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D3DCDA-0640-44A9-8A81-0E841B5EDAD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AEB6B2-46A9-43AF-B479-48E0B8B022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47800"/>
            <a:ext cx="6172200" cy="1676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Evolution </a:t>
            </a:r>
            <a:r>
              <a:rPr lang="en-US" sz="4000" dirty="0"/>
              <a:t>O</a:t>
            </a:r>
            <a:r>
              <a:rPr lang="en-US" sz="4000" dirty="0" smtClean="0"/>
              <a:t>f UNIX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Shahina Anwarul</a:t>
            </a:r>
          </a:p>
          <a:p>
            <a:r>
              <a:rPr lang="en-US" dirty="0" smtClean="0"/>
              <a:t>sanwarul@ddn.upes.ac.in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Early computers were big and used by few privileged having money to buy/lease them. </a:t>
            </a:r>
            <a:endParaRPr lang="en-US" dirty="0" smtClean="0"/>
          </a:p>
          <a:p>
            <a:r>
              <a:rPr lang="en-US" dirty="0"/>
              <a:t>Mainframe had a whooping cost of approx. $200,000. </a:t>
            </a:r>
            <a:endParaRPr lang="en-US" dirty="0" smtClean="0"/>
          </a:p>
          <a:p>
            <a:r>
              <a:rPr lang="en-US" dirty="0"/>
              <a:t>Digital Equipment Corporation (DEC) designed computers which occupied less space and costed less. </a:t>
            </a:r>
            <a:endParaRPr lang="en-US" dirty="0" smtClean="0"/>
          </a:p>
          <a:p>
            <a:r>
              <a:rPr lang="en-US" dirty="0"/>
              <a:t>DEC delivered </a:t>
            </a:r>
            <a:r>
              <a:rPr lang="en-US" dirty="0" smtClean="0"/>
              <a:t>PDP-1 (Programmable Data Processor) </a:t>
            </a:r>
            <a:r>
              <a:rPr lang="en-US" dirty="0"/>
              <a:t>for $</a:t>
            </a:r>
            <a:r>
              <a:rPr lang="en-US" dirty="0" smtClean="0"/>
              <a:t>120,000.</a:t>
            </a:r>
          </a:p>
          <a:p>
            <a:r>
              <a:rPr lang="en-US" dirty="0"/>
              <a:t>DEC delivered PDP-8 minicomputer for about $18,000. </a:t>
            </a:r>
            <a:endParaRPr lang="en-US" dirty="0" smtClean="0"/>
          </a:p>
          <a:p>
            <a:r>
              <a:rPr lang="en-US" dirty="0"/>
              <a:t>PDP-8 soon started being sold in huge numbers to </a:t>
            </a:r>
            <a:r>
              <a:rPr lang="en-US" dirty="0" smtClean="0"/>
              <a:t>markets, </a:t>
            </a:r>
            <a:r>
              <a:rPr lang="en-US" dirty="0"/>
              <a:t>labs, railways, and all sorts of industrial applications. </a:t>
            </a:r>
            <a:endParaRPr lang="en-US" dirty="0" smtClean="0"/>
          </a:p>
          <a:p>
            <a:r>
              <a:rPr lang="en-US" dirty="0"/>
              <a:t>After the success of PDP-8, DEC developed PDP-11 costed about $12,000 having good computing power at lower cost.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4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the cost of computer decreased, there were some interoperability issues occurred.</a:t>
            </a:r>
          </a:p>
          <a:p>
            <a:r>
              <a:rPr lang="en-US" dirty="0"/>
              <a:t>In addition, operating system performed very basic jobs on these machines. </a:t>
            </a:r>
            <a:endParaRPr lang="en-US" dirty="0" smtClean="0"/>
          </a:p>
          <a:p>
            <a:r>
              <a:rPr lang="en-US" dirty="0"/>
              <a:t>Operating system were machine specific, any upgrade of the computers resulted in the programmers having to rewrite operating system for the upgraded machine. </a:t>
            </a:r>
            <a:endParaRPr lang="en-US" dirty="0" smtClean="0"/>
          </a:p>
          <a:p>
            <a:r>
              <a:rPr lang="en-US" dirty="0"/>
              <a:t>Things were more complex than bringing down the hardware cost of computers. </a:t>
            </a:r>
            <a:endParaRPr lang="en-US" dirty="0" smtClean="0"/>
          </a:p>
          <a:p>
            <a:r>
              <a:rPr lang="en-US" dirty="0"/>
              <a:t>At this point computers were more bane than boon.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Multics is the abbreviation for </a:t>
            </a:r>
            <a:r>
              <a:rPr lang="en-US" b="1" dirty="0"/>
              <a:t>Multiplexed Information and Computing </a:t>
            </a:r>
            <a:r>
              <a:rPr lang="en-US" b="1" dirty="0" smtClean="0"/>
              <a:t>Service.</a:t>
            </a:r>
          </a:p>
          <a:p>
            <a:r>
              <a:rPr lang="en-US" dirty="0" smtClean="0"/>
              <a:t>In </a:t>
            </a:r>
            <a:r>
              <a:rPr lang="en-US" dirty="0"/>
              <a:t>1965, computer scientist and researchers from MIT, Bell Labs and General Electric congregated to develop a system which is convenient, interactive and multi-user called Multics </a:t>
            </a:r>
            <a:r>
              <a:rPr lang="en-US" dirty="0" smtClean="0"/>
              <a:t>mainframe </a:t>
            </a:r>
            <a:r>
              <a:rPr lang="en-US" dirty="0"/>
              <a:t>timesharing system</a:t>
            </a:r>
            <a:r>
              <a:rPr lang="en-US" dirty="0" smtClean="0"/>
              <a:t>.</a:t>
            </a:r>
          </a:p>
          <a:p>
            <a:r>
              <a:rPr lang="en-US" dirty="0"/>
              <a:t>Dissatisfied with the project's progress, Bell Labs management ultimately withdrew</a:t>
            </a:r>
            <a:r>
              <a:rPr lang="en-US" dirty="0" smtClean="0"/>
              <a:t>.</a:t>
            </a:r>
          </a:p>
          <a:p>
            <a:r>
              <a:rPr lang="en-US" dirty="0"/>
              <a:t>Therefore, the team disbanded but a small team with Bell Labs -- Ken Thompson, Dennis Ritchie, Doug McIlroy, and J. F. </a:t>
            </a:r>
            <a:r>
              <a:rPr lang="en-US" dirty="0" err="1"/>
              <a:t>Ossanna</a:t>
            </a:r>
            <a:r>
              <a:rPr lang="en-US" dirty="0"/>
              <a:t> – pursued to work to develop an operating </a:t>
            </a:r>
            <a:r>
              <a:rPr lang="en-US" dirty="0" smtClean="0"/>
              <a:t>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3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Meanwhile, Ken </a:t>
            </a:r>
            <a:r>
              <a:rPr lang="en-US" dirty="0"/>
              <a:t>Thompson used his spare time to develop a computer game called “Space Travel</a:t>
            </a:r>
            <a:r>
              <a:rPr lang="en-US" dirty="0" smtClean="0"/>
              <a:t>”.</a:t>
            </a:r>
          </a:p>
          <a:p>
            <a:r>
              <a:rPr lang="en-US" dirty="0"/>
              <a:t>The game was first written on Multics and then changed to run on GE 635 computer</a:t>
            </a:r>
            <a:r>
              <a:rPr lang="en-US" dirty="0" smtClean="0"/>
              <a:t>.</a:t>
            </a:r>
          </a:p>
          <a:p>
            <a:r>
              <a:rPr lang="en-US" dirty="0"/>
              <a:t>Thompson found a used PDP-7 computer with excellent display</a:t>
            </a:r>
            <a:r>
              <a:rPr lang="en-US" dirty="0" smtClean="0"/>
              <a:t>.</a:t>
            </a:r>
          </a:p>
          <a:p>
            <a:r>
              <a:rPr lang="en-US" dirty="0"/>
              <a:t>He and Ritchie rewrote “space Travel” to run on the PDP-7 machine. But they did not have an operating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Unics</a:t>
            </a:r>
            <a:r>
              <a:rPr lang="en-US" dirty="0" smtClean="0"/>
              <a:t> to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the summer of 1969, Ken Thompson was alone while his family was away visiting grandparents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 </a:t>
            </a:r>
            <a:r>
              <a:rPr lang="en-US" dirty="0"/>
              <a:t>allocated one week each to writing an operating system kernel, a shell, an editor and an assembler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the end of 4 weeks he developed a single user operating system and he called it UNICS </a:t>
            </a:r>
            <a:r>
              <a:rPr lang="en-US" dirty="0" smtClean="0"/>
              <a:t>(</a:t>
            </a:r>
            <a:r>
              <a:rPr lang="en-US" b="1" dirty="0" err="1"/>
              <a:t>U</a:t>
            </a:r>
            <a:r>
              <a:rPr lang="en-US" b="1" dirty="0" err="1" smtClean="0"/>
              <a:t>niplexed</a:t>
            </a:r>
            <a:r>
              <a:rPr lang="en-US" b="1" dirty="0" smtClean="0"/>
              <a:t> </a:t>
            </a:r>
            <a:r>
              <a:rPr lang="en-US" b="1" dirty="0"/>
              <a:t>I</a:t>
            </a:r>
            <a:r>
              <a:rPr lang="en-US" b="1" dirty="0" smtClean="0"/>
              <a:t>nformation </a:t>
            </a:r>
            <a:r>
              <a:rPr lang="en-US" b="1" dirty="0"/>
              <a:t>and </a:t>
            </a:r>
            <a:r>
              <a:rPr lang="en-US" b="1" dirty="0" smtClean="0"/>
              <a:t>Computing </a:t>
            </a:r>
            <a:r>
              <a:rPr lang="en-US" b="1" dirty="0"/>
              <a:t>S</a:t>
            </a:r>
            <a:r>
              <a:rPr lang="en-US" b="1" dirty="0" smtClean="0"/>
              <a:t>ervices</a:t>
            </a:r>
            <a:r>
              <a:rPr lang="en-US" dirty="0" smtClean="0"/>
              <a:t>).</a:t>
            </a:r>
          </a:p>
          <a:p>
            <a:r>
              <a:rPr lang="en-US"/>
              <a:t>When </a:t>
            </a:r>
            <a:r>
              <a:rPr lang="en-US" smtClean="0"/>
              <a:t>multi user </a:t>
            </a:r>
            <a:r>
              <a:rPr lang="en-US" dirty="0"/>
              <a:t>functionality was added a short time later, the name was changed to "Unix".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Unics</a:t>
            </a:r>
            <a:r>
              <a:rPr lang="en-US" dirty="0"/>
              <a:t> to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 the new found success of UNIX, Thompson and Ritchie were able to convince Bell Labs to buy PDP-11, a more powerful minicomputer</a:t>
            </a:r>
            <a:r>
              <a:rPr lang="en-US" dirty="0" smtClean="0"/>
              <a:t>.</a:t>
            </a:r>
          </a:p>
          <a:p>
            <a:r>
              <a:rPr lang="en-US" dirty="0"/>
              <a:t>Later they transferred UNIX from PDP-7 to PDP-11</a:t>
            </a:r>
            <a:r>
              <a:rPr lang="en-US" dirty="0" smtClean="0"/>
              <a:t>.</a:t>
            </a:r>
          </a:p>
          <a:p>
            <a:r>
              <a:rPr lang="en-US" dirty="0"/>
              <a:t>In continuation of their development, newer version of UNIX was being released</a:t>
            </a:r>
            <a:r>
              <a:rPr lang="en-US" dirty="0" smtClean="0"/>
              <a:t>.</a:t>
            </a:r>
          </a:p>
          <a:p>
            <a:r>
              <a:rPr lang="en-US" dirty="0"/>
              <a:t>By 1975, sixth version of Unix was released</a:t>
            </a:r>
            <a:r>
              <a:rPr lang="en-US" dirty="0" smtClean="0"/>
              <a:t>.</a:t>
            </a:r>
          </a:p>
          <a:p>
            <a:r>
              <a:rPr lang="en-US" dirty="0"/>
              <a:t>For the first time, it was made available outside AT&amp;T to research and educational institutes at no cost.</a:t>
            </a:r>
          </a:p>
        </p:txBody>
      </p:sp>
    </p:spTree>
    <p:extLst>
      <p:ext uri="{BB962C8B-B14F-4D97-AF65-F5344CB8AC3E}">
        <p14:creationId xmlns:p14="http://schemas.microsoft.com/office/powerpoint/2010/main" val="2081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Unics</a:t>
            </a:r>
            <a:r>
              <a:rPr lang="en-US" dirty="0"/>
              <a:t> to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influence of UNIX was very profound in academic circles leading to the development of multiple versions of UNIX</a:t>
            </a:r>
            <a:r>
              <a:rPr lang="en-US" dirty="0" smtClean="0"/>
              <a:t>.</a:t>
            </a:r>
          </a:p>
          <a:p>
            <a:r>
              <a:rPr lang="en-US" dirty="0"/>
              <a:t>Notable ones are HP-UX </a:t>
            </a:r>
            <a:r>
              <a:rPr lang="en-US" dirty="0" smtClean="0"/>
              <a:t>, Solaris </a:t>
            </a:r>
            <a:r>
              <a:rPr lang="en-US" dirty="0"/>
              <a:t>and </a:t>
            </a:r>
            <a:r>
              <a:rPr lang="en-US" dirty="0" smtClean="0"/>
              <a:t>AIX.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386</TotalTime>
  <Words>558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Evolution Of UNIX</vt:lpstr>
      <vt:lpstr>Evolution of UNIX</vt:lpstr>
      <vt:lpstr>Evolution of UNIX</vt:lpstr>
      <vt:lpstr>Multics</vt:lpstr>
      <vt:lpstr>Multics</vt:lpstr>
      <vt:lpstr>Unics to Unix</vt:lpstr>
      <vt:lpstr>Unics to Unix</vt:lpstr>
      <vt:lpstr>Unics to Unix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UNIX</dc:title>
  <dc:creator>Shahina Anwarul</dc:creator>
  <cp:lastModifiedBy>Shahina Anwarul</cp:lastModifiedBy>
  <cp:revision>12</cp:revision>
  <dcterms:created xsi:type="dcterms:W3CDTF">2016-09-04T15:18:46Z</dcterms:created>
  <dcterms:modified xsi:type="dcterms:W3CDTF">2016-09-12T09:54:31Z</dcterms:modified>
</cp:coreProperties>
</file>