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4" r:id="rId3"/>
    <p:sldId id="272" r:id="rId4"/>
    <p:sldId id="269" r:id="rId5"/>
    <p:sldId id="273" r:id="rId6"/>
    <p:sldId id="270" r:id="rId7"/>
    <p:sldId id="265" r:id="rId8"/>
    <p:sldId id="266" r:id="rId9"/>
    <p:sldId id="290" r:id="rId10"/>
    <p:sldId id="275" r:id="rId11"/>
    <p:sldId id="286" r:id="rId12"/>
    <p:sldId id="288" r:id="rId13"/>
    <p:sldId id="287" r:id="rId14"/>
    <p:sldId id="276" r:id="rId15"/>
    <p:sldId id="284" r:id="rId16"/>
    <p:sldId id="285" r:id="rId17"/>
    <p:sldId id="282" r:id="rId18"/>
    <p:sldId id="283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7828F-3BBA-4AEA-B771-A071A1A445E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A7E81-BA45-4F04-BCFB-5BE58AAED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3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E454-FEC9-4E31-BBA1-7784A6EFB9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E454-FEC9-4E31-BBA1-7784A6EFB9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E454-FEC9-4E31-BBA1-7784A6EFB9F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E454-FEC9-4E31-BBA1-7784A6EFB9F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34F0F5-05D1-4263-8144-D1FF320A572B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274BFF-60B8-45CF-9FFE-14514121F42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du.kde.org/kstars/" TargetMode="External"/><Relationship Id="rId2" Type="http://schemas.openxmlformats.org/officeDocument/2006/relationships/hyperlink" Target="http://www.konquero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kubuntu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812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Linux Desktop Environments (KDE &amp; GNOME),</a:t>
            </a:r>
            <a:br>
              <a:rPr lang="en-US" sz="4000" dirty="0" smtClean="0"/>
            </a:br>
            <a:r>
              <a:rPr lang="en-US" sz="4000" dirty="0" smtClean="0"/>
              <a:t>Application Software &amp; System Software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955322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/>
              <a:t> </a:t>
            </a:r>
            <a:r>
              <a:rPr lang="en-US" dirty="0" smtClean="0"/>
              <a:t>Shahina Anwarul</a:t>
            </a:r>
          </a:p>
          <a:p>
            <a:r>
              <a:rPr lang="en-US" dirty="0" smtClean="0"/>
              <a:t>sanwarul@ddn.upes.ac.in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GNOME (</a:t>
            </a:r>
            <a:r>
              <a:rPr lang="en-US" dirty="0"/>
              <a:t>GNU Network Object Model Environment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has 3 versions:</a:t>
            </a:r>
          </a:p>
          <a:p>
            <a:endParaRPr lang="en-US" dirty="0" smtClean="0"/>
          </a:p>
          <a:p>
            <a:r>
              <a:rPr lang="en-US" dirty="0" smtClean="0"/>
              <a:t>GNOME 2.x</a:t>
            </a:r>
          </a:p>
          <a:p>
            <a:r>
              <a:rPr lang="en-US" dirty="0" smtClean="0"/>
              <a:t>GNOME 3</a:t>
            </a:r>
          </a:p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1026" name="Picture 2" descr="C:\Users\sanwarul\Desktop\OSS_1st year\lecture2 images\Captur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04800"/>
            <a:ext cx="1876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GNOME 2.x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C:\Users\sanwarul\Desktop\OSS_1st year\lecture2 images\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91400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GNOME 3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C:\Users\sanwarul\Desktop\OSS_1st year\lecture2 images\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239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anwarul\Desktop\OSS_1st year\lecture2 images\u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151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GNOME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 GNOME Foundation was created in 2000; its headquarters are situated in Boston, US.</a:t>
            </a:r>
          </a:p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The </a:t>
            </a:r>
            <a:r>
              <a:rPr lang="en-US" altLang="en-US" sz="2800" dirty="0"/>
              <a:t>GNOME Foundation is divided into two large committees:</a:t>
            </a:r>
          </a:p>
          <a:p>
            <a:pPr lvl="1">
              <a:buFont typeface="Arial" charset="0"/>
              <a:buChar char="•"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managing </a:t>
            </a:r>
            <a:r>
              <a:rPr lang="en-US" altLang="en-US" sz="3200" dirty="0" smtClean="0"/>
              <a:t>committee</a:t>
            </a:r>
            <a:endParaRPr lang="en-US" altLang="en-US" sz="3200" dirty="0"/>
          </a:p>
          <a:p>
            <a:pPr lvl="1">
              <a:buFont typeface="Arial" charset="0"/>
              <a:buChar char="•"/>
            </a:pPr>
            <a:r>
              <a:rPr lang="en-US" altLang="en-US" sz="3200" dirty="0"/>
              <a:t>A</a:t>
            </a:r>
            <a:r>
              <a:rPr lang="en-US" altLang="en-US" sz="3200" dirty="0" smtClean="0"/>
              <a:t>n </a:t>
            </a:r>
            <a:r>
              <a:rPr lang="en-US" altLang="en-US" sz="3200" dirty="0"/>
              <a:t>advising </a:t>
            </a:r>
            <a:r>
              <a:rPr lang="en-US" altLang="en-US" sz="3200" dirty="0" smtClean="0"/>
              <a:t>committee</a:t>
            </a:r>
          </a:p>
          <a:p>
            <a:pPr lvl="1">
              <a:buFont typeface="Arial" charset="0"/>
              <a:buChar char="•"/>
            </a:pP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GNOME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08429"/>
            <a:ext cx="4564421" cy="10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4577178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Languages Used in GNOME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4610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876675"/>
            <a:ext cx="4581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8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Software have direct control and access to your computer hardware , and memory locations . They perform I/O operations on various memory locations , and control the hardware , to make the application </a:t>
            </a:r>
            <a:r>
              <a:rPr lang="en-US" dirty="0" smtClean="0"/>
              <a:t>software to </a:t>
            </a:r>
            <a:r>
              <a:rPr lang="en-US" dirty="0"/>
              <a:t>do a </a:t>
            </a:r>
            <a:r>
              <a:rPr lang="en-US" dirty="0" smtClean="0"/>
              <a:t>specific task.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systems </a:t>
            </a:r>
            <a:r>
              <a:rPr lang="en-US" dirty="0" smtClean="0"/>
              <a:t>are </a:t>
            </a:r>
            <a:r>
              <a:rPr lang="en-US" dirty="0"/>
              <a:t>the main examples for system </a:t>
            </a:r>
            <a:r>
              <a:rPr lang="en-US" dirty="0" smtClean="0"/>
              <a:t>software.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Microsoft Windows </a:t>
            </a:r>
            <a:endParaRPr lang="en-US" dirty="0" smtClean="0"/>
          </a:p>
          <a:p>
            <a:r>
              <a:rPr lang="en-US" dirty="0" smtClean="0"/>
              <a:t>Linux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Unix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Mac </a:t>
            </a:r>
            <a:r>
              <a:rPr lang="en-US" dirty="0"/>
              <a:t>OSX </a:t>
            </a:r>
            <a:endParaRPr lang="en-US" dirty="0" smtClean="0"/>
          </a:p>
          <a:p>
            <a:r>
              <a:rPr lang="en-US" dirty="0" smtClean="0"/>
              <a:t>DOS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647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software run under System </a:t>
            </a:r>
            <a:r>
              <a:rPr lang="en-US" dirty="0" smtClean="0"/>
              <a:t>Software and </a:t>
            </a:r>
            <a:r>
              <a:rPr lang="en-US" dirty="0"/>
              <a:t>are </a:t>
            </a:r>
            <a:r>
              <a:rPr lang="en-US" dirty="0" smtClean="0"/>
              <a:t>designed </a:t>
            </a:r>
            <a:r>
              <a:rPr lang="en-US" dirty="0"/>
              <a:t>to perform a group of coordinated functions, tasks, or activities for the benefit of the user. 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Opera </a:t>
            </a:r>
            <a:r>
              <a:rPr lang="en-US" dirty="0"/>
              <a:t>(Web Browser) 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/>
              <a:t>Word (Word Processing) 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/>
              <a:t>Excel (Spreadsheet software) </a:t>
            </a:r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/>
              <a:t>(Database Software) 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/>
              <a:t>Powerpoint</a:t>
            </a:r>
            <a:r>
              <a:rPr lang="en-US" dirty="0"/>
              <a:t> (Presentation </a:t>
            </a:r>
            <a:r>
              <a:rPr lang="en-US" dirty="0" smtClean="0"/>
              <a:t>Software) </a:t>
            </a:r>
            <a:endParaRPr lang="en-US" dirty="0"/>
          </a:p>
          <a:p>
            <a:r>
              <a:rPr lang="en-US" dirty="0" smtClean="0"/>
              <a:t>iTunes </a:t>
            </a:r>
            <a:r>
              <a:rPr lang="en-US" dirty="0"/>
              <a:t>(Music / Sound Software) </a:t>
            </a:r>
          </a:p>
        </p:txBody>
      </p:sp>
    </p:spTree>
    <p:extLst>
      <p:ext uri="{BB962C8B-B14F-4D97-AF65-F5344CB8AC3E}">
        <p14:creationId xmlns:p14="http://schemas.microsoft.com/office/powerpoint/2010/main" val="9953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Application Software &amp;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gets installed when the operating system is installed on the computer while application software is installed according to the requirements of the user.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includes programs such as compilers, debuggers,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drivers while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includes media players, word processors, and spreadsheet programs.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users do not interact with system software as it works in the background whereas users interact with application software while doing different activities.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may not require more than one type of system software while there may be a number of application software programs installed on the computer at the same time.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can run independently of the application software while application software cannot run without the presence of the system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Environment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Desktop environment is an implementation of the desktop interface made of a bundle of programs running on top of a computer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Desktop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of the most popular</a:t>
            </a:r>
            <a:r>
              <a:rPr lang="en-US" b="1" dirty="0"/>
              <a:t> </a:t>
            </a:r>
            <a:r>
              <a:rPr lang="en-US" dirty="0" smtClean="0"/>
              <a:t>desktop environments</a:t>
            </a:r>
            <a:r>
              <a:rPr lang="en-US" dirty="0"/>
              <a:t> in Linux are</a:t>
            </a:r>
            <a:r>
              <a:rPr lang="en-US" b="1" dirty="0"/>
              <a:t> </a:t>
            </a:r>
            <a:r>
              <a:rPr lang="en-US" dirty="0"/>
              <a:t>GNOME, KDE, </a:t>
            </a:r>
            <a:r>
              <a:rPr lang="en-US" dirty="0" err="1"/>
              <a:t>Xfce</a:t>
            </a:r>
            <a:r>
              <a:rPr lang="en-US" dirty="0"/>
              <a:t>, and LXDE. All four offer sophisticated point-and-click</a:t>
            </a:r>
            <a:r>
              <a:rPr lang="en-US" b="1" dirty="0"/>
              <a:t> graphical </a:t>
            </a:r>
            <a:r>
              <a:rPr lang="en-US" b="1" dirty="0" smtClean="0"/>
              <a:t>user </a:t>
            </a:r>
            <a:r>
              <a:rPr lang="en-US" b="1" dirty="0"/>
              <a:t>interfaces (GUIs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Which is best ?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largely a matter of opinion. Plus, the capabilities of your computer hardware can also be important in deciding.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users with older computers will be better served to choose </a:t>
            </a:r>
            <a:r>
              <a:rPr lang="en-US" dirty="0" err="1"/>
              <a:t>Xfce</a:t>
            </a:r>
            <a:r>
              <a:rPr lang="en-US" dirty="0"/>
              <a:t> or LXDE, while users with newer hardware can get more desktop effects by choosing GNOME or </a:t>
            </a:r>
            <a:r>
              <a:rPr lang="en-US" dirty="0" smtClean="0"/>
              <a:t>KDE. GNOME</a:t>
            </a:r>
            <a:r>
              <a:rPr lang="en-US" dirty="0"/>
              <a:t>, KDE, </a:t>
            </a:r>
            <a:r>
              <a:rPr lang="en-US" dirty="0" err="1"/>
              <a:t>Xfce</a:t>
            </a:r>
            <a:r>
              <a:rPr lang="en-US" dirty="0"/>
              <a:t>, and LXDE are all excellent, and to varying degrees, each can be customized in a number of ways.</a:t>
            </a:r>
          </a:p>
        </p:txBody>
      </p:sp>
      <p:pic>
        <p:nvPicPr>
          <p:cNvPr id="2050" name="Picture 2" descr="C:\Users\sanwarul\Desktop\OSS_1st year\lecture2 images\xf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825"/>
            <a:ext cx="15240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nwarul\Desktop\OSS_1st year\lecture2 images\lx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752600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KDE  (K Desktop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Autofit/>
          </a:bodyPr>
          <a:lstStyle/>
          <a:p>
            <a:r>
              <a:rPr lang="en-US" dirty="0" smtClean="0"/>
              <a:t>Desktop environment in Linux.</a:t>
            </a:r>
          </a:p>
          <a:p>
            <a:r>
              <a:rPr lang="en-US" dirty="0" smtClean="0"/>
              <a:t>Is </a:t>
            </a:r>
            <a:r>
              <a:rPr lang="en-US" dirty="0"/>
              <a:t>very similar in appearance to Microsoft </a:t>
            </a:r>
            <a:r>
              <a:rPr lang="en-US" dirty="0" smtClean="0"/>
              <a:t>Windows.</a:t>
            </a:r>
          </a:p>
          <a:p>
            <a:r>
              <a:rPr lang="en-US" dirty="0" smtClean="0"/>
              <a:t>Developed in 1996 by </a:t>
            </a:r>
            <a:r>
              <a:rPr lang="en-US" dirty="0"/>
              <a:t>Matthias </a:t>
            </a:r>
            <a:r>
              <a:rPr lang="en-US" dirty="0" err="1" smtClean="0"/>
              <a:t>Ettrich</a:t>
            </a:r>
            <a:r>
              <a:rPr lang="en-US" dirty="0" smtClean="0"/>
              <a:t>.</a:t>
            </a:r>
          </a:p>
          <a:p>
            <a:r>
              <a:rPr lang="en-US" dirty="0"/>
              <a:t>KDE includes a large number of applications which are designed to be used in its desktop, many of which have a name that begins with the letter "K</a:t>
            </a:r>
            <a:r>
              <a:rPr lang="en-US" dirty="0" smtClean="0"/>
              <a:t>.“</a:t>
            </a:r>
          </a:p>
          <a:p>
            <a:r>
              <a:rPr lang="en-US" dirty="0"/>
              <a:t>For example,</a:t>
            </a:r>
            <a:r>
              <a:rPr lang="en-US" b="1" dirty="0">
                <a:hlinkClick r:id="rId2"/>
              </a:rPr>
              <a:t> </a:t>
            </a:r>
            <a:r>
              <a:rPr lang="en-US" b="1" dirty="0" err="1">
                <a:hlinkClick r:id="rId2"/>
              </a:rPr>
              <a:t>Konqueror</a:t>
            </a:r>
            <a:r>
              <a:rPr lang="en-US" dirty="0"/>
              <a:t> is the default web </a:t>
            </a:r>
            <a:r>
              <a:rPr lang="en-US" dirty="0" smtClean="0"/>
              <a:t>browser.</a:t>
            </a:r>
          </a:p>
          <a:p>
            <a:r>
              <a:rPr lang="en-US" b="1" dirty="0" err="1">
                <a:hlinkClick r:id="rId3"/>
              </a:rPr>
              <a:t>KStars</a:t>
            </a:r>
            <a:r>
              <a:rPr lang="en-US" dirty="0"/>
              <a:t> is a desktop planetarium. </a:t>
            </a:r>
            <a:endParaRPr lang="en-US" dirty="0" smtClean="0"/>
          </a:p>
          <a:p>
            <a:r>
              <a:rPr lang="en-US" b="1" dirty="0" err="1">
                <a:hlinkClick r:id="rId4"/>
              </a:rPr>
              <a:t>Kubuntu</a:t>
            </a:r>
            <a:r>
              <a:rPr lang="en-US" dirty="0"/>
              <a:t> is the KDE version of Ubuntu</a:t>
            </a:r>
            <a:r>
              <a:rPr lang="en-US" dirty="0" smtClean="0"/>
              <a:t>.</a:t>
            </a:r>
          </a:p>
          <a:p>
            <a:r>
              <a:rPr lang="en-US" dirty="0"/>
              <a:t>Dolphin is the default file </a:t>
            </a:r>
            <a:r>
              <a:rPr lang="en-US" dirty="0" smtClean="0"/>
              <a:t>manager.</a:t>
            </a:r>
          </a:p>
          <a:p>
            <a:endParaRPr lang="en-US" dirty="0"/>
          </a:p>
        </p:txBody>
      </p:sp>
      <p:pic>
        <p:nvPicPr>
          <p:cNvPr id="1026" name="Picture 2" descr="C:\Users\sanwarul\Desktop\lecture2 images\kd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4763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KDE Environment</a:t>
            </a:r>
            <a:endParaRPr lang="en-US" dirty="0"/>
          </a:p>
        </p:txBody>
      </p:sp>
      <p:pic>
        <p:nvPicPr>
          <p:cNvPr id="2050" name="Picture 2" descr="C:\Users\sanwarul\Desktop\lecture2 images\typical_KD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620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KDE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Aim of the KDE Project is: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provide Unix-like systems with a user-friendly environment that </a:t>
            </a:r>
            <a:r>
              <a:rPr lang="en-US" dirty="0" smtClean="0"/>
              <a:t>was, at </a:t>
            </a:r>
            <a:r>
              <a:rPr lang="en-US" dirty="0"/>
              <a:t>the same time, open, stable, trustworthy and powerful.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 series of applications that would allow the user to achieve their objectives effectively and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Summary of KDE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086703"/>
            <a:ext cx="5181600" cy="577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9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Languages used in KDE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5257800" cy="349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2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GNOME (</a:t>
            </a:r>
            <a:r>
              <a:rPr lang="en-US" dirty="0"/>
              <a:t>GNU Network Object Model Environment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Desktop environment in Linux.</a:t>
            </a:r>
          </a:p>
          <a:p>
            <a:r>
              <a:rPr lang="en-US" dirty="0" smtClean="0"/>
              <a:t>Started on </a:t>
            </a:r>
            <a:r>
              <a:rPr lang="en-US" dirty="0" err="1" smtClean="0"/>
              <a:t>september</a:t>
            </a:r>
            <a:r>
              <a:rPr lang="en-US" dirty="0" smtClean="0"/>
              <a:t> 1997 by</a:t>
            </a:r>
            <a:r>
              <a:rPr lang="en-US" dirty="0"/>
              <a:t> Miguel </a:t>
            </a:r>
            <a:r>
              <a:rPr lang="en-US" dirty="0" smtClean="0"/>
              <a:t>de </a:t>
            </a:r>
            <a:r>
              <a:rPr lang="en-US" dirty="0" err="1" smtClean="0"/>
              <a:t>Icaza</a:t>
            </a:r>
            <a:r>
              <a:rPr lang="en-US" dirty="0"/>
              <a:t> and Federico Mena as a free software project to develop a desktop environment and applications for it</a:t>
            </a:r>
            <a:r>
              <a:rPr lang="en-US" dirty="0" smtClean="0"/>
              <a:t>.</a:t>
            </a:r>
          </a:p>
          <a:p>
            <a:r>
              <a:rPr lang="en-US" dirty="0"/>
              <a:t>GNOME itself is licensed under the LGPL for its libraries, and the GNU </a:t>
            </a:r>
            <a:r>
              <a:rPr lang="en-US" dirty="0" smtClean="0"/>
              <a:t>General Public License</a:t>
            </a:r>
            <a:r>
              <a:rPr lang="en-US" dirty="0"/>
              <a:t> (GPL) for its </a:t>
            </a:r>
            <a:r>
              <a:rPr lang="en-US" dirty="0" smtClean="0"/>
              <a:t>applications.</a:t>
            </a:r>
          </a:p>
          <a:p>
            <a:r>
              <a:rPr lang="en-US" dirty="0"/>
              <a:t>The main objective of the GNOME project is to create a desktop system for </a:t>
            </a:r>
            <a:r>
              <a:rPr lang="en-US" smtClean="0"/>
              <a:t>the </a:t>
            </a:r>
            <a:r>
              <a:rPr lang="en-US" smtClean="0"/>
              <a:t>user </a:t>
            </a:r>
            <a:r>
              <a:rPr lang="en-US" dirty="0"/>
              <a:t>that is complete, free and easy to use.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C:\Users\sanwarul\Desktop\OSS_1st year\lecture2 images\Captur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04800"/>
            <a:ext cx="1876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1657</TotalTime>
  <Words>484</Words>
  <Application>Microsoft Office PowerPoint</Application>
  <PresentationFormat>On-screen Show (4:3)</PresentationFormat>
  <Paragraphs>76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Linux Desktop Environments (KDE &amp; GNOME), Application Software &amp; System Software</vt:lpstr>
      <vt:lpstr>Desktop Environment ?</vt:lpstr>
      <vt:lpstr>Linux Desktop Environments</vt:lpstr>
      <vt:lpstr>KDE  (K Desktop Environment)</vt:lpstr>
      <vt:lpstr>Typical KDE Environment</vt:lpstr>
      <vt:lpstr>Aim of the KDE Project</vt:lpstr>
      <vt:lpstr>Summary of KDE</vt:lpstr>
      <vt:lpstr>Programming Languages used in KDE</vt:lpstr>
      <vt:lpstr>GNOME (GNU Network Object Model Environment)</vt:lpstr>
      <vt:lpstr>GNOME (GNU Network Object Model Environment)</vt:lpstr>
      <vt:lpstr>GNOME 2.x </vt:lpstr>
      <vt:lpstr>GNOME 3 </vt:lpstr>
      <vt:lpstr>Unity </vt:lpstr>
      <vt:lpstr>The GNOME Foundation</vt:lpstr>
      <vt:lpstr>Summary of GNOME</vt:lpstr>
      <vt:lpstr>Programming Languages Used in GNOME</vt:lpstr>
      <vt:lpstr>System Software</vt:lpstr>
      <vt:lpstr>Application Software</vt:lpstr>
      <vt:lpstr>Difference between Application Software &amp; System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KDE &amp; GNOME</dc:title>
  <dc:creator>Shahina Anwarul</dc:creator>
  <cp:lastModifiedBy>Shahina Anwarul</cp:lastModifiedBy>
  <cp:revision>32</cp:revision>
  <dcterms:created xsi:type="dcterms:W3CDTF">2016-08-18T18:01:55Z</dcterms:created>
  <dcterms:modified xsi:type="dcterms:W3CDTF">2016-09-07T01:54:53Z</dcterms:modified>
</cp:coreProperties>
</file>