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60" r:id="rId7"/>
    <p:sldId id="261" r:id="rId8"/>
    <p:sldId id="269" r:id="rId9"/>
    <p:sldId id="270" r:id="rId10"/>
    <p:sldId id="262" r:id="rId11"/>
    <p:sldId id="271" r:id="rId12"/>
    <p:sldId id="272" r:id="rId13"/>
    <p:sldId id="273" r:id="rId14"/>
    <p:sldId id="263" r:id="rId15"/>
    <p:sldId id="274" r:id="rId16"/>
    <p:sldId id="264" r:id="rId17"/>
    <p:sldId id="275" r:id="rId18"/>
    <p:sldId id="265" r:id="rId19"/>
    <p:sldId id="266" r:id="rId20"/>
    <p:sldId id="277" r:id="rId21"/>
    <p:sldId id="26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deep Singh" userId="bffe9f8157b91cb8" providerId="LiveId" clId="{4A514784-81D9-4F65-BDB4-E032F687D264}"/>
    <pc:docChg chg="undo redo custSel addSld delSld modSld">
      <pc:chgData name="Pardeep Singh" userId="bffe9f8157b91cb8" providerId="LiveId" clId="{4A514784-81D9-4F65-BDB4-E032F687D264}" dt="2024-08-04T16:51:09.238" v="411" actId="20577"/>
      <pc:docMkLst>
        <pc:docMk/>
      </pc:docMkLst>
      <pc:sldChg chg="modSp del mod">
        <pc:chgData name="Pardeep Singh" userId="bffe9f8157b91cb8" providerId="LiveId" clId="{4A514784-81D9-4F65-BDB4-E032F687D264}" dt="2024-08-04T16:18:33.827" v="124" actId="47"/>
        <pc:sldMkLst>
          <pc:docMk/>
          <pc:sldMk cId="191714609" sldId="258"/>
        </pc:sldMkLst>
        <pc:spChg chg="mod">
          <ac:chgData name="Pardeep Singh" userId="bffe9f8157b91cb8" providerId="LiveId" clId="{4A514784-81D9-4F65-BDB4-E032F687D264}" dt="2024-08-04T16:14:30.569" v="74" actId="20577"/>
          <ac:spMkLst>
            <pc:docMk/>
            <pc:sldMk cId="191714609" sldId="258"/>
            <ac:spMk id="2" creationId="{9AB2EA78-AEB3-469B-9025-3B17201A457B}"/>
          </ac:spMkLst>
        </pc:spChg>
        <pc:spChg chg="mod">
          <ac:chgData name="Pardeep Singh" userId="bffe9f8157b91cb8" providerId="LiveId" clId="{4A514784-81D9-4F65-BDB4-E032F687D264}" dt="2024-08-04T16:14:35.880" v="75" actId="113"/>
          <ac:spMkLst>
            <pc:docMk/>
            <pc:sldMk cId="191714609" sldId="258"/>
            <ac:spMk id="3" creationId="{255E1F2F-E259-4EA8-9FFD-3A10AF541859}"/>
          </ac:spMkLst>
        </pc:spChg>
      </pc:sldChg>
      <pc:sldChg chg="addSp delSp modSp new mod">
        <pc:chgData name="Pardeep Singh" userId="bffe9f8157b91cb8" providerId="LiveId" clId="{4A514784-81D9-4F65-BDB4-E032F687D264}" dt="2024-08-04T16:29:20.632" v="289" actId="114"/>
        <pc:sldMkLst>
          <pc:docMk/>
          <pc:sldMk cId="1944902376" sldId="259"/>
        </pc:sldMkLst>
        <pc:spChg chg="mod">
          <ac:chgData name="Pardeep Singh" userId="bffe9f8157b91cb8" providerId="LiveId" clId="{4A514784-81D9-4F65-BDB4-E032F687D264}" dt="2024-08-04T16:29:20.632" v="289" actId="114"/>
          <ac:spMkLst>
            <pc:docMk/>
            <pc:sldMk cId="1944902376" sldId="259"/>
            <ac:spMk id="2" creationId="{0C40D26D-1382-12A6-C81B-6A4C73BDFD10}"/>
          </ac:spMkLst>
        </pc:spChg>
        <pc:spChg chg="add del mod">
          <ac:chgData name="Pardeep Singh" userId="bffe9f8157b91cb8" providerId="LiveId" clId="{4A514784-81D9-4F65-BDB4-E032F687D264}" dt="2024-08-04T16:29:13.353" v="288" actId="114"/>
          <ac:spMkLst>
            <pc:docMk/>
            <pc:sldMk cId="1944902376" sldId="259"/>
            <ac:spMk id="3" creationId="{7CF148FA-545E-1B50-B0CE-D0D51EA4A916}"/>
          </ac:spMkLst>
        </pc:spChg>
        <pc:spChg chg="add mod">
          <ac:chgData name="Pardeep Singh" userId="bffe9f8157b91cb8" providerId="LiveId" clId="{4A514784-81D9-4F65-BDB4-E032F687D264}" dt="2024-08-04T16:17:23.786" v="98"/>
          <ac:spMkLst>
            <pc:docMk/>
            <pc:sldMk cId="1944902376" sldId="259"/>
            <ac:spMk id="4" creationId="{184843E0-F874-4CED-6181-AEF8998B5114}"/>
          </ac:spMkLst>
        </pc:spChg>
      </pc:sldChg>
      <pc:sldChg chg="addSp delSp modSp new mod">
        <pc:chgData name="Pardeep Singh" userId="bffe9f8157b91cb8" providerId="LiveId" clId="{4A514784-81D9-4F65-BDB4-E032F687D264}" dt="2024-08-04T16:33:09.240" v="296" actId="1076"/>
        <pc:sldMkLst>
          <pc:docMk/>
          <pc:sldMk cId="2068984538" sldId="260"/>
        </pc:sldMkLst>
        <pc:spChg chg="mod">
          <ac:chgData name="Pardeep Singh" userId="bffe9f8157b91cb8" providerId="LiveId" clId="{4A514784-81D9-4F65-BDB4-E032F687D264}" dt="2024-08-04T16:18:47.144" v="129"/>
          <ac:spMkLst>
            <pc:docMk/>
            <pc:sldMk cId="2068984538" sldId="260"/>
            <ac:spMk id="2" creationId="{1119368F-1EFD-5C3D-D18F-2F6314477459}"/>
          </ac:spMkLst>
        </pc:spChg>
        <pc:spChg chg="add del mod">
          <ac:chgData name="Pardeep Singh" userId="bffe9f8157b91cb8" providerId="LiveId" clId="{4A514784-81D9-4F65-BDB4-E032F687D264}" dt="2024-08-04T16:32:49.652" v="290" actId="20577"/>
          <ac:spMkLst>
            <pc:docMk/>
            <pc:sldMk cId="2068984538" sldId="260"/>
            <ac:spMk id="3" creationId="{9187FE92-73BD-CBE3-42E4-1409664B5277}"/>
          </ac:spMkLst>
        </pc:spChg>
        <pc:spChg chg="add mod">
          <ac:chgData name="Pardeep Singh" userId="bffe9f8157b91cb8" providerId="LiveId" clId="{4A514784-81D9-4F65-BDB4-E032F687D264}" dt="2024-08-04T16:18:55.247" v="131"/>
          <ac:spMkLst>
            <pc:docMk/>
            <pc:sldMk cId="2068984538" sldId="260"/>
            <ac:spMk id="4" creationId="{E9BE33BF-D0CD-7873-E2AF-F9D982E326F1}"/>
          </ac:spMkLst>
        </pc:spChg>
        <pc:picChg chg="add mod">
          <ac:chgData name="Pardeep Singh" userId="bffe9f8157b91cb8" providerId="LiveId" clId="{4A514784-81D9-4F65-BDB4-E032F687D264}" dt="2024-08-04T16:33:09.240" v="296" actId="1076"/>
          <ac:picMkLst>
            <pc:docMk/>
            <pc:sldMk cId="2068984538" sldId="260"/>
            <ac:picMk id="6" creationId="{854B5F46-BC4A-769F-B1A7-300058E00607}"/>
          </ac:picMkLst>
        </pc:picChg>
      </pc:sldChg>
      <pc:sldChg chg="addSp delSp modSp new mod">
        <pc:chgData name="Pardeep Singh" userId="bffe9f8157b91cb8" providerId="LiveId" clId="{4A514784-81D9-4F65-BDB4-E032F687D264}" dt="2024-08-04T16:39:24.611" v="333" actId="20577"/>
        <pc:sldMkLst>
          <pc:docMk/>
          <pc:sldMk cId="3721723817" sldId="261"/>
        </pc:sldMkLst>
        <pc:spChg chg="mod">
          <ac:chgData name="Pardeep Singh" userId="bffe9f8157b91cb8" providerId="LiveId" clId="{4A514784-81D9-4F65-BDB4-E032F687D264}" dt="2024-08-04T16:20:23.051" v="157"/>
          <ac:spMkLst>
            <pc:docMk/>
            <pc:sldMk cId="3721723817" sldId="261"/>
            <ac:spMk id="2" creationId="{BDA748FC-6804-9312-44B5-86C7DA13F4D3}"/>
          </ac:spMkLst>
        </pc:spChg>
        <pc:spChg chg="add del mod">
          <ac:chgData name="Pardeep Singh" userId="bffe9f8157b91cb8" providerId="LiveId" clId="{4A514784-81D9-4F65-BDB4-E032F687D264}" dt="2024-08-04T16:39:24.611" v="333" actId="20577"/>
          <ac:spMkLst>
            <pc:docMk/>
            <pc:sldMk cId="3721723817" sldId="261"/>
            <ac:spMk id="3" creationId="{7ED77AFA-9344-510B-2ACC-539743037B2E}"/>
          </ac:spMkLst>
        </pc:spChg>
        <pc:spChg chg="add mod">
          <ac:chgData name="Pardeep Singh" userId="bffe9f8157b91cb8" providerId="LiveId" clId="{4A514784-81D9-4F65-BDB4-E032F687D264}" dt="2024-08-04T16:20:39.637" v="159"/>
          <ac:spMkLst>
            <pc:docMk/>
            <pc:sldMk cId="3721723817" sldId="261"/>
            <ac:spMk id="4" creationId="{A72358DD-A1B5-D4AE-E153-3670FD7741B4}"/>
          </ac:spMkLst>
        </pc:spChg>
        <pc:picChg chg="add mod">
          <ac:chgData name="Pardeep Singh" userId="bffe9f8157b91cb8" providerId="LiveId" clId="{4A514784-81D9-4F65-BDB4-E032F687D264}" dt="2024-08-04T16:39:23.731" v="332" actId="1076"/>
          <ac:picMkLst>
            <pc:docMk/>
            <pc:sldMk cId="3721723817" sldId="261"/>
            <ac:picMk id="6" creationId="{8CD216E1-5F8A-4358-32E9-4C489AF72866}"/>
          </ac:picMkLst>
        </pc:picChg>
        <pc:picChg chg="add mod">
          <ac:chgData name="Pardeep Singh" userId="bffe9f8157b91cb8" providerId="LiveId" clId="{4A514784-81D9-4F65-BDB4-E032F687D264}" dt="2024-08-04T16:38:36.891" v="325" actId="1076"/>
          <ac:picMkLst>
            <pc:docMk/>
            <pc:sldMk cId="3721723817" sldId="261"/>
            <ac:picMk id="8" creationId="{3F95369C-92FA-496A-8191-9C7A663310C4}"/>
          </ac:picMkLst>
        </pc:picChg>
        <pc:picChg chg="add del mod">
          <ac:chgData name="Pardeep Singh" userId="bffe9f8157b91cb8" providerId="LiveId" clId="{4A514784-81D9-4F65-BDB4-E032F687D264}" dt="2024-08-04T16:37:09.358" v="321" actId="21"/>
          <ac:picMkLst>
            <pc:docMk/>
            <pc:sldMk cId="3721723817" sldId="261"/>
            <ac:picMk id="10" creationId="{9D398901-7BEC-49A6-FF24-65D0C059EADF}"/>
          </ac:picMkLst>
        </pc:picChg>
        <pc:picChg chg="add del mod">
          <ac:chgData name="Pardeep Singh" userId="bffe9f8157b91cb8" providerId="LiveId" clId="{4A514784-81D9-4F65-BDB4-E032F687D264}" dt="2024-08-04T16:37:04.427" v="319" actId="21"/>
          <ac:picMkLst>
            <pc:docMk/>
            <pc:sldMk cId="3721723817" sldId="261"/>
            <ac:picMk id="12" creationId="{38C688AE-59FF-472D-0592-7FA1C71D76DB}"/>
          </ac:picMkLst>
        </pc:picChg>
      </pc:sldChg>
      <pc:sldChg chg="modSp new mod">
        <pc:chgData name="Pardeep Singh" userId="bffe9f8157b91cb8" providerId="LiveId" clId="{4A514784-81D9-4F65-BDB4-E032F687D264}" dt="2024-08-04T16:24:07.088" v="217" actId="113"/>
        <pc:sldMkLst>
          <pc:docMk/>
          <pc:sldMk cId="2015371298" sldId="262"/>
        </pc:sldMkLst>
        <pc:spChg chg="mod">
          <ac:chgData name="Pardeep Singh" userId="bffe9f8157b91cb8" providerId="LiveId" clId="{4A514784-81D9-4F65-BDB4-E032F687D264}" dt="2024-08-04T16:22:46.070" v="192"/>
          <ac:spMkLst>
            <pc:docMk/>
            <pc:sldMk cId="2015371298" sldId="262"/>
            <ac:spMk id="2" creationId="{D28899CF-D100-B0B5-EA95-5A51ABF310E6}"/>
          </ac:spMkLst>
        </pc:spChg>
        <pc:spChg chg="mod">
          <ac:chgData name="Pardeep Singh" userId="bffe9f8157b91cb8" providerId="LiveId" clId="{4A514784-81D9-4F65-BDB4-E032F687D264}" dt="2024-08-04T16:24:07.088" v="217" actId="113"/>
          <ac:spMkLst>
            <pc:docMk/>
            <pc:sldMk cId="2015371298" sldId="262"/>
            <ac:spMk id="3" creationId="{99873B94-F002-EFA3-4B41-2FCEB8D6372B}"/>
          </ac:spMkLst>
        </pc:spChg>
      </pc:sldChg>
      <pc:sldChg chg="addSp delSp modSp new mod">
        <pc:chgData name="Pardeep Singh" userId="bffe9f8157b91cb8" providerId="LiveId" clId="{4A514784-81D9-4F65-BDB4-E032F687D264}" dt="2024-08-04T16:44:39.275" v="366" actId="404"/>
        <pc:sldMkLst>
          <pc:docMk/>
          <pc:sldMk cId="886453238" sldId="263"/>
        </pc:sldMkLst>
        <pc:spChg chg="mod">
          <ac:chgData name="Pardeep Singh" userId="bffe9f8157b91cb8" providerId="LiveId" clId="{4A514784-81D9-4F65-BDB4-E032F687D264}" dt="2024-08-04T16:24:13.220" v="218"/>
          <ac:spMkLst>
            <pc:docMk/>
            <pc:sldMk cId="886453238" sldId="263"/>
            <ac:spMk id="2" creationId="{64BD9125-BB5E-9700-BB4A-06790F10DF7F}"/>
          </ac:spMkLst>
        </pc:spChg>
        <pc:spChg chg="mod">
          <ac:chgData name="Pardeep Singh" userId="bffe9f8157b91cb8" providerId="LiveId" clId="{4A514784-81D9-4F65-BDB4-E032F687D264}" dt="2024-08-04T16:44:39.275" v="366" actId="404"/>
          <ac:spMkLst>
            <pc:docMk/>
            <pc:sldMk cId="886453238" sldId="263"/>
            <ac:spMk id="3" creationId="{822C4DC1-3BC2-92F5-6BDF-9646A0C89154}"/>
          </ac:spMkLst>
        </pc:spChg>
        <pc:picChg chg="add del">
          <ac:chgData name="Pardeep Singh" userId="bffe9f8157b91cb8" providerId="LiveId" clId="{4A514784-81D9-4F65-BDB4-E032F687D264}" dt="2024-08-04T16:43:36.150" v="352" actId="22"/>
          <ac:picMkLst>
            <pc:docMk/>
            <pc:sldMk cId="886453238" sldId="263"/>
            <ac:picMk id="5" creationId="{748D53CD-B52E-4CC8-DDF1-B0C187628F1B}"/>
          </ac:picMkLst>
        </pc:picChg>
        <pc:picChg chg="add del mod">
          <ac:chgData name="Pardeep Singh" userId="bffe9f8157b91cb8" providerId="LiveId" clId="{4A514784-81D9-4F65-BDB4-E032F687D264}" dt="2024-08-04T16:44:23.108" v="360" actId="21"/>
          <ac:picMkLst>
            <pc:docMk/>
            <pc:sldMk cId="886453238" sldId="263"/>
            <ac:picMk id="7" creationId="{701E7E05-3F7D-0EB2-3988-AB918CF24860}"/>
          </ac:picMkLst>
        </pc:picChg>
      </pc:sldChg>
      <pc:sldChg chg="modSp new mod">
        <pc:chgData name="Pardeep Singh" userId="bffe9f8157b91cb8" providerId="LiveId" clId="{4A514784-81D9-4F65-BDB4-E032F687D264}" dt="2024-08-04T16:26:32.080" v="241" actId="113"/>
        <pc:sldMkLst>
          <pc:docMk/>
          <pc:sldMk cId="2249783111" sldId="264"/>
        </pc:sldMkLst>
        <pc:spChg chg="mod">
          <ac:chgData name="Pardeep Singh" userId="bffe9f8157b91cb8" providerId="LiveId" clId="{4A514784-81D9-4F65-BDB4-E032F687D264}" dt="2024-08-04T16:25:06.522" v="228"/>
          <ac:spMkLst>
            <pc:docMk/>
            <pc:sldMk cId="2249783111" sldId="264"/>
            <ac:spMk id="2" creationId="{463C15D8-4DC1-121E-A501-353C9B44CF90}"/>
          </ac:spMkLst>
        </pc:spChg>
        <pc:spChg chg="mod">
          <ac:chgData name="Pardeep Singh" userId="bffe9f8157b91cb8" providerId="LiveId" clId="{4A514784-81D9-4F65-BDB4-E032F687D264}" dt="2024-08-04T16:26:32.080" v="241" actId="113"/>
          <ac:spMkLst>
            <pc:docMk/>
            <pc:sldMk cId="2249783111" sldId="264"/>
            <ac:spMk id="3" creationId="{132577D5-B5CE-E46D-CD5D-0927C7814886}"/>
          </ac:spMkLst>
        </pc:spChg>
      </pc:sldChg>
      <pc:sldChg chg="modSp new mod">
        <pc:chgData name="Pardeep Singh" userId="bffe9f8157b91cb8" providerId="LiveId" clId="{4A514784-81D9-4F65-BDB4-E032F687D264}" dt="2024-08-04T16:27:00.756" v="251" actId="113"/>
        <pc:sldMkLst>
          <pc:docMk/>
          <pc:sldMk cId="401814120" sldId="265"/>
        </pc:sldMkLst>
        <pc:spChg chg="mod">
          <ac:chgData name="Pardeep Singh" userId="bffe9f8157b91cb8" providerId="LiveId" clId="{4A514784-81D9-4F65-BDB4-E032F687D264}" dt="2024-08-04T16:26:40.431" v="242"/>
          <ac:spMkLst>
            <pc:docMk/>
            <pc:sldMk cId="401814120" sldId="265"/>
            <ac:spMk id="2" creationId="{ACBE9A88-3057-BCD9-5C1E-C761C547BE0B}"/>
          </ac:spMkLst>
        </pc:spChg>
        <pc:spChg chg="mod">
          <ac:chgData name="Pardeep Singh" userId="bffe9f8157b91cb8" providerId="LiveId" clId="{4A514784-81D9-4F65-BDB4-E032F687D264}" dt="2024-08-04T16:27:00.756" v="251" actId="113"/>
          <ac:spMkLst>
            <pc:docMk/>
            <pc:sldMk cId="401814120" sldId="265"/>
            <ac:spMk id="3" creationId="{CB5E0D5B-1F06-E366-6CBB-A4F2A6238CF7}"/>
          </ac:spMkLst>
        </pc:spChg>
      </pc:sldChg>
      <pc:sldChg chg="addSp delSp modSp new mod">
        <pc:chgData name="Pardeep Singh" userId="bffe9f8157b91cb8" providerId="LiveId" clId="{4A514784-81D9-4F65-BDB4-E032F687D264}" dt="2024-08-04T16:48:08.182" v="383" actId="20577"/>
        <pc:sldMkLst>
          <pc:docMk/>
          <pc:sldMk cId="2800074660" sldId="266"/>
        </pc:sldMkLst>
        <pc:spChg chg="mod">
          <ac:chgData name="Pardeep Singh" userId="bffe9f8157b91cb8" providerId="LiveId" clId="{4A514784-81D9-4F65-BDB4-E032F687D264}" dt="2024-08-04T16:27:07.932" v="252"/>
          <ac:spMkLst>
            <pc:docMk/>
            <pc:sldMk cId="2800074660" sldId="266"/>
            <ac:spMk id="2" creationId="{3F844849-6678-0F4B-7A01-39F0AAADE936}"/>
          </ac:spMkLst>
        </pc:spChg>
        <pc:spChg chg="add del mod">
          <ac:chgData name="Pardeep Singh" userId="bffe9f8157b91cb8" providerId="LiveId" clId="{4A514784-81D9-4F65-BDB4-E032F687D264}" dt="2024-08-04T16:48:08.182" v="383" actId="20577"/>
          <ac:spMkLst>
            <pc:docMk/>
            <pc:sldMk cId="2800074660" sldId="266"/>
            <ac:spMk id="3" creationId="{15969F70-5250-1A4F-5B9F-A390A4AC2CA0}"/>
          </ac:spMkLst>
        </pc:spChg>
        <pc:spChg chg="add mod">
          <ac:chgData name="Pardeep Singh" userId="bffe9f8157b91cb8" providerId="LiveId" clId="{4A514784-81D9-4F65-BDB4-E032F687D264}" dt="2024-08-04T16:27:16.362" v="254"/>
          <ac:spMkLst>
            <pc:docMk/>
            <pc:sldMk cId="2800074660" sldId="266"/>
            <ac:spMk id="4" creationId="{754DAB01-84A2-5772-4D3F-E7CEEB890CC7}"/>
          </ac:spMkLst>
        </pc:spChg>
        <pc:spChg chg="add">
          <ac:chgData name="Pardeep Singh" userId="bffe9f8157b91cb8" providerId="LiveId" clId="{4A514784-81D9-4F65-BDB4-E032F687D264}" dt="2024-08-04T16:48:01.101" v="380"/>
          <ac:spMkLst>
            <pc:docMk/>
            <pc:sldMk cId="2800074660" sldId="266"/>
            <ac:spMk id="5" creationId="{F5CF7180-AF39-D734-065A-67ECC411D7AA}"/>
          </ac:spMkLst>
        </pc:spChg>
      </pc:sldChg>
      <pc:sldChg chg="addSp modSp new mod">
        <pc:chgData name="Pardeep Singh" userId="bffe9f8157b91cb8" providerId="LiveId" clId="{4A514784-81D9-4F65-BDB4-E032F687D264}" dt="2024-08-04T16:49:54.798" v="399" actId="1076"/>
        <pc:sldMkLst>
          <pc:docMk/>
          <pc:sldMk cId="4277643866" sldId="267"/>
        </pc:sldMkLst>
        <pc:spChg chg="mod">
          <ac:chgData name="Pardeep Singh" userId="bffe9f8157b91cb8" providerId="LiveId" clId="{4A514784-81D9-4F65-BDB4-E032F687D264}" dt="2024-08-04T16:27:45.281" v="266"/>
          <ac:spMkLst>
            <pc:docMk/>
            <pc:sldMk cId="4277643866" sldId="267"/>
            <ac:spMk id="2" creationId="{C67CEC4D-F9B3-AFFA-8D28-DD95526F3C45}"/>
          </ac:spMkLst>
        </pc:spChg>
        <pc:spChg chg="mod">
          <ac:chgData name="Pardeep Singh" userId="bffe9f8157b91cb8" providerId="LiveId" clId="{4A514784-81D9-4F65-BDB4-E032F687D264}" dt="2024-08-04T16:49:47.194" v="395" actId="20577"/>
          <ac:spMkLst>
            <pc:docMk/>
            <pc:sldMk cId="4277643866" sldId="267"/>
            <ac:spMk id="3" creationId="{A7B23098-B43E-27B1-C51C-2A4DD0FD4F96}"/>
          </ac:spMkLst>
        </pc:spChg>
        <pc:spChg chg="add">
          <ac:chgData name="Pardeep Singh" userId="bffe9f8157b91cb8" providerId="LiveId" clId="{4A514784-81D9-4F65-BDB4-E032F687D264}" dt="2024-08-04T16:28:07.886" v="273"/>
          <ac:spMkLst>
            <pc:docMk/>
            <pc:sldMk cId="4277643866" sldId="267"/>
            <ac:spMk id="4" creationId="{B2909A28-D259-39C3-A9C8-D2662A465ED6}"/>
          </ac:spMkLst>
        </pc:spChg>
        <pc:picChg chg="add mod">
          <ac:chgData name="Pardeep Singh" userId="bffe9f8157b91cb8" providerId="LiveId" clId="{4A514784-81D9-4F65-BDB4-E032F687D264}" dt="2024-08-04T16:49:54.798" v="399" actId="1076"/>
          <ac:picMkLst>
            <pc:docMk/>
            <pc:sldMk cId="4277643866" sldId="267"/>
            <ac:picMk id="6" creationId="{76C1F294-E693-9B8F-79BD-939AB9750CDC}"/>
          </ac:picMkLst>
        </pc:picChg>
      </pc:sldChg>
      <pc:sldChg chg="addSp delSp modSp new del mod">
        <pc:chgData name="Pardeep Singh" userId="bffe9f8157b91cb8" providerId="LiveId" clId="{4A514784-81D9-4F65-BDB4-E032F687D264}" dt="2024-08-04T16:50:07.041" v="400" actId="47"/>
        <pc:sldMkLst>
          <pc:docMk/>
          <pc:sldMk cId="2266775367" sldId="268"/>
        </pc:sldMkLst>
        <pc:spChg chg="mod">
          <ac:chgData name="Pardeep Singh" userId="bffe9f8157b91cb8" providerId="LiveId" clId="{4A514784-81D9-4F65-BDB4-E032F687D264}" dt="2024-08-04T16:28:17.244" v="275"/>
          <ac:spMkLst>
            <pc:docMk/>
            <pc:sldMk cId="2266775367" sldId="268"/>
            <ac:spMk id="2" creationId="{0C0CD06E-06FE-9560-AE67-5B3B64514D7A}"/>
          </ac:spMkLst>
        </pc:spChg>
        <pc:spChg chg="add del mod">
          <ac:chgData name="Pardeep Singh" userId="bffe9f8157b91cb8" providerId="LiveId" clId="{4A514784-81D9-4F65-BDB4-E032F687D264}" dt="2024-08-04T16:28:42.095" v="284" actId="113"/>
          <ac:spMkLst>
            <pc:docMk/>
            <pc:sldMk cId="2266775367" sldId="268"/>
            <ac:spMk id="3" creationId="{C99DB2FE-1D0A-B7C5-BEA7-8A94F09701B6}"/>
          </ac:spMkLst>
        </pc:spChg>
        <pc:spChg chg="add mod">
          <ac:chgData name="Pardeep Singh" userId="bffe9f8157b91cb8" providerId="LiveId" clId="{4A514784-81D9-4F65-BDB4-E032F687D264}" dt="2024-08-04T16:28:27.547" v="277"/>
          <ac:spMkLst>
            <pc:docMk/>
            <pc:sldMk cId="2266775367" sldId="268"/>
            <ac:spMk id="4" creationId="{31654D50-3994-6403-26AD-A61936F33F08}"/>
          </ac:spMkLst>
        </pc:spChg>
      </pc:sldChg>
      <pc:sldChg chg="addSp modSp new mod">
        <pc:chgData name="Pardeep Singh" userId="bffe9f8157b91cb8" providerId="LiveId" clId="{4A514784-81D9-4F65-BDB4-E032F687D264}" dt="2024-08-04T16:39:00.386" v="328" actId="20577"/>
        <pc:sldMkLst>
          <pc:docMk/>
          <pc:sldMk cId="2924252424" sldId="269"/>
        </pc:sldMkLst>
        <pc:spChg chg="mod">
          <ac:chgData name="Pardeep Singh" userId="bffe9f8157b91cb8" providerId="LiveId" clId="{4A514784-81D9-4F65-BDB4-E032F687D264}" dt="2024-08-04T16:36:50.012" v="317"/>
          <ac:spMkLst>
            <pc:docMk/>
            <pc:sldMk cId="2924252424" sldId="269"/>
            <ac:spMk id="2" creationId="{1D561DEB-1559-E3D9-0ED6-CDAAA2A8561A}"/>
          </ac:spMkLst>
        </pc:spChg>
        <pc:spChg chg="mod">
          <ac:chgData name="Pardeep Singh" userId="bffe9f8157b91cb8" providerId="LiveId" clId="{4A514784-81D9-4F65-BDB4-E032F687D264}" dt="2024-08-04T16:39:00.386" v="328" actId="20577"/>
          <ac:spMkLst>
            <pc:docMk/>
            <pc:sldMk cId="2924252424" sldId="269"/>
            <ac:spMk id="3" creationId="{1BD20E16-50F1-1395-CF44-B7A7B34660B8}"/>
          </ac:spMkLst>
        </pc:spChg>
        <pc:picChg chg="add mod">
          <ac:chgData name="Pardeep Singh" userId="bffe9f8157b91cb8" providerId="LiveId" clId="{4A514784-81D9-4F65-BDB4-E032F687D264}" dt="2024-08-04T16:38:53.136" v="326" actId="1076"/>
          <ac:picMkLst>
            <pc:docMk/>
            <pc:sldMk cId="2924252424" sldId="269"/>
            <ac:picMk id="10" creationId="{9D398901-7BEC-49A6-FF24-65D0C059EADF}"/>
          </ac:picMkLst>
        </pc:picChg>
      </pc:sldChg>
      <pc:sldChg chg="addSp modSp new mod">
        <pc:chgData name="Pardeep Singh" userId="bffe9f8157b91cb8" providerId="LiveId" clId="{4A514784-81D9-4F65-BDB4-E032F687D264}" dt="2024-08-04T16:39:41.532" v="339" actId="20577"/>
        <pc:sldMkLst>
          <pc:docMk/>
          <pc:sldMk cId="582207342" sldId="270"/>
        </pc:sldMkLst>
        <pc:spChg chg="mod">
          <ac:chgData name="Pardeep Singh" userId="bffe9f8157b91cb8" providerId="LiveId" clId="{4A514784-81D9-4F65-BDB4-E032F687D264}" dt="2024-08-04T16:36:53.326" v="318"/>
          <ac:spMkLst>
            <pc:docMk/>
            <pc:sldMk cId="582207342" sldId="270"/>
            <ac:spMk id="2" creationId="{2F4F189E-F7EB-BE2D-DEE9-B8144D27EDF4}"/>
          </ac:spMkLst>
        </pc:spChg>
        <pc:spChg chg="mod">
          <ac:chgData name="Pardeep Singh" userId="bffe9f8157b91cb8" providerId="LiveId" clId="{4A514784-81D9-4F65-BDB4-E032F687D264}" dt="2024-08-04T16:39:41.532" v="339" actId="20577"/>
          <ac:spMkLst>
            <pc:docMk/>
            <pc:sldMk cId="582207342" sldId="270"/>
            <ac:spMk id="3" creationId="{64CD4775-E48F-0EAC-67CA-13F14CA44C8B}"/>
          </ac:spMkLst>
        </pc:spChg>
        <pc:picChg chg="add mod">
          <ac:chgData name="Pardeep Singh" userId="bffe9f8157b91cb8" providerId="LiveId" clId="{4A514784-81D9-4F65-BDB4-E032F687D264}" dt="2024-08-04T16:39:37.060" v="336" actId="14100"/>
          <ac:picMkLst>
            <pc:docMk/>
            <pc:sldMk cId="582207342" sldId="270"/>
            <ac:picMk id="12" creationId="{38C688AE-59FF-472D-0592-7FA1C71D76DB}"/>
          </ac:picMkLst>
        </pc:picChg>
      </pc:sldChg>
      <pc:sldChg chg="addSp delSp modSp new mod">
        <pc:chgData name="Pardeep Singh" userId="bffe9f8157b91cb8" providerId="LiveId" clId="{4A514784-81D9-4F65-BDB4-E032F687D264}" dt="2024-08-04T16:41:54.701" v="346" actId="22"/>
        <pc:sldMkLst>
          <pc:docMk/>
          <pc:sldMk cId="1317002140" sldId="271"/>
        </pc:sldMkLst>
        <pc:spChg chg="mod">
          <ac:chgData name="Pardeep Singh" userId="bffe9f8157b91cb8" providerId="LiveId" clId="{4A514784-81D9-4F65-BDB4-E032F687D264}" dt="2024-08-04T16:40:39.924" v="343"/>
          <ac:spMkLst>
            <pc:docMk/>
            <pc:sldMk cId="1317002140" sldId="271"/>
            <ac:spMk id="2" creationId="{663BFEF8-1943-46F1-ABA1-8DC7F3381A1D}"/>
          </ac:spMkLst>
        </pc:spChg>
        <pc:spChg chg="del">
          <ac:chgData name="Pardeep Singh" userId="bffe9f8157b91cb8" providerId="LiveId" clId="{4A514784-81D9-4F65-BDB4-E032F687D264}" dt="2024-08-04T16:41:54.701" v="346" actId="22"/>
          <ac:spMkLst>
            <pc:docMk/>
            <pc:sldMk cId="1317002140" sldId="271"/>
            <ac:spMk id="3" creationId="{C8986B49-946A-2964-CC81-213170987AA1}"/>
          </ac:spMkLst>
        </pc:spChg>
        <pc:picChg chg="add mod ord">
          <ac:chgData name="Pardeep Singh" userId="bffe9f8157b91cb8" providerId="LiveId" clId="{4A514784-81D9-4F65-BDB4-E032F687D264}" dt="2024-08-04T16:41:54.701" v="346" actId="22"/>
          <ac:picMkLst>
            <pc:docMk/>
            <pc:sldMk cId="1317002140" sldId="271"/>
            <ac:picMk id="5" creationId="{D62B5385-C53E-243F-D440-40C026F9ED76}"/>
          </ac:picMkLst>
        </pc:picChg>
      </pc:sldChg>
      <pc:sldChg chg="addSp delSp modSp new mod">
        <pc:chgData name="Pardeep Singh" userId="bffe9f8157b91cb8" providerId="LiveId" clId="{4A514784-81D9-4F65-BDB4-E032F687D264}" dt="2024-08-04T16:42:15.805" v="347" actId="22"/>
        <pc:sldMkLst>
          <pc:docMk/>
          <pc:sldMk cId="1839776356" sldId="272"/>
        </pc:sldMkLst>
        <pc:spChg chg="mod">
          <ac:chgData name="Pardeep Singh" userId="bffe9f8157b91cb8" providerId="LiveId" clId="{4A514784-81D9-4F65-BDB4-E032F687D264}" dt="2024-08-04T16:40:42.472" v="344"/>
          <ac:spMkLst>
            <pc:docMk/>
            <pc:sldMk cId="1839776356" sldId="272"/>
            <ac:spMk id="2" creationId="{9FECE240-36F7-1270-DC45-65BE4F1D4C9C}"/>
          </ac:spMkLst>
        </pc:spChg>
        <pc:spChg chg="del">
          <ac:chgData name="Pardeep Singh" userId="bffe9f8157b91cb8" providerId="LiveId" clId="{4A514784-81D9-4F65-BDB4-E032F687D264}" dt="2024-08-04T16:42:15.805" v="347" actId="22"/>
          <ac:spMkLst>
            <pc:docMk/>
            <pc:sldMk cId="1839776356" sldId="272"/>
            <ac:spMk id="3" creationId="{D63F1933-AF18-F6F8-5641-1F471FED9920}"/>
          </ac:spMkLst>
        </pc:spChg>
        <pc:picChg chg="add mod ord">
          <ac:chgData name="Pardeep Singh" userId="bffe9f8157b91cb8" providerId="LiveId" clId="{4A514784-81D9-4F65-BDB4-E032F687D264}" dt="2024-08-04T16:42:15.805" v="347" actId="22"/>
          <ac:picMkLst>
            <pc:docMk/>
            <pc:sldMk cId="1839776356" sldId="272"/>
            <ac:picMk id="5" creationId="{C11146BA-0CD1-1169-DA83-0200CCAAC5FF}"/>
          </ac:picMkLst>
        </pc:picChg>
      </pc:sldChg>
      <pc:sldChg chg="addSp delSp modSp new mod">
        <pc:chgData name="Pardeep Singh" userId="bffe9f8157b91cb8" providerId="LiveId" clId="{4A514784-81D9-4F65-BDB4-E032F687D264}" dt="2024-08-04T16:42:30.764" v="348" actId="22"/>
        <pc:sldMkLst>
          <pc:docMk/>
          <pc:sldMk cId="370129186" sldId="273"/>
        </pc:sldMkLst>
        <pc:spChg chg="mod">
          <ac:chgData name="Pardeep Singh" userId="bffe9f8157b91cb8" providerId="LiveId" clId="{4A514784-81D9-4F65-BDB4-E032F687D264}" dt="2024-08-04T16:40:45.434" v="345"/>
          <ac:spMkLst>
            <pc:docMk/>
            <pc:sldMk cId="370129186" sldId="273"/>
            <ac:spMk id="2" creationId="{AB16671C-C214-E375-1E64-6E6195378FCF}"/>
          </ac:spMkLst>
        </pc:spChg>
        <pc:spChg chg="del">
          <ac:chgData name="Pardeep Singh" userId="bffe9f8157b91cb8" providerId="LiveId" clId="{4A514784-81D9-4F65-BDB4-E032F687D264}" dt="2024-08-04T16:42:30.764" v="348" actId="22"/>
          <ac:spMkLst>
            <pc:docMk/>
            <pc:sldMk cId="370129186" sldId="273"/>
            <ac:spMk id="3" creationId="{DD981702-AB16-9F75-216C-02597ABB75C0}"/>
          </ac:spMkLst>
        </pc:spChg>
        <pc:picChg chg="add mod ord">
          <ac:chgData name="Pardeep Singh" userId="bffe9f8157b91cb8" providerId="LiveId" clId="{4A514784-81D9-4F65-BDB4-E032F687D264}" dt="2024-08-04T16:42:30.764" v="348" actId="22"/>
          <ac:picMkLst>
            <pc:docMk/>
            <pc:sldMk cId="370129186" sldId="273"/>
            <ac:picMk id="5" creationId="{19735F89-F669-C78C-DB96-EB49EF75D7E3}"/>
          </ac:picMkLst>
        </pc:picChg>
      </pc:sldChg>
      <pc:sldChg chg="addSp delSp modSp new mod">
        <pc:chgData name="Pardeep Singh" userId="bffe9f8157b91cb8" providerId="LiveId" clId="{4A514784-81D9-4F65-BDB4-E032F687D264}" dt="2024-08-04T16:44:33.032" v="363" actId="1076"/>
        <pc:sldMkLst>
          <pc:docMk/>
          <pc:sldMk cId="2900242507" sldId="274"/>
        </pc:sldMkLst>
        <pc:spChg chg="mod">
          <ac:chgData name="Pardeep Singh" userId="bffe9f8157b91cb8" providerId="LiveId" clId="{4A514784-81D9-4F65-BDB4-E032F687D264}" dt="2024-08-04T16:44:19.446" v="359"/>
          <ac:spMkLst>
            <pc:docMk/>
            <pc:sldMk cId="2900242507" sldId="274"/>
            <ac:spMk id="2" creationId="{3C7FF797-9820-0D68-C107-8F425A94FD0D}"/>
          </ac:spMkLst>
        </pc:spChg>
        <pc:spChg chg="del">
          <ac:chgData name="Pardeep Singh" userId="bffe9f8157b91cb8" providerId="LiveId" clId="{4A514784-81D9-4F65-BDB4-E032F687D264}" dt="2024-08-04T16:44:25.586" v="361"/>
          <ac:spMkLst>
            <pc:docMk/>
            <pc:sldMk cId="2900242507" sldId="274"/>
            <ac:spMk id="3" creationId="{91A5CBFC-85F1-86F1-CEAE-084B4E92736A}"/>
          </ac:spMkLst>
        </pc:spChg>
        <pc:picChg chg="add mod">
          <ac:chgData name="Pardeep Singh" userId="bffe9f8157b91cb8" providerId="LiveId" clId="{4A514784-81D9-4F65-BDB4-E032F687D264}" dt="2024-08-04T16:44:33.032" v="363" actId="1076"/>
          <ac:picMkLst>
            <pc:docMk/>
            <pc:sldMk cId="2900242507" sldId="274"/>
            <ac:picMk id="7" creationId="{701E7E05-3F7D-0EB2-3988-AB918CF24860}"/>
          </ac:picMkLst>
        </pc:picChg>
      </pc:sldChg>
      <pc:sldChg chg="addSp delSp modSp new mod">
        <pc:chgData name="Pardeep Singh" userId="bffe9f8157b91cb8" providerId="LiveId" clId="{4A514784-81D9-4F65-BDB4-E032F687D264}" dt="2024-08-04T16:47:26.201" v="377"/>
        <pc:sldMkLst>
          <pc:docMk/>
          <pc:sldMk cId="2597568500" sldId="275"/>
        </pc:sldMkLst>
        <pc:spChg chg="mod">
          <ac:chgData name="Pardeep Singh" userId="bffe9f8157b91cb8" providerId="LiveId" clId="{4A514784-81D9-4F65-BDB4-E032F687D264}" dt="2024-08-04T16:47:26.201" v="377"/>
          <ac:spMkLst>
            <pc:docMk/>
            <pc:sldMk cId="2597568500" sldId="275"/>
            <ac:spMk id="2" creationId="{6760993F-0EF1-2961-54DD-998C48EB2016}"/>
          </ac:spMkLst>
        </pc:spChg>
        <pc:spChg chg="del">
          <ac:chgData name="Pardeep Singh" userId="bffe9f8157b91cb8" providerId="LiveId" clId="{4A514784-81D9-4F65-BDB4-E032F687D264}" dt="2024-08-04T16:46:36.502" v="370" actId="22"/>
          <ac:spMkLst>
            <pc:docMk/>
            <pc:sldMk cId="2597568500" sldId="275"/>
            <ac:spMk id="3" creationId="{255951EA-FCEF-41EF-D553-19F177E69A2E}"/>
          </ac:spMkLst>
        </pc:spChg>
        <pc:picChg chg="add mod ord">
          <ac:chgData name="Pardeep Singh" userId="bffe9f8157b91cb8" providerId="LiveId" clId="{4A514784-81D9-4F65-BDB4-E032F687D264}" dt="2024-08-04T16:47:09.320" v="376" actId="1076"/>
          <ac:picMkLst>
            <pc:docMk/>
            <pc:sldMk cId="2597568500" sldId="275"/>
            <ac:picMk id="5" creationId="{D99EF9B8-4CA1-D417-15EA-564EBE0AECD5}"/>
          </ac:picMkLst>
        </pc:picChg>
      </pc:sldChg>
      <pc:sldChg chg="addSp delSp modSp new del mod">
        <pc:chgData name="Pardeep Singh" userId="bffe9f8157b91cb8" providerId="LiveId" clId="{4A514784-81D9-4F65-BDB4-E032F687D264}" dt="2024-08-04T16:49:14.830" v="394" actId="47"/>
        <pc:sldMkLst>
          <pc:docMk/>
          <pc:sldMk cId="2713860059" sldId="276"/>
        </pc:sldMkLst>
        <pc:spChg chg="mod">
          <ac:chgData name="Pardeep Singh" userId="bffe9f8157b91cb8" providerId="LiveId" clId="{4A514784-81D9-4F65-BDB4-E032F687D264}" dt="2024-08-04T16:47:29.146" v="378"/>
          <ac:spMkLst>
            <pc:docMk/>
            <pc:sldMk cId="2713860059" sldId="276"/>
            <ac:spMk id="2" creationId="{1E4EE4BA-51DB-1D09-1A5A-370050531310}"/>
          </ac:spMkLst>
        </pc:spChg>
        <pc:spChg chg="del">
          <ac:chgData name="Pardeep Singh" userId="bffe9f8157b91cb8" providerId="LiveId" clId="{4A514784-81D9-4F65-BDB4-E032F687D264}" dt="2024-08-04T16:46:33.303" v="369" actId="22"/>
          <ac:spMkLst>
            <pc:docMk/>
            <pc:sldMk cId="2713860059" sldId="276"/>
            <ac:spMk id="3" creationId="{3B67059F-114F-6E2E-932F-B714DA2F8261}"/>
          </ac:spMkLst>
        </pc:spChg>
        <pc:spChg chg="add del mod">
          <ac:chgData name="Pardeep Singh" userId="bffe9f8157b91cb8" providerId="LiveId" clId="{4A514784-81D9-4F65-BDB4-E032F687D264}" dt="2024-08-04T16:46:56.886" v="372" actId="22"/>
          <ac:spMkLst>
            <pc:docMk/>
            <pc:sldMk cId="2713860059" sldId="276"/>
            <ac:spMk id="7" creationId="{87072A2C-9117-0FBC-ED91-A90DB208967A}"/>
          </ac:spMkLst>
        </pc:spChg>
        <pc:picChg chg="add del mod ord">
          <ac:chgData name="Pardeep Singh" userId="bffe9f8157b91cb8" providerId="LiveId" clId="{4A514784-81D9-4F65-BDB4-E032F687D264}" dt="2024-08-04T16:46:55.070" v="371" actId="478"/>
          <ac:picMkLst>
            <pc:docMk/>
            <pc:sldMk cId="2713860059" sldId="276"/>
            <ac:picMk id="5" creationId="{F4C82C9A-B039-0B49-23BB-5ACB2BA397ED}"/>
          </ac:picMkLst>
        </pc:picChg>
        <pc:picChg chg="add mod ord">
          <ac:chgData name="Pardeep Singh" userId="bffe9f8157b91cb8" providerId="LiveId" clId="{4A514784-81D9-4F65-BDB4-E032F687D264}" dt="2024-08-04T16:47:03.931" v="374" actId="1076"/>
          <ac:picMkLst>
            <pc:docMk/>
            <pc:sldMk cId="2713860059" sldId="276"/>
            <ac:picMk id="9" creationId="{0EA89046-C7C0-B292-9280-737E54376D18}"/>
          </ac:picMkLst>
        </pc:picChg>
      </pc:sldChg>
      <pc:sldChg chg="addSp delSp modSp new mod">
        <pc:chgData name="Pardeep Singh" userId="bffe9f8157b91cb8" providerId="LiveId" clId="{4A514784-81D9-4F65-BDB4-E032F687D264}" dt="2024-08-04T16:49:05.445" v="393" actId="14100"/>
        <pc:sldMkLst>
          <pc:docMk/>
          <pc:sldMk cId="28768627" sldId="277"/>
        </pc:sldMkLst>
        <pc:spChg chg="mod">
          <ac:chgData name="Pardeep Singh" userId="bffe9f8157b91cb8" providerId="LiveId" clId="{4A514784-81D9-4F65-BDB4-E032F687D264}" dt="2024-08-04T16:48:22.901" v="385"/>
          <ac:spMkLst>
            <pc:docMk/>
            <pc:sldMk cId="28768627" sldId="277"/>
            <ac:spMk id="2" creationId="{09878CC3-FF5F-5C35-C08D-F23BFD935D8A}"/>
          </ac:spMkLst>
        </pc:spChg>
        <pc:spChg chg="del">
          <ac:chgData name="Pardeep Singh" userId="bffe9f8157b91cb8" providerId="LiveId" clId="{4A514784-81D9-4F65-BDB4-E032F687D264}" dt="2024-08-04T16:48:36.434" v="386"/>
          <ac:spMkLst>
            <pc:docMk/>
            <pc:sldMk cId="28768627" sldId="277"/>
            <ac:spMk id="3" creationId="{A1D61AC7-8201-7F6A-4EE7-2574F7BDABAE}"/>
          </ac:spMkLst>
        </pc:spChg>
        <pc:spChg chg="add del mod">
          <ac:chgData name="Pardeep Singh" userId="bffe9f8157b91cb8" providerId="LiveId" clId="{4A514784-81D9-4F65-BDB4-E032F687D264}" dt="2024-08-04T16:48:59.430" v="390" actId="22"/>
          <ac:spMkLst>
            <pc:docMk/>
            <pc:sldMk cId="28768627" sldId="277"/>
            <ac:spMk id="6" creationId="{FE76C4BB-831F-6C5E-FF31-84C1697C6223}"/>
          </ac:spMkLst>
        </pc:spChg>
        <pc:picChg chg="add del mod">
          <ac:chgData name="Pardeep Singh" userId="bffe9f8157b91cb8" providerId="LiveId" clId="{4A514784-81D9-4F65-BDB4-E032F687D264}" dt="2024-08-04T16:48:56.224" v="387" actId="478"/>
          <ac:picMkLst>
            <pc:docMk/>
            <pc:sldMk cId="28768627" sldId="277"/>
            <ac:picMk id="4" creationId="{3FDB35EB-B452-2296-E9BA-ABBE858EA0F6}"/>
          </ac:picMkLst>
        </pc:picChg>
        <pc:picChg chg="add del">
          <ac:chgData name="Pardeep Singh" userId="bffe9f8157b91cb8" providerId="LiveId" clId="{4A514784-81D9-4F65-BDB4-E032F687D264}" dt="2024-08-04T16:48:57.921" v="389" actId="22"/>
          <ac:picMkLst>
            <pc:docMk/>
            <pc:sldMk cId="28768627" sldId="277"/>
            <ac:picMk id="8" creationId="{2A8236FE-6A7A-E72C-E4BA-BDADB53AB768}"/>
          </ac:picMkLst>
        </pc:picChg>
        <pc:picChg chg="add mod ord">
          <ac:chgData name="Pardeep Singh" userId="bffe9f8157b91cb8" providerId="LiveId" clId="{4A514784-81D9-4F65-BDB4-E032F687D264}" dt="2024-08-04T16:49:05.445" v="393" actId="14100"/>
          <ac:picMkLst>
            <pc:docMk/>
            <pc:sldMk cId="28768627" sldId="277"/>
            <ac:picMk id="10" creationId="{EED37E36-0A15-26B4-915E-1FE554175D48}"/>
          </ac:picMkLst>
        </pc:picChg>
      </pc:sldChg>
      <pc:sldChg chg="modSp new mod">
        <pc:chgData name="Pardeep Singh" userId="bffe9f8157b91cb8" providerId="LiveId" clId="{4A514784-81D9-4F65-BDB4-E032F687D264}" dt="2024-08-04T16:51:09.238" v="411" actId="20577"/>
        <pc:sldMkLst>
          <pc:docMk/>
          <pc:sldMk cId="2225365396" sldId="278"/>
        </pc:sldMkLst>
        <pc:spChg chg="mod">
          <ac:chgData name="Pardeep Singh" userId="bffe9f8157b91cb8" providerId="LiveId" clId="{4A514784-81D9-4F65-BDB4-E032F687D264}" dt="2024-08-04T16:51:03.891" v="410" actId="20577"/>
          <ac:spMkLst>
            <pc:docMk/>
            <pc:sldMk cId="2225365396" sldId="278"/>
            <ac:spMk id="2" creationId="{40A63CEF-16EF-E1CF-F490-44A58D4DEE6C}"/>
          </ac:spMkLst>
        </pc:spChg>
        <pc:spChg chg="mod">
          <ac:chgData name="Pardeep Singh" userId="bffe9f8157b91cb8" providerId="LiveId" clId="{4A514784-81D9-4F65-BDB4-E032F687D264}" dt="2024-08-04T16:51:09.238" v="411" actId="20577"/>
          <ac:spMkLst>
            <pc:docMk/>
            <pc:sldMk cId="2225365396" sldId="278"/>
            <ac:spMk id="3" creationId="{EE44B644-9496-0906-82BA-06389907003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8/4/2024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8/4/2024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IN" sz="4800" dirty="0"/>
              <a:t>Ecommerce Product Categorization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IN" dirty="0"/>
              <a:t>Knowledge-Hut AI Hackathon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F709076-7230-5227-9AFA-7525F1BA4F32}"/>
              </a:ext>
            </a:extLst>
          </p:cNvPr>
          <p:cNvSpPr txBox="1"/>
          <p:nvPr/>
        </p:nvSpPr>
        <p:spPr>
          <a:xfrm>
            <a:off x="5289240" y="5331170"/>
            <a:ext cx="1777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Diksha Kumari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6671C-C214-E375-1E64-6E6195378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 (EDA)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735F89-F669-C78C-DB96-EB49EF75D7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8300" y="2108200"/>
            <a:ext cx="6895726" cy="3760788"/>
          </a:xfrm>
        </p:spPr>
      </p:pic>
    </p:spTree>
    <p:extLst>
      <p:ext uri="{BB962C8B-B14F-4D97-AF65-F5344CB8AC3E}">
        <p14:creationId xmlns:p14="http://schemas.microsoft.com/office/powerpoint/2010/main" val="370129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9125-BB5E-9700-BB4A-06790F10D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C4DC1-3BC2-92F5-6BDF-9646A0C89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Text Features</a:t>
            </a:r>
            <a:r>
              <a:rPr lang="en-US" sz="2400" dirty="0"/>
              <a:t>: Combined </a:t>
            </a:r>
            <a:r>
              <a:rPr lang="en-US" sz="2400" dirty="0" err="1"/>
              <a:t>product_name</a:t>
            </a:r>
            <a:r>
              <a:rPr lang="en-US" sz="2400" dirty="0"/>
              <a:t> and description</a:t>
            </a:r>
          </a:p>
          <a:p>
            <a:r>
              <a:rPr lang="en-US" sz="2400" b="1" dirty="0"/>
              <a:t>Categorical Encoding</a:t>
            </a:r>
            <a:r>
              <a:rPr lang="en-US" sz="2400" dirty="0"/>
              <a:t>: Used one-hot encoding for brand and </a:t>
            </a:r>
            <a:r>
              <a:rPr lang="en-US" sz="2400" dirty="0" err="1"/>
              <a:t>is_FK_Advantage_product</a:t>
            </a:r>
            <a:endParaRPr lang="en-US" sz="2400" dirty="0"/>
          </a:p>
          <a:p>
            <a:r>
              <a:rPr lang="en-US" sz="2400" b="1" dirty="0"/>
              <a:t>TF-IDF</a:t>
            </a:r>
            <a:r>
              <a:rPr lang="en-US" sz="2400" dirty="0"/>
              <a:t>: Vectorized text data for model input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86453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FF797-9820-0D68-C107-8F425A94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Engineering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1E7E05-3F7D-0EB2-3988-AB918CF248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4014" y="2108199"/>
            <a:ext cx="7623972" cy="397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242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C15D8-4DC1-121E-A501-353C9B44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577D5-B5CE-E46D-CD5D-0927C7814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Pipeline</a:t>
            </a:r>
            <a:r>
              <a:rPr lang="en-IN" sz="2800" dirty="0"/>
              <a:t>:</a:t>
            </a:r>
          </a:p>
          <a:p>
            <a:pPr lvl="1"/>
            <a:r>
              <a:rPr lang="en-IN" sz="2400" dirty="0"/>
              <a:t>TF-IDF Vectorizer</a:t>
            </a:r>
          </a:p>
          <a:p>
            <a:pPr lvl="1"/>
            <a:r>
              <a:rPr lang="en-IN" sz="2400" dirty="0"/>
              <a:t>Logistic Regression with balanced class weights</a:t>
            </a:r>
          </a:p>
          <a:p>
            <a:r>
              <a:rPr lang="en-IN" sz="2800" b="1" dirty="0"/>
              <a:t>Hyperparameter Tuning</a:t>
            </a:r>
            <a:r>
              <a:rPr lang="en-IN" sz="2800" dirty="0"/>
              <a:t>: Grid search for optimal parameters</a:t>
            </a:r>
          </a:p>
          <a:p>
            <a:r>
              <a:rPr lang="en-IN" sz="2800" b="1" dirty="0"/>
              <a:t>Model Evaluation</a:t>
            </a:r>
            <a:r>
              <a:rPr lang="en-IN" sz="2800" dirty="0"/>
              <a:t>: F1-score, 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2249783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0993F-0EF1-2961-54DD-998C48EB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Building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9EF9B8-4CA1-D417-15EA-564EBE0AE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0923" y="1998728"/>
            <a:ext cx="6154951" cy="4088583"/>
          </a:xfrm>
        </p:spPr>
      </p:pic>
    </p:spTree>
    <p:extLst>
      <p:ext uri="{BB962C8B-B14F-4D97-AF65-F5344CB8AC3E}">
        <p14:creationId xmlns:p14="http://schemas.microsoft.com/office/powerpoint/2010/main" val="2597568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E9A88-3057-BCD9-5C1E-C761C547B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Handling Imbalanced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E0D5B-1F06-E366-6CBB-A4F2A6238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Issue</a:t>
            </a:r>
            <a:r>
              <a:rPr lang="en-US" sz="2400" dirty="0"/>
              <a:t>: Class imbalance in product categories</a:t>
            </a:r>
          </a:p>
          <a:p>
            <a:r>
              <a:rPr lang="en-US" sz="2400" b="1" dirty="0"/>
              <a:t>Solution</a:t>
            </a:r>
            <a:r>
              <a:rPr lang="en-US" sz="2400" dirty="0"/>
              <a:t>: Used class weights in Logistic Regression to handle imbalance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1814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44849-6678-0F4B-7A01-39F0AAADE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69F70-5250-1A4F-5B9F-A390A4AC2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Metrics</a:t>
            </a:r>
            <a:r>
              <a:rPr lang="en-US" sz="2400" dirty="0"/>
              <a:t>: Classification report, F1-score, confusion matrix</a:t>
            </a:r>
          </a:p>
          <a:p>
            <a:r>
              <a:rPr lang="en-US" sz="2400" b="1" dirty="0"/>
              <a:t>Cross-Validation</a:t>
            </a:r>
            <a:r>
              <a:rPr lang="en-US" sz="2400" dirty="0"/>
              <a:t>: Ensured model generalization</a:t>
            </a:r>
          </a:p>
          <a:p>
            <a:r>
              <a:rPr lang="en-US" sz="2400" b="1" dirty="0"/>
              <a:t>Best Model</a:t>
            </a:r>
            <a:r>
              <a:rPr lang="en-US" sz="2400" dirty="0"/>
              <a:t>: Achieved weighted F1-score of 0.98840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00074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78CC3-FF5F-5C35-C08D-F23BFD935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and Evaluation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ED37E36-0A15-26B4-915E-1FE554175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7043" y="2105787"/>
            <a:ext cx="8181608" cy="4015880"/>
          </a:xfrm>
        </p:spPr>
      </p:pic>
    </p:spTree>
    <p:extLst>
      <p:ext uri="{BB962C8B-B14F-4D97-AF65-F5344CB8AC3E}">
        <p14:creationId xmlns:p14="http://schemas.microsoft.com/office/powerpoint/2010/main" val="28768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CEC4D-F9B3-AFFA-8D28-DD95526F3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Predictions and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23098-B43E-27B1-C51C-2A4DD0FD4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Test Predictions</a:t>
            </a:r>
            <a:r>
              <a:rPr lang="en-US" sz="2400" dirty="0"/>
              <a:t>: Generated and saved predictions for test data</a:t>
            </a:r>
          </a:p>
          <a:p>
            <a:r>
              <a:rPr lang="en-US" sz="2400" b="1" dirty="0"/>
              <a:t>Submission</a:t>
            </a:r>
            <a:r>
              <a:rPr lang="en-US" sz="2400" dirty="0"/>
              <a:t>: Prepared submission.csv</a:t>
            </a:r>
          </a:p>
          <a:p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C1F294-E693-9B8F-79BD-939AB9750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21" y="3429000"/>
            <a:ext cx="10812318" cy="211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643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63CEF-16EF-E1CF-F490-44A58D4DE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4B644-9496-0906-82BA-063899070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5365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D26D-1382-12A6-C81B-6A4C73BDF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tx1"/>
                </a:solidFill>
              </a:rPr>
              <a:t>Project Overview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148FA-545E-1B50-B0CE-D0D51EA4A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Objective</a:t>
            </a:r>
            <a:r>
              <a:rPr lang="en-US" sz="2400" dirty="0">
                <a:solidFill>
                  <a:schemeClr val="tx1"/>
                </a:solidFill>
              </a:rPr>
              <a:t>: Develop a multi-class text classifier for product categorization.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Importance</a:t>
            </a:r>
            <a:r>
              <a:rPr lang="en-US" sz="2400" dirty="0">
                <a:solidFill>
                  <a:schemeClr val="tx1"/>
                </a:solidFill>
              </a:rPr>
              <a:t>: Enhances customer experience, reduces search friction, and increases product discoverability.</a:t>
            </a:r>
          </a:p>
        </p:txBody>
      </p:sp>
    </p:spTree>
    <p:extLst>
      <p:ext uri="{BB962C8B-B14F-4D97-AF65-F5344CB8AC3E}">
        <p14:creationId xmlns:p14="http://schemas.microsoft.com/office/powerpoint/2010/main" val="1944902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368F-1EFD-5C3D-D18F-2F6314477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7FE92-73BD-CBE3-42E4-1409664B5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Training Data</a:t>
            </a:r>
            <a:r>
              <a:rPr lang="en-US" sz="2400" dirty="0"/>
              <a:t>: train_product_data.csv (15,000 records, 15 features)</a:t>
            </a:r>
          </a:p>
          <a:p>
            <a:r>
              <a:rPr lang="en-US" sz="2400" b="1" dirty="0"/>
              <a:t>Test Data</a:t>
            </a:r>
            <a:r>
              <a:rPr lang="en-US" sz="2400" dirty="0"/>
              <a:t>: test_data.csv (2,500 records, 14 features)</a:t>
            </a:r>
          </a:p>
          <a:p>
            <a:r>
              <a:rPr lang="en-US" sz="2400" b="1" dirty="0"/>
              <a:t>Target Variable</a:t>
            </a:r>
            <a:r>
              <a:rPr lang="en-US" sz="2400" dirty="0"/>
              <a:t>: </a:t>
            </a:r>
            <a:r>
              <a:rPr lang="en-US" sz="2400" dirty="0" err="1"/>
              <a:t>product_category_tree</a:t>
            </a:r>
            <a:endParaRPr lang="en-US" sz="2400" dirty="0"/>
          </a:p>
          <a:p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4B5F46-BC4A-769F-B1A7-300058E00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969" y="4251736"/>
            <a:ext cx="7684357" cy="150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984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748FC-6804-9312-44B5-86C7DA13F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77AFA-9344-510B-2ACC-539743037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Steps</a:t>
            </a:r>
            <a:r>
              <a:rPr lang="en-US" sz="18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Handled missing values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Dropped unnecessary columns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Ensured data consistency</a:t>
            </a:r>
          </a:p>
          <a:p>
            <a:r>
              <a:rPr lang="en-US" sz="1800" b="1" dirty="0"/>
              <a:t>Key Transformations:</a:t>
            </a:r>
          </a:p>
          <a:p>
            <a:pPr lvl="1"/>
            <a:r>
              <a:rPr lang="en-US" sz="1600" dirty="0"/>
              <a:t>JSON parsing of </a:t>
            </a:r>
            <a:r>
              <a:rPr lang="en-US" sz="1600" dirty="0" err="1"/>
              <a:t>product_specifications</a:t>
            </a:r>
            <a:endParaRPr lang="en-US" sz="1600" dirty="0"/>
          </a:p>
          <a:p>
            <a:pPr lvl="1"/>
            <a:r>
              <a:rPr lang="en-US" sz="1600" dirty="0"/>
              <a:t>Encoding categorical variables</a:t>
            </a:r>
            <a:endParaRPr lang="en-IN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D216E1-5F8A-4358-32E9-4C489AF72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576" y="2108201"/>
            <a:ext cx="4208348" cy="699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95369C-92FA-496A-8191-9C7A66331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576" y="3138452"/>
            <a:ext cx="2476627" cy="273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723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61DEB-1559-E3D9-0ED6-CDAAA2A8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20E16-50F1-1395-CF44-B7A7B3466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398901-7BEC-49A6-FF24-65D0C059E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088" y="2272764"/>
            <a:ext cx="6898276" cy="343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252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F189E-F7EB-BE2D-DEE9-B8144D27E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D4775-E48F-0EAC-67CA-13F14CA44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C688AE-59FF-472D-0592-7FA1C71D7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031" y="2340325"/>
            <a:ext cx="8620118" cy="338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07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899CF-D100-B0B5-EA95-5A51ABF31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73B94-F002-EFA3-4B41-2FCEB8D63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Summary Statistics</a:t>
            </a:r>
            <a:r>
              <a:rPr lang="en-US" sz="2800" dirty="0"/>
              <a:t>: Provided insights into data distribution</a:t>
            </a:r>
          </a:p>
          <a:p>
            <a:r>
              <a:rPr lang="en-US" sz="2800" b="1" dirty="0"/>
              <a:t>Visualizations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Category distribution</a:t>
            </a:r>
          </a:p>
          <a:p>
            <a:pPr lvl="1"/>
            <a:r>
              <a:rPr lang="en-US" sz="2400" dirty="0"/>
              <a:t>Retail and discounted price distributions</a:t>
            </a:r>
          </a:p>
          <a:p>
            <a:r>
              <a:rPr lang="en-US" sz="2800" b="1" dirty="0"/>
              <a:t>Insights</a:t>
            </a:r>
            <a:r>
              <a:rPr lang="en-US" sz="2800" dirty="0"/>
              <a:t>: Identified trends and patterns in the data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15371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BFEF8-1943-46F1-ABA1-8DC7F3381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 (EDA)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2B5385-C53E-243F-D440-40C026F9E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9600" y="2108200"/>
            <a:ext cx="6533126" cy="3760788"/>
          </a:xfrm>
        </p:spPr>
      </p:pic>
    </p:spTree>
    <p:extLst>
      <p:ext uri="{BB962C8B-B14F-4D97-AF65-F5344CB8AC3E}">
        <p14:creationId xmlns:p14="http://schemas.microsoft.com/office/powerpoint/2010/main" val="1317002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240-36F7-1270-DC45-65BE4F1D4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 (EDA)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1146BA-0CD1-1169-DA83-0200CCAAC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8332" y="2108200"/>
            <a:ext cx="6395662" cy="3760788"/>
          </a:xfrm>
        </p:spPr>
      </p:pic>
    </p:spTree>
    <p:extLst>
      <p:ext uri="{BB962C8B-B14F-4D97-AF65-F5344CB8AC3E}">
        <p14:creationId xmlns:p14="http://schemas.microsoft.com/office/powerpoint/2010/main" val="183977635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{17FAB03D-E606-4E4C-AC09-989D1F540370}tf56160789_win32</Template>
  <TotalTime>42</TotalTime>
  <Words>296</Words>
  <Application>Microsoft Office PowerPoint</Application>
  <PresentationFormat>Widescreen</PresentationFormat>
  <Paragraphs>56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Bookman Old Style</vt:lpstr>
      <vt:lpstr>Calibri</vt:lpstr>
      <vt:lpstr>Franklin Gothic Book</vt:lpstr>
      <vt:lpstr>Custom</vt:lpstr>
      <vt:lpstr>Ecommerce Product Categorization</vt:lpstr>
      <vt:lpstr>Project Overview</vt:lpstr>
      <vt:lpstr>Dataset Description</vt:lpstr>
      <vt:lpstr>Data Preprocessing</vt:lpstr>
      <vt:lpstr>Data Preprocessing</vt:lpstr>
      <vt:lpstr>Data Preprocessing</vt:lpstr>
      <vt:lpstr>Exploratory Data Analysis (EDA)</vt:lpstr>
      <vt:lpstr>Exploratory Data Analysis (EDA)</vt:lpstr>
      <vt:lpstr>Exploratory Data Analysis (EDA)</vt:lpstr>
      <vt:lpstr>Exploratory Data Analysis (EDA)</vt:lpstr>
      <vt:lpstr>Feature Engineering</vt:lpstr>
      <vt:lpstr>Feature Engineering</vt:lpstr>
      <vt:lpstr>Model Building</vt:lpstr>
      <vt:lpstr>Model Building</vt:lpstr>
      <vt:lpstr>Handling Imbalanced Classes</vt:lpstr>
      <vt:lpstr>Results and Evaluation</vt:lpstr>
      <vt:lpstr>Results and Evaluation</vt:lpstr>
      <vt:lpstr>Predictions and Submission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Pardeep Singh</dc:creator>
  <cp:lastModifiedBy>Pardeep Singh</cp:lastModifiedBy>
  <cp:revision>1</cp:revision>
  <dcterms:created xsi:type="dcterms:W3CDTF">2024-08-04T16:08:19Z</dcterms:created>
  <dcterms:modified xsi:type="dcterms:W3CDTF">2024-08-04T16:51:15Z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