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Interactive Sales &amp; Financial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Your Name / Team Name</a:t>
            </a:r>
          </a:p>
          <a:p>
            <a:r>
              <a:t>Tools Used: Power BI / Tableau</a:t>
            </a:r>
          </a:p>
          <a:p>
            <a:r>
              <a:t>Date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Contact info placeholder</a:t>
            </a:r>
          </a:p>
          <a:p>
            <a:r>
              <a:t>Closing statement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Provide stakeholders with clear view of sales and financial performance.</a:t>
            </a:r>
          </a:p>
          <a:p>
            <a:r>
              <a:t>- Enable interactivity for drill-down and trend analysis.</a:t>
            </a:r>
          </a:p>
          <a:p>
            <a:r>
              <a:t>- Support data-driven decision making.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Source: Kaggle Sales/Financial Dataset</a:t>
            </a:r>
          </a:p>
          <a:p>
            <a:r>
              <a:t>- Key Fields: Date, Region, Product Category, Sales, Profit, Customers</a:t>
            </a:r>
          </a:p>
          <a:p>
            <a:r>
              <a:t>- Time Period Covered: [Insert]</a:t>
            </a:r>
          </a:p>
          <a:p>
            <a:r>
              <a:t>- Data Preprocessing: Handled missing values, formatted dates, standardized categories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KPIs Selected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Total Sales</a:t>
            </a:r>
          </a:p>
          <a:p>
            <a:r>
              <a:t>- Total Profit</a:t>
            </a:r>
          </a:p>
          <a:p>
            <a:r>
              <a:t>- Revenue Growth %</a:t>
            </a:r>
          </a:p>
          <a:p>
            <a:r>
              <a:t>- Region-wise Sales</a:t>
            </a:r>
          </a:p>
          <a:p>
            <a:r>
              <a:t>- Top Products / Categories</a:t>
            </a:r>
          </a:p>
          <a:p>
            <a:r>
              <a:t>(Include KPI cards screenshot placeholders)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Design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Time-series charts for Sales &amp; Profit trends</a:t>
            </a:r>
          </a:p>
          <a:p>
            <a:r>
              <a:t>- Filters/Slicers for interactivity (region, product, time)</a:t>
            </a:r>
          </a:p>
          <a:p>
            <a:r>
              <a:t>- Cards for totals/summary</a:t>
            </a:r>
          </a:p>
          <a:p>
            <a:r>
              <a:t>- Consistent color theme</a:t>
            </a:r>
          </a:p>
          <a:p>
            <a:r>
              <a:t>- Navigation buttons or menu placeholders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Screenshot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Placeholder for full dashboard screenshot</a:t>
            </a:r>
          </a:p>
          <a:p>
            <a:r>
              <a:t>Highlight filters, KPIs, and visuals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Sales trends over time (peak seasons)</a:t>
            </a:r>
          </a:p>
          <a:p>
            <a:r>
              <a:t>- Most profitable regions/categories</a:t>
            </a:r>
          </a:p>
          <a:p>
            <a:r>
              <a:t>- Growth opportunities</a:t>
            </a:r>
          </a:p>
          <a:p>
            <a:r>
              <a:t>- Performance comparisons (YoY, MoM)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Value / 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Real-time performance tracking</a:t>
            </a:r>
          </a:p>
          <a:p>
            <a:r>
              <a:t>- Enables data-driven decisions</a:t>
            </a:r>
          </a:p>
          <a:p>
            <a:r>
              <a:t>- Identifies top-performing and underperforming areas</a:t>
            </a:r>
          </a:p>
          <a:p>
            <a:r>
              <a:t>- Foundation for predictive analysis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Learned dashboard creation in Power BI/Tableau</a:t>
            </a:r>
          </a:p>
          <a:p>
            <a:r>
              <a:t>- Understood KPIs and visualization choices</a:t>
            </a:r>
          </a:p>
          <a:p>
            <a:r>
              <a:t>- Storytelling with data skills improved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