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1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8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8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2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BFCA-2F52-40A3-8BA6-7F402D156AD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0744-DF95-4ADB-92DE-A79F7A6AF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file:///D:\Users\YONSAI\Documents\GitHub\hm_portfolio\pdf\Wake%20up%20call.pdf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hyperlink" Target="file:///D:\Users\YONSAI\Documents\GitHub\hm_portfolio\pdf\Aesop_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D:\Users\YONSAI\Documents\GitHub\hm_portfolio\pdf\&#46356;&#51200;&#53944;39.pdf" TargetMode="External"/><Relationship Id="rId5" Type="http://schemas.openxmlformats.org/officeDocument/2006/relationships/image" Target="../media/image2.jpeg"/><Relationship Id="rId4" Type="http://schemas.openxmlformats.org/officeDocument/2006/relationships/hyperlink" Target="file:///D:\Users\YONSAI\Documents\GitHub\hm_portfolio\pdf\LUSH.pdf" TargetMode="Externa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67" y="3589076"/>
            <a:ext cx="2188269" cy="2188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18" y="1059635"/>
            <a:ext cx="2165703" cy="2165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18" y="3589076"/>
            <a:ext cx="2188269" cy="2188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67" y="1059635"/>
            <a:ext cx="2165703" cy="2165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400167" y="256818"/>
            <a:ext cx="51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클릭해서 </a:t>
            </a:r>
            <a:r>
              <a:rPr lang="ko-KR" altLang="en-US" sz="2800" dirty="0" err="1" smtClean="0"/>
              <a:t>작업물을</a:t>
            </a:r>
            <a:r>
              <a:rPr lang="ko-KR" altLang="en-US" sz="2800" dirty="0" smtClean="0"/>
              <a:t> 확인하세요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43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3</cp:revision>
  <dcterms:created xsi:type="dcterms:W3CDTF">2024-05-10T01:06:31Z</dcterms:created>
  <dcterms:modified xsi:type="dcterms:W3CDTF">2024-05-10T06:26:31Z</dcterms:modified>
</cp:coreProperties>
</file>