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9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A5A505-8522-4248-912E-37457B454409}">
          <p14:sldIdLst>
            <p14:sldId id="256"/>
            <p14:sldId id="257"/>
            <p14:sldId id="264"/>
            <p14:sldId id="265"/>
            <p14:sldId id="266"/>
            <p14:sldId id="269"/>
            <p14:sldId id="267"/>
            <p14:sldId id="26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590"/>
  </p:normalViewPr>
  <p:slideViewPr>
    <p:cSldViewPr snapToGrid="0" snapToObjects="1">
      <p:cViewPr>
        <p:scale>
          <a:sx n="95" d="100"/>
          <a:sy n="95" d="100"/>
        </p:scale>
        <p:origin x="13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9803-ADF1-0743-B2EB-E88499D17A1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02586-B63B-564F-82A8-E6C38EAA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BCAE-741F-8345-97C0-B20523E7586F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D3A3-BD78-494D-8F5D-89D1C972F81E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795-8852-9548-B3E9-8300E52A6704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CAD-4913-0544-AD69-8650C1E2DD62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955-4FB8-2D46-977B-EF02FE4DEE79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D8C-645B-7240-8994-EEB60C326399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166C-74BF-3A45-A928-ABCBB17E5C4B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C098-FABE-DA42-AE91-62F1B8E8363B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64AB-915D-5442-919E-93C45BFB2CB2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0EB3-6BDF-DD4B-B016-0377209137B7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9213-6E2E-BE49-BA08-094B857A15A3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587-D2D3-8A4A-9FA6-6E7A50CBF07A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B22-DF18-CD4F-997D-630E9333FDA8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1125-2EA0-1147-90F0-CCBA3198D373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C5F1-C86F-F548-A50C-2CDE9E917DCC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AA7A-38C2-2F43-87BB-D93CA6FE812B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9388-6EF1-9449-B2E2-26BF0D18DA46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62FD1-1F27-9B4F-B56A-ED6AF0569F7B}" type="datetime1">
              <a:rPr lang="fr-FR" smtClean="0"/>
              <a:t>16/05/2020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18719" cy="2971801"/>
          </a:xfrm>
        </p:spPr>
        <p:txBody>
          <a:bodyPr>
            <a:normAutofit/>
          </a:bodyPr>
          <a:lstStyle/>
          <a:p>
            <a:r>
              <a:rPr lang="en-US" dirty="0"/>
              <a:t>Modeling tokens on Blockchain (</a:t>
            </a:r>
            <a:r>
              <a:rPr lang="en-US" u="sng" dirty="0"/>
              <a:t>IBM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Midway presentation 234313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021138" cy="194733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Naomie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Abecassis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David Valensi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4705350" y="38422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Tutors: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Dany </a:t>
            </a:r>
            <a:r>
              <a:rPr lang="en-US" sz="2400" b="1" dirty="0" err="1">
                <a:solidFill>
                  <a:schemeClr val="bg1"/>
                </a:solidFill>
              </a:rPr>
              <a:t>Moshkovich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Artem</a:t>
            </a:r>
            <a:r>
              <a:rPr lang="en-US" sz="2400" b="1" dirty="0">
                <a:solidFill>
                  <a:schemeClr val="bg1"/>
                </a:solidFill>
              </a:rPr>
              <a:t> Barger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Blockchain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21537"/>
            <a:ext cx="10370781" cy="34091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fr-FR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blockchain is a decentralized</a:t>
            </a:r>
            <a:r>
              <a:rPr lang="en-US" sz="2400" dirty="0" smtClean="0">
                <a:solidFill>
                  <a:schemeClr val="tx1"/>
                </a:solidFill>
              </a:rPr>
              <a:t>, distributed</a:t>
            </a:r>
            <a:r>
              <a:rPr lang="en-US" sz="2400" dirty="0" smtClean="0">
                <a:solidFill>
                  <a:schemeClr val="tx1"/>
                </a:solidFill>
              </a:rPr>
              <a:t> chain of blocks that contains information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Each block in the chain contains: data, hash, hash of previous block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dirty="0" smtClean="0">
                <a:solidFill>
                  <a:schemeClr val="tx1"/>
                </a:solidFill>
              </a:rPr>
              <a:t>nce a block is inserted at the end of the chain, it is immutable, </a:t>
            </a:r>
            <a:r>
              <a:rPr lang="en-US" sz="2400" smtClean="0">
                <a:solidFill>
                  <a:schemeClr val="tx1"/>
                </a:solidFill>
              </a:rPr>
              <a:t>irreversible.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Smart contracts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73024" y="1725543"/>
            <a:ext cx="10802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self-executing contract with the terms of agreements between buyers and sellers being written directly in code lines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Trusted transactions </a:t>
            </a:r>
            <a:r>
              <a:rPr lang="en-US" sz="2400" dirty="0"/>
              <a:t>and agreements </a:t>
            </a:r>
            <a:r>
              <a:rPr lang="en-US" sz="2400" dirty="0" smtClean="0"/>
              <a:t>among disparate parties </a:t>
            </a:r>
            <a:r>
              <a:rPr lang="en-US" sz="2400" dirty="0"/>
              <a:t>without the need for a central </a:t>
            </a:r>
            <a:r>
              <a:rPr lang="en-US" sz="2400" dirty="0" smtClean="0"/>
              <a:t>authority.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Contracts are similar to objects in OOP : they contains data in state variables and functions to modify these variables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Ethereum plateform and erc20 standard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84210" y="1901560"/>
            <a:ext cx="10032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400" dirty="0" smtClean="0"/>
              <a:t>Ethereum platform is a global blockchain</a:t>
            </a:r>
            <a:r>
              <a:rPr lang="en-US" sz="2400" dirty="0"/>
              <a:t>-</a:t>
            </a:r>
            <a:r>
              <a:rPr lang="en-US" sz="2400" dirty="0" smtClean="0"/>
              <a:t>based platform for decentralized apps.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400" dirty="0" smtClean="0"/>
              <a:t>ERC20 is a popular token standard which defined a common </a:t>
            </a:r>
            <a:r>
              <a:rPr lang="en-US" sz="2400" u="sng" dirty="0" smtClean="0"/>
              <a:t>set of functions</a:t>
            </a:r>
            <a:r>
              <a:rPr lang="en-US" sz="2400" dirty="0" smtClean="0"/>
              <a:t> for Smart Contracts: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5" y="3607814"/>
            <a:ext cx="8953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The assets implemented in the project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0" y="2908309"/>
            <a:ext cx="4965700" cy="1333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20" y="2908309"/>
            <a:ext cx="5054600" cy="12827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63168" y="1858331"/>
            <a:ext cx="967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The 2 assets we implement are Ownership and Rental Tokens.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8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363200" y="5739839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xmlns="" id="{9A95322E-2DB1-4848-BD29-9AA351AEFEC2}"/>
              </a:ext>
            </a:extLst>
          </p:cNvPr>
          <p:cNvCxnSpPr>
            <a:cxnSpLocks/>
          </p:cNvCxnSpPr>
          <p:nvPr/>
        </p:nvCxnSpPr>
        <p:spPr>
          <a:xfrm>
            <a:off x="820271" y="1188740"/>
            <a:ext cx="222478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xmlns="" id="{1083B16C-39AE-D949-95D3-DFEFCF64CF0E}"/>
              </a:ext>
            </a:extLst>
          </p:cNvPr>
          <p:cNvCxnSpPr>
            <a:cxnSpLocks/>
          </p:cNvCxnSpPr>
          <p:nvPr/>
        </p:nvCxnSpPr>
        <p:spPr>
          <a:xfrm>
            <a:off x="3560314" y="1624920"/>
            <a:ext cx="330294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xmlns="" id="{2F56E801-69EC-CE41-9CBB-E23183B71785}"/>
              </a:ext>
            </a:extLst>
          </p:cNvPr>
          <p:cNvCxnSpPr>
            <a:cxnSpLocks/>
          </p:cNvCxnSpPr>
          <p:nvPr/>
        </p:nvCxnSpPr>
        <p:spPr>
          <a:xfrm>
            <a:off x="3560314" y="4801127"/>
            <a:ext cx="330294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xmlns="" id="{CD292800-C8C1-EC48-8562-0F4F19864DD2}"/>
              </a:ext>
            </a:extLst>
          </p:cNvPr>
          <p:cNvCxnSpPr>
            <a:cxnSpLocks/>
          </p:cNvCxnSpPr>
          <p:nvPr/>
        </p:nvCxnSpPr>
        <p:spPr>
          <a:xfrm flipH="1">
            <a:off x="1907406" y="2275226"/>
            <a:ext cx="798739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xmlns="" id="{95EC3BFA-B658-554C-868F-DB215613F20B}"/>
              </a:ext>
            </a:extLst>
          </p:cNvPr>
          <p:cNvCxnSpPr>
            <a:cxnSpLocks/>
          </p:cNvCxnSpPr>
          <p:nvPr/>
        </p:nvCxnSpPr>
        <p:spPr>
          <a:xfrm flipH="1">
            <a:off x="1923090" y="4357780"/>
            <a:ext cx="798739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xmlns="" id="{1F13D316-81E3-E744-BBAC-25EA08D209BD}"/>
              </a:ext>
            </a:extLst>
          </p:cNvPr>
          <p:cNvCxnSpPr>
            <a:cxnSpLocks/>
          </p:cNvCxnSpPr>
          <p:nvPr/>
        </p:nvCxnSpPr>
        <p:spPr>
          <a:xfrm>
            <a:off x="1907406" y="2275226"/>
            <a:ext cx="15684" cy="208255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xmlns="" id="{EA6239B0-2C5A-1846-8BA9-FB6F50CA2BF5}"/>
              </a:ext>
            </a:extLst>
          </p:cNvPr>
          <p:cNvCxnSpPr>
            <a:cxnSpLocks/>
          </p:cNvCxnSpPr>
          <p:nvPr/>
        </p:nvCxnSpPr>
        <p:spPr>
          <a:xfrm flipH="1" flipV="1">
            <a:off x="9894798" y="2275226"/>
            <a:ext cx="15684" cy="208255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xmlns="" id="{05FEE5BE-E6F1-5749-A987-2F3B08856B8F}"/>
              </a:ext>
            </a:extLst>
          </p:cNvPr>
          <p:cNvCxnSpPr>
            <a:cxnSpLocks/>
          </p:cNvCxnSpPr>
          <p:nvPr/>
        </p:nvCxnSpPr>
        <p:spPr>
          <a:xfrm>
            <a:off x="7378512" y="1812373"/>
            <a:ext cx="3678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xmlns="" id="{3CC4E111-FBAD-2445-9182-03CCF9A19C5E}"/>
              </a:ext>
            </a:extLst>
          </p:cNvPr>
          <p:cNvCxnSpPr>
            <a:cxnSpLocks/>
          </p:cNvCxnSpPr>
          <p:nvPr/>
        </p:nvCxnSpPr>
        <p:spPr>
          <a:xfrm flipV="1">
            <a:off x="7746382" y="1812373"/>
            <a:ext cx="0" cy="28803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xmlns="" id="{C3A02631-A6F2-8740-8489-88B03CF16285}"/>
              </a:ext>
            </a:extLst>
          </p:cNvPr>
          <p:cNvCxnSpPr>
            <a:cxnSpLocks/>
          </p:cNvCxnSpPr>
          <p:nvPr/>
        </p:nvCxnSpPr>
        <p:spPr>
          <a:xfrm flipH="1">
            <a:off x="7378512" y="2100411"/>
            <a:ext cx="36787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xmlns="" id="{AB35BA65-D6EE-2744-B140-BD08ED0D9073}"/>
              </a:ext>
            </a:extLst>
          </p:cNvPr>
          <p:cNvCxnSpPr>
            <a:cxnSpLocks/>
          </p:cNvCxnSpPr>
          <p:nvPr/>
        </p:nvCxnSpPr>
        <p:spPr>
          <a:xfrm>
            <a:off x="7378512" y="3456348"/>
            <a:ext cx="3678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xmlns="" id="{38FAB4B6-6700-6744-9FDF-C9B7D0CC8323}"/>
              </a:ext>
            </a:extLst>
          </p:cNvPr>
          <p:cNvCxnSpPr>
            <a:cxnSpLocks/>
          </p:cNvCxnSpPr>
          <p:nvPr/>
        </p:nvCxnSpPr>
        <p:spPr>
          <a:xfrm flipV="1">
            <a:off x="7746382" y="3456348"/>
            <a:ext cx="0" cy="28803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xmlns="" id="{A499FF24-41AE-014E-8BAD-67C7AD7B3098}"/>
              </a:ext>
            </a:extLst>
          </p:cNvPr>
          <p:cNvCxnSpPr>
            <a:cxnSpLocks/>
          </p:cNvCxnSpPr>
          <p:nvPr/>
        </p:nvCxnSpPr>
        <p:spPr>
          <a:xfrm flipH="1">
            <a:off x="7378512" y="3744386"/>
            <a:ext cx="36787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xmlns="" id="{1E8AFA91-3B40-DD49-947B-36448B546D65}"/>
              </a:ext>
            </a:extLst>
          </p:cNvPr>
          <p:cNvCxnSpPr>
            <a:cxnSpLocks/>
          </p:cNvCxnSpPr>
          <p:nvPr/>
        </p:nvCxnSpPr>
        <p:spPr>
          <a:xfrm>
            <a:off x="3560314" y="5996726"/>
            <a:ext cx="3678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xmlns="" id="{6E5B7A40-3833-C840-B388-FED803035C09}"/>
              </a:ext>
            </a:extLst>
          </p:cNvPr>
          <p:cNvCxnSpPr>
            <a:cxnSpLocks/>
          </p:cNvCxnSpPr>
          <p:nvPr/>
        </p:nvCxnSpPr>
        <p:spPr>
          <a:xfrm flipV="1">
            <a:off x="3928184" y="5996726"/>
            <a:ext cx="0" cy="28803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xmlns="" id="{40F7A8C9-F46F-6D40-B26C-D3FEB23D28F2}"/>
              </a:ext>
            </a:extLst>
          </p:cNvPr>
          <p:cNvCxnSpPr>
            <a:cxnSpLocks/>
          </p:cNvCxnSpPr>
          <p:nvPr/>
        </p:nvCxnSpPr>
        <p:spPr>
          <a:xfrm flipH="1">
            <a:off x="3560314" y="6284764"/>
            <a:ext cx="36787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xmlns="" id="{14816059-5DBE-9740-8C03-0A9D123474A3}"/>
              </a:ext>
            </a:extLst>
          </p:cNvPr>
          <p:cNvCxnSpPr>
            <a:cxnSpLocks/>
          </p:cNvCxnSpPr>
          <p:nvPr/>
        </p:nvCxnSpPr>
        <p:spPr>
          <a:xfrm>
            <a:off x="3560314" y="2782038"/>
            <a:ext cx="34901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xmlns="" id="{3150FC6E-EDB6-AD40-8D24-967C1F52FFB5}"/>
              </a:ext>
            </a:extLst>
          </p:cNvPr>
          <p:cNvCxnSpPr>
            <a:cxnSpLocks/>
          </p:cNvCxnSpPr>
          <p:nvPr/>
        </p:nvCxnSpPr>
        <p:spPr>
          <a:xfrm flipV="1">
            <a:off x="3909326" y="2782038"/>
            <a:ext cx="0" cy="28803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xmlns="" id="{CAE4E78B-164F-9544-8C77-BC2517A102F1}"/>
              </a:ext>
            </a:extLst>
          </p:cNvPr>
          <p:cNvCxnSpPr>
            <a:cxnSpLocks/>
          </p:cNvCxnSpPr>
          <p:nvPr/>
        </p:nvCxnSpPr>
        <p:spPr>
          <a:xfrm flipH="1">
            <a:off x="3573538" y="3070076"/>
            <a:ext cx="33578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xmlns="" id="{E0CF88C5-98E8-0643-9BC2-70B31B7C14F4}"/>
              </a:ext>
            </a:extLst>
          </p:cNvPr>
          <p:cNvCxnSpPr>
            <a:cxnSpLocks/>
          </p:cNvCxnSpPr>
          <p:nvPr/>
        </p:nvCxnSpPr>
        <p:spPr>
          <a:xfrm flipV="1">
            <a:off x="1932664" y="3221185"/>
            <a:ext cx="7977818" cy="152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xmlns="" id="{BDDBEBF8-625A-6A40-9683-9CFAFF6F6788}"/>
              </a:ext>
            </a:extLst>
          </p:cNvPr>
          <p:cNvCxnSpPr>
            <a:cxnSpLocks/>
          </p:cNvCxnSpPr>
          <p:nvPr/>
        </p:nvCxnSpPr>
        <p:spPr>
          <a:xfrm>
            <a:off x="3302685" y="5151215"/>
            <a:ext cx="0" cy="76637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xmlns="" id="{4FE96F6C-5574-9840-9F79-9090E93E70F1}"/>
              </a:ext>
            </a:extLst>
          </p:cNvPr>
          <p:cNvCxnSpPr/>
          <p:nvPr/>
        </p:nvCxnSpPr>
        <p:spPr>
          <a:xfrm>
            <a:off x="3302685" y="6402355"/>
            <a:ext cx="0" cy="2909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ZoneTexte 143">
            <a:extLst>
              <a:ext uri="{FF2B5EF4-FFF2-40B4-BE49-F238E27FC236}">
                <a16:creationId xmlns:a16="http://schemas.microsoft.com/office/drawing/2014/main" xmlns="" id="{1A658425-34A8-324D-B0AE-D713B995D9A9}"/>
              </a:ext>
            </a:extLst>
          </p:cNvPr>
          <p:cNvSpPr txBox="1"/>
          <p:nvPr/>
        </p:nvSpPr>
        <p:spPr>
          <a:xfrm>
            <a:off x="182804" y="1294417"/>
            <a:ext cx="196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OwnershipToken ( )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xmlns="" id="{E87D7443-DA1B-AF40-8D7E-7A5ED44481A1}"/>
              </a:ext>
            </a:extLst>
          </p:cNvPr>
          <p:cNvSpPr txBox="1"/>
          <p:nvPr/>
        </p:nvSpPr>
        <p:spPr>
          <a:xfrm>
            <a:off x="2352853" y="765161"/>
            <a:ext cx="188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SmartOwnershipToken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xmlns="" id="{AA0101E4-19A1-4E4F-A549-5638314C9533}"/>
              </a:ext>
            </a:extLst>
          </p:cNvPr>
          <p:cNvSpPr txBox="1"/>
          <p:nvPr/>
        </p:nvSpPr>
        <p:spPr>
          <a:xfrm>
            <a:off x="3573538" y="1262172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[owner call] startRent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xmlns="" id="{19D4142F-AE26-7D49-B711-5042666581CF}"/>
              </a:ext>
            </a:extLst>
          </p:cNvPr>
          <p:cNvSpPr txBox="1"/>
          <p:nvPr/>
        </p:nvSpPr>
        <p:spPr>
          <a:xfrm>
            <a:off x="7746381" y="1461807"/>
            <a:ext cx="395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[actual renter call &amp;&amp; rent time interval not elapsed]</a:t>
            </a:r>
            <a:b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xmlns="" id="{0A2A8E4D-F064-A74D-8ED3-EFAFFDA00065}"/>
              </a:ext>
            </a:extLst>
          </p:cNvPr>
          <p:cNvSpPr txBox="1"/>
          <p:nvPr/>
        </p:nvSpPr>
        <p:spPr>
          <a:xfrm>
            <a:off x="7866770" y="3338757"/>
            <a:ext cx="116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[renter call]</a:t>
            </a:r>
            <a:b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returnRent ( )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xmlns="" id="{6D56CCF6-BFB6-BC41-BDF3-E79F2895132E}"/>
              </a:ext>
            </a:extLst>
          </p:cNvPr>
          <p:cNvSpPr txBox="1"/>
          <p:nvPr/>
        </p:nvSpPr>
        <p:spPr>
          <a:xfrm>
            <a:off x="3495708" y="2331404"/>
            <a:ext cx="28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[owner ends rental  &amp;&amp; timeelapsed]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xmlns="" id="{16445B20-575A-564D-A319-E5E7869A9430}"/>
              </a:ext>
            </a:extLst>
          </p:cNvPr>
          <p:cNvSpPr txBox="1"/>
          <p:nvPr/>
        </p:nvSpPr>
        <p:spPr>
          <a:xfrm>
            <a:off x="3895840" y="2752967"/>
            <a:ext cx="175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endRentFromOwner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xmlns="" id="{3EB8865F-C8C2-D24D-BD5B-FB878892D143}"/>
              </a:ext>
            </a:extLst>
          </p:cNvPr>
          <p:cNvSpPr txBox="1"/>
          <p:nvPr/>
        </p:nvSpPr>
        <p:spPr>
          <a:xfrm>
            <a:off x="1957052" y="2312464"/>
            <a:ext cx="386080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xmlns="" id="{8D9F07C0-EB50-AF4D-BAC3-DF46FD1D88CD}"/>
              </a:ext>
            </a:extLst>
          </p:cNvPr>
          <p:cNvCxnSpPr>
            <a:cxnSpLocks/>
          </p:cNvCxnSpPr>
          <p:nvPr/>
        </p:nvCxnSpPr>
        <p:spPr>
          <a:xfrm>
            <a:off x="1923090" y="2707028"/>
            <a:ext cx="25673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xmlns="" id="{3FAC7F42-D53C-6A44-B104-F1677B306AC3}"/>
              </a:ext>
            </a:extLst>
          </p:cNvPr>
          <p:cNvCxnSpPr>
            <a:cxnSpLocks/>
          </p:cNvCxnSpPr>
          <p:nvPr/>
        </p:nvCxnSpPr>
        <p:spPr>
          <a:xfrm flipH="1" flipV="1">
            <a:off x="2378789" y="2269990"/>
            <a:ext cx="2709" cy="29366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4" name="ZoneTexte 153">
            <a:extLst>
              <a:ext uri="{FF2B5EF4-FFF2-40B4-BE49-F238E27FC236}">
                <a16:creationId xmlns:a16="http://schemas.microsoft.com/office/drawing/2014/main" xmlns="" id="{032FF820-56F3-5942-8790-718A8EDC75D9}"/>
              </a:ext>
            </a:extLst>
          </p:cNvPr>
          <p:cNvSpPr txBox="1"/>
          <p:nvPr/>
        </p:nvSpPr>
        <p:spPr>
          <a:xfrm>
            <a:off x="3533315" y="3271364"/>
            <a:ext cx="205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[else if renter ends rental]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9C23C9C2-863D-B440-8BD6-7155CDABEF6B}"/>
              </a:ext>
            </a:extLst>
          </p:cNvPr>
          <p:cNvSpPr/>
          <p:nvPr/>
        </p:nvSpPr>
        <p:spPr>
          <a:xfrm>
            <a:off x="6863255" y="1624920"/>
            <a:ext cx="515257" cy="3176207"/>
          </a:xfrm>
          <a:prstGeom prst="rect">
            <a:avLst/>
          </a:prstGeom>
          <a:solidFill>
            <a:schemeClr val="tx1">
              <a:alpha val="5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EC481E9F-5D2F-F54C-8F89-E26FCFE5698F}"/>
              </a:ext>
            </a:extLst>
          </p:cNvPr>
          <p:cNvSpPr/>
          <p:nvPr/>
        </p:nvSpPr>
        <p:spPr>
          <a:xfrm>
            <a:off x="3038314" y="1111539"/>
            <a:ext cx="515257" cy="5173225"/>
          </a:xfrm>
          <a:prstGeom prst="rect">
            <a:avLst/>
          </a:prstGeom>
          <a:solidFill>
            <a:schemeClr val="tx1">
              <a:alpha val="5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xmlns="" id="{208A5A81-B165-674F-BC71-EDFB8B95804A}"/>
              </a:ext>
            </a:extLst>
          </p:cNvPr>
          <p:cNvSpPr txBox="1"/>
          <p:nvPr/>
        </p:nvSpPr>
        <p:spPr>
          <a:xfrm>
            <a:off x="4830489" y="4469769"/>
            <a:ext cx="76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( )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xmlns="" id="{A0C511C5-800E-D544-88D3-17CF6B68CDAB}"/>
              </a:ext>
            </a:extLst>
          </p:cNvPr>
          <p:cNvSpPr txBox="1"/>
          <p:nvPr/>
        </p:nvSpPr>
        <p:spPr>
          <a:xfrm>
            <a:off x="3954783" y="5879135"/>
            <a:ext cx="203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[owner call &amp;&amp; !rentset]</a:t>
            </a:r>
            <a:b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( )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xmlns="" id="{7EF58C16-9783-F34A-8AB9-8AD433E8D1AA}"/>
              </a:ext>
            </a:extLst>
          </p:cNvPr>
          <p:cNvCxnSpPr>
            <a:cxnSpLocks/>
          </p:cNvCxnSpPr>
          <p:nvPr/>
        </p:nvCxnSpPr>
        <p:spPr>
          <a:xfrm flipV="1">
            <a:off x="2179827" y="2563657"/>
            <a:ext cx="201671" cy="14337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xmlns="" id="{AFCDD7BC-628B-9A40-A0BD-78185B20DDDA}"/>
              </a:ext>
            </a:extLst>
          </p:cNvPr>
          <p:cNvSpPr txBox="1"/>
          <p:nvPr/>
        </p:nvSpPr>
        <p:spPr>
          <a:xfrm>
            <a:off x="6325792" y="1269165"/>
            <a:ext cx="159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SmartRentalToken</a:t>
            </a:r>
          </a:p>
        </p:txBody>
      </p:sp>
      <p:sp>
        <p:nvSpPr>
          <p:cNvPr id="161" name="ZoneTexte 160"/>
          <p:cNvSpPr txBox="1"/>
          <p:nvPr/>
        </p:nvSpPr>
        <p:spPr>
          <a:xfrm>
            <a:off x="1781679" y="41402"/>
            <a:ext cx="827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Object Interactions - Sequence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783" y="-55804"/>
            <a:ext cx="10627636" cy="1237729"/>
          </a:xfrm>
        </p:spPr>
        <p:txBody>
          <a:bodyPr/>
          <a:lstStyle/>
          <a:p>
            <a:r>
              <a:rPr lang="fr-FR" dirty="0"/>
              <a:t>What we’ve done so Far + DEmo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4766668"/>
            <a:ext cx="9635446" cy="137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84211" y="973509"/>
            <a:ext cx="104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Setup of Ethereum environment : Solidity, Truffle suite, Ganache local testing blockchain 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4211" y="5116810"/>
            <a:ext cx="8345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Stand alone implementation of Rental &amp; Ownership token (separately)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Static dependency between </a:t>
            </a:r>
            <a:r>
              <a:rPr lang="en-US" dirty="0" smtClean="0"/>
              <a:t>Rental </a:t>
            </a:r>
            <a:r>
              <a:rPr lang="en-US" dirty="0"/>
              <a:t>&amp; Ownership tokens.</a:t>
            </a:r>
          </a:p>
          <a:p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6" y="1345918"/>
            <a:ext cx="5774116" cy="325983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62" y="1342841"/>
            <a:ext cx="5322295" cy="32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What we’ll do in the Futur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84211" y="1919993"/>
            <a:ext cx="10963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Design of the mechanism for dynamic inter-token dependencies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Summary and limited implementation of dynamic inter-token dependency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1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320" y="2228262"/>
            <a:ext cx="4080553" cy="1507067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17776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023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300</Words>
  <Application>Microsoft Macintosh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Times New Roman</vt:lpstr>
      <vt:lpstr>Wingdings</vt:lpstr>
      <vt:lpstr>Wingdings 3</vt:lpstr>
      <vt:lpstr>Secteur</vt:lpstr>
      <vt:lpstr>Modeling tokens on Blockchain (IBM) Midway presentation 234313</vt:lpstr>
      <vt:lpstr>Blockchain </vt:lpstr>
      <vt:lpstr>Smart contracts</vt:lpstr>
      <vt:lpstr>Ethereum plateform and erc20 standard</vt:lpstr>
      <vt:lpstr>The assets implemented in the project</vt:lpstr>
      <vt:lpstr>Présentation PowerPoint</vt:lpstr>
      <vt:lpstr>What we’ve done so Far + DEmo</vt:lpstr>
      <vt:lpstr>What we’ll do in the Futur</vt:lpstr>
      <vt:lpstr>Thank you 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tokens on Blockchain (IBM) Kickoff meeting</dc:title>
  <dc:creator>Utilisateur de Microsoft Office</dc:creator>
  <cp:lastModifiedBy>Utilisateur de Microsoft Office</cp:lastModifiedBy>
  <cp:revision>44</cp:revision>
  <dcterms:created xsi:type="dcterms:W3CDTF">2020-03-29T17:05:31Z</dcterms:created>
  <dcterms:modified xsi:type="dcterms:W3CDTF">2020-05-16T20:13:47Z</dcterms:modified>
</cp:coreProperties>
</file>