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75BCC-5AD0-424A-BE27-2ED7352A3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66C8C-59A7-4EF4-A86F-8EE9B1B3D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F9A245-221C-40CD-BE9E-522E21EF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BEA1-4F82-4C7A-A1B4-52CC2C7EE80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237C9B-737E-42DC-816A-9A9ACD52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E3A087-CED3-4224-A33C-62F7CBB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C835-F666-49FB-AA2A-0204A0C3C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05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65E00-1234-4BA3-BA5F-F1F663D2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3B30EB-B862-407E-A9C5-D10CE61DC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D8940D-C1B2-459E-BC90-516D1048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BEA1-4F82-4C7A-A1B4-52CC2C7EE80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0AED92-60E8-4EFA-9ADD-47030206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9A3263-62A5-4094-8BA4-9A3B0354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C835-F666-49FB-AA2A-0204A0C3C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80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83206F-BD47-426A-873F-30F59772B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52024C-D050-4ECE-9AB0-501DE4553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C9DF85-1F8C-47FF-9914-3AAD2EBA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BEA1-4F82-4C7A-A1B4-52CC2C7EE80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B402A7-4E1C-4356-83A3-F2BBA599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AE55F0-FD9C-4690-8C03-0CDC8A5D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C835-F666-49FB-AA2A-0204A0C3C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09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0F9E4-8F78-45B0-B3A0-F8D1074F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B63701-5D89-4CE3-A48C-1FBFECBBE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E98D27-0B0F-4FB6-AB08-F5D8D59F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BEA1-4F82-4C7A-A1B4-52CC2C7EE80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943253-934F-41A2-87AC-CBE7F688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BD5022-FB85-4D2F-81BB-938D2153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C835-F666-49FB-AA2A-0204A0C3C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59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05DB6-FA63-41E6-825C-CBF77EA4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D87FCF-D2C5-400F-804C-36C2E820F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EFF759-EADB-471D-A22C-C1A89FB7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BEA1-4F82-4C7A-A1B4-52CC2C7EE80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C2341-8B82-4483-8519-AE149B24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32729-DA29-4771-A8E5-6BF72336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C835-F666-49FB-AA2A-0204A0C3C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38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1D883-68BC-42E8-B94E-8A7AAA62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236FF9-70C9-4C59-AAF2-932DDA67C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23364C-970A-4280-B3FE-B4279F55B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7029B3-14FB-45B4-9D9A-D73A7CB8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BEA1-4F82-4C7A-A1B4-52CC2C7EE80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6D34D8-9D5F-40DA-8E65-616C7817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60DAF5-596D-4293-9667-CB3020BE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C835-F666-49FB-AA2A-0204A0C3C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13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4E3F6-9FBC-4B90-A0C4-94135A0F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E8D1FE-6390-4F7E-BFB2-B5E51826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D52CAC-BDDE-4623-9149-848CE871D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D32B81-B85B-4704-A17C-84CA76C97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C97DEC-12B2-47D0-B1C8-BC870F1ED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5F70DC-2C69-4C2F-BE47-64F8693C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BEA1-4F82-4C7A-A1B4-52CC2C7EE80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9D5E0D-CA91-4BA2-9C80-E378725F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060C43-B089-4E65-AB7F-1FA1220C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C835-F666-49FB-AA2A-0204A0C3C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1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33D61-07CA-4AD4-B1CE-94400385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2744D7-BC5F-47A3-97B4-2C7FE005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BEA1-4F82-4C7A-A1B4-52CC2C7EE80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CB477F-A3BB-4596-80E7-909FAE68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3FB391-46C5-4ED0-A60C-D5F7BB1C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C835-F666-49FB-AA2A-0204A0C3C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62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234052-5F1A-4C41-AE54-821806DE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BEA1-4F82-4C7A-A1B4-52CC2C7EE80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4B95499-5CCA-42C6-AFF3-7FA6A0D2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DB2EE0-7BCF-4D41-9380-3F81024E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C835-F666-49FB-AA2A-0204A0C3C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31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7732C-9E29-4B36-9765-DDE0402A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AF2B2-798F-4C44-A3B4-C8DF1A882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5B5B09-92B1-4B83-A6C2-49B27D3AC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D85CE7-5DA9-45E7-8F9C-1394526E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BEA1-4F82-4C7A-A1B4-52CC2C7EE80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027F50-4722-4594-907C-05405FAF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BA26F3-48DA-43D1-ACE0-FB4B6210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C835-F666-49FB-AA2A-0204A0C3C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70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4E72F-D48B-4D97-BF5D-017B0F82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A74D20-3F41-473C-A486-6794322A6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31DB81-EEAE-43E3-8B00-290118453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75321-6BD4-4DD8-92E8-3077E0BA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BEA1-4F82-4C7A-A1B4-52CC2C7EE80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0D734A-1E96-4903-9E2D-B14124E9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696130-3008-4731-A116-93CB0F27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C835-F666-49FB-AA2A-0204A0C3C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13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58CAA-9F01-460A-88AB-0453BB0E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0448F6-39CA-4F73-8BE7-7334E1EAB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71B4B-FA51-460D-8E88-64AEBCBBE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BEA1-4F82-4C7A-A1B4-52CC2C7EE80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D7915-1005-4F79-A23D-4725497E2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B30C46-E27F-43FC-BB13-751883879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4C835-F666-49FB-AA2A-0204A0C3C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23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C39B9-209F-4289-8F9A-9F51982C4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4DBF63-7AF6-4E22-94B5-CCDC21D06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Сутырин Сергей, </a:t>
            </a:r>
            <a:r>
              <a:rPr lang="ru-RU" dirty="0" err="1"/>
              <a:t>Крупкин</a:t>
            </a:r>
            <a:r>
              <a:rPr lang="ru-RU" dirty="0"/>
              <a:t> Владимир, </a:t>
            </a:r>
            <a:r>
              <a:rPr lang="ru-RU" dirty="0" err="1"/>
              <a:t>Бучилкин</a:t>
            </a:r>
            <a:r>
              <a:rPr lang="ru-RU" dirty="0"/>
              <a:t> Данил</a:t>
            </a:r>
          </a:p>
        </p:txBody>
      </p:sp>
    </p:spTree>
    <p:extLst>
      <p:ext uri="{BB962C8B-B14F-4D97-AF65-F5344CB8AC3E}">
        <p14:creationId xmlns:p14="http://schemas.microsoft.com/office/powerpoint/2010/main" val="192325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105AC-7277-49B5-957F-F6057367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4D74F9-6BBF-4579-98F2-527A09DFF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41" y="2373552"/>
            <a:ext cx="3158957" cy="64166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A219BA-6533-4D4C-9829-A8446B9AF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60" y="2189747"/>
            <a:ext cx="1163805" cy="10092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6048B2-1DA9-422E-8C5C-4C5A6FC88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842" y="4122821"/>
            <a:ext cx="1187116" cy="11871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87D19A-72AB-4B4F-921E-06B49E6EE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70" y="3983017"/>
            <a:ext cx="3769895" cy="1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8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35059-420F-4AFB-8824-12CB7F3E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EE4CBF0-2779-4513-AF43-64F903B14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05" y="2587626"/>
            <a:ext cx="2063374" cy="206337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CB83BC-6D5D-4405-B106-F9EEF9A53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32" y="25477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2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411ED-418B-4455-A3BC-6B8A34FE5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2D03FA-3828-4612-8AB6-33A0F1564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728F65-1025-4F0E-B28C-561773487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" y="502026"/>
            <a:ext cx="11136923" cy="5853947"/>
          </a:xfrm>
          <a:prstGeom prst="roundRect">
            <a:avLst>
              <a:gd name="adj" fmla="val 8123"/>
            </a:avLst>
          </a:prstGeom>
        </p:spPr>
      </p:pic>
    </p:spTree>
    <p:extLst>
      <p:ext uri="{BB962C8B-B14F-4D97-AF65-F5344CB8AC3E}">
        <p14:creationId xmlns:p14="http://schemas.microsoft.com/office/powerpoint/2010/main" val="27779789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проекта</vt:lpstr>
      <vt:lpstr>Используемые технологии</vt:lpstr>
      <vt:lpstr>Используемые технологии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</dc:title>
  <dc:creator>danil</dc:creator>
  <cp:lastModifiedBy>danil</cp:lastModifiedBy>
  <cp:revision>2</cp:revision>
  <dcterms:created xsi:type="dcterms:W3CDTF">2024-05-30T14:39:32Z</dcterms:created>
  <dcterms:modified xsi:type="dcterms:W3CDTF">2024-05-30T14:43:10Z</dcterms:modified>
</cp:coreProperties>
</file>