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4"/>
    <p:restoredTop sz="94528"/>
  </p:normalViewPr>
  <p:slideViewPr>
    <p:cSldViewPr snapToGrid="0">
      <p:cViewPr varScale="1">
        <p:scale>
          <a:sx n="66" d="100"/>
          <a:sy n="66" d="100"/>
        </p:scale>
        <p:origin x="192" y="1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942934"/>
            <a:ext cx="9905999" cy="4509659"/>
          </a:xfrm>
        </p:spPr>
        <p:txBody>
          <a:bodyPr>
            <a:normAutofit fontScale="92500" lnSpcReduction="20000"/>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b="0" i="0" dirty="0">
              <a:solidFill>
                <a:srgbClr val="212529"/>
              </a:solidFill>
              <a:effectLst/>
              <a:latin typeface="Abadi MT Condensed Light" panose="020B0306030101010103" pitchFamily="34" charset="77"/>
              <a:cs typeface="Damascus" pitchFamily="2" charset="-78"/>
            </a:endParaRP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23717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r>
              <a:rPr lang="en-US" sz="1800" b="0" i="0" u="sng" dirty="0">
                <a:solidFill>
                  <a:schemeClr val="bg1"/>
                </a:solidFill>
                <a:effectLst/>
                <a:latin typeface="Abadi MT Condensed Light" panose="020B0306030101010103" pitchFamily="34" charset="77"/>
                <a:hlinkClick r:id="rId4">
                  <a:extLst>
                    <a:ext uri="{A12FA001-AC4F-418D-AE19-62706E023703}">
                      <ahyp:hlinkClr xmlns:ahyp="http://schemas.microsoft.com/office/drawing/2018/hyperlinkcolor" val="tx"/>
                    </a:ext>
                  </a:extLst>
                </a:hlinkClick>
              </a:rPr>
              <a:t>https://opencagedata.com/</a:t>
            </a:r>
            <a:endParaRPr lang="en-US" sz="1800" u="sng"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5">
                  <a:extLst>
                    <a:ext uri="{A12FA001-AC4F-418D-AE19-62706E023703}">
                      <ahyp:hlinkClr xmlns:ahyp="http://schemas.microsoft.com/office/drawing/2018/hyperlinkcolor" val="tx"/>
                    </a:ext>
                  </a:extLst>
                </a:hlinkClick>
              </a:rPr>
              <a:t>https://www.fao.org/faostat/en/#data/ET</a:t>
            </a:r>
            <a:endParaRPr lang="en-US" sz="1800"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800" dirty="0">
              <a:solidFill>
                <a:schemeClr val="bg1"/>
              </a:solidFill>
              <a:latin typeface="Abadi MT Condensed Light" panose="020B0306030101010103" pitchFamily="34" charset="77"/>
            </a:endParaRPr>
          </a:p>
          <a:p>
            <a:pPr marL="0" indent="0">
              <a:buNone/>
            </a:pPr>
            <a:endParaRPr lang="en-US" sz="1800" dirty="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4804</TotalTime>
  <Words>442</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Slack-Lato</vt:lpstr>
      <vt:lpstr>Symbol</vt:lpstr>
      <vt:lpstr>Tw Cen MT</vt:lpstr>
      <vt:lpstr>Circuit</vt:lpstr>
      <vt:lpstr>Global Climate change</vt:lpstr>
      <vt:lpstr>Introduction</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19</cp:revision>
  <dcterms:created xsi:type="dcterms:W3CDTF">2025-01-31T23:14:29Z</dcterms:created>
  <dcterms:modified xsi:type="dcterms:W3CDTF">2025-02-05T04:09:33Z</dcterms:modified>
</cp:coreProperties>
</file>