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p:restoredTop sz="94603"/>
  </p:normalViewPr>
  <p:slideViewPr>
    <p:cSldViewPr snapToGrid="0">
      <p:cViewPr varScale="1">
        <p:scale>
          <a:sx n="73" d="100"/>
          <a:sy n="73" d="100"/>
        </p:scale>
        <p:origin x="22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 Id="rId6" Type="http://schemas.openxmlformats.org/officeDocument/2006/relationships/hyperlink" Target="https://www.oecd.org/sti/ind/carbondioxideemissionsembodiedininternationaltrade.htm" TargetMode="External"/><Relationship Id="rId5" Type="http://schemas.openxmlformats.org/officeDocument/2006/relationships/hyperlink" Target="https://www.fao.org/faostat/en/#data/ET" TargetMode="External"/><Relationship Id="rId4" Type="http://schemas.openxmlformats.org/officeDocument/2006/relationships/hyperlink" Target="https://opencagedat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AE85-ED45-9108-A397-BA1D5045F07E}"/>
              </a:ext>
            </a:extLst>
          </p:cNvPr>
          <p:cNvSpPr>
            <a:spLocks noGrp="1"/>
          </p:cNvSpPr>
          <p:nvPr>
            <p:ph type="title"/>
          </p:nvPr>
        </p:nvSpPr>
        <p:spPr/>
        <p:txBody>
          <a:bodyPr/>
          <a:lstStyle/>
          <a:p>
            <a:r>
              <a:rPr lang="en-US" dirty="0"/>
              <a:t>Website overview</a:t>
            </a:r>
          </a:p>
        </p:txBody>
      </p:sp>
      <p:sp>
        <p:nvSpPr>
          <p:cNvPr id="3" name="Content Placeholder 2">
            <a:extLst>
              <a:ext uri="{FF2B5EF4-FFF2-40B4-BE49-F238E27FC236}">
                <a16:creationId xmlns:a16="http://schemas.microsoft.com/office/drawing/2014/main" id="{B70F07F2-B872-FC7E-A836-CB4103D67BD8}"/>
              </a:ext>
            </a:extLst>
          </p:cNvPr>
          <p:cNvSpPr>
            <a:spLocks noGrp="1"/>
          </p:cNvSpPr>
          <p:nvPr>
            <p:ph idx="1"/>
          </p:nvPr>
        </p:nvSpPr>
        <p:spPr/>
        <p:txBody>
          <a:bodyPr/>
          <a:lstStyle/>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dirty="0">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360243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a:xfrm>
            <a:off x="1141412" y="1809872"/>
            <a:ext cx="9905999" cy="3541714"/>
          </a:xfrm>
        </p:spPr>
        <p:txBody>
          <a:bodyPr>
            <a:noAutofit/>
          </a:bodyPr>
          <a:lstStyle/>
          <a:p>
            <a:r>
              <a:rPr lang="en-US" sz="2200" b="0" i="0" dirty="0">
                <a:solidFill>
                  <a:srgbClr val="1D1C1D"/>
                </a:solidFill>
                <a:effectLst/>
                <a:latin typeface="Abadi MT Condensed Light" panose="020B0306030101010103" pitchFamily="34" charset="77"/>
              </a:rPr>
              <a:t>For our project, we only used open sourced publicly available data sets from reputable organizations to compile data for our project. Facts are not considered original and therefore may not be copyrighted. We also did not use any personal identifying information for our project. The data is broad in scope and represents the full population and does not specify racial backgrounds</a:t>
            </a:r>
            <a:endParaRPr lang="en-US" sz="2200" dirty="0">
              <a:solidFill>
                <a:schemeClr val="bg1"/>
              </a:solidFill>
              <a:latin typeface="Abadi MT Condensed Light" panose="020B0306030101010103" pitchFamily="34" charset="77"/>
              <a:cs typeface="Arial" panose="020B0604020202020204" pitchFamily="34" charset="0"/>
            </a:endParaRPr>
          </a:p>
          <a:p>
            <a:r>
              <a:rPr lang="en-US" sz="2200" dirty="0">
                <a:solidFill>
                  <a:schemeClr val="bg1"/>
                </a:solidFill>
                <a:latin typeface="Abadi MT Condensed Light" panose="020B0306030101010103" pitchFamily="34" charset="77"/>
                <a:cs typeface="Arial" panose="020B0604020202020204" pitchFamily="34" charset="0"/>
              </a:rPr>
              <a:t>Exploring the link between the frequency of natural disasters, rising sea levels, rising temperatures with climate change and how it affects the population</a:t>
            </a:r>
          </a:p>
          <a:p>
            <a:r>
              <a:rPr lang="en-US" sz="2200" dirty="0">
                <a:solidFill>
                  <a:schemeClr val="bg1"/>
                </a:solidFill>
                <a:latin typeface="Abadi MT Condensed Light" panose="020B0306030101010103" pitchFamily="34" charset="77"/>
                <a:cs typeface="Arial" panose="020B0604020202020204" pitchFamily="34" charset="0"/>
              </a:rPr>
              <a:t>These indicators focus on examining the correlation between carbon dioxide atmospheric concentrations and trends in global warming</a:t>
            </a:r>
          </a:p>
          <a:p>
            <a:r>
              <a:rPr lang="en-US" sz="2200" dirty="0">
                <a:solidFill>
                  <a:schemeClr val="bg1"/>
                </a:solidFill>
                <a:latin typeface="Abadi MT Condensed Light" panose="020B0306030101010103" pitchFamily="34" charset="77"/>
                <a:cs typeface="Arial" panose="020B0604020202020204" pitchFamily="34" charset="0"/>
              </a:rPr>
              <a:t>Findings are documented annually</a:t>
            </a:r>
          </a:p>
        </p:txBody>
      </p:sp>
    </p:spTree>
    <p:extLst>
      <p:ext uri="{BB962C8B-B14F-4D97-AF65-F5344CB8AC3E}">
        <p14:creationId xmlns:p14="http://schemas.microsoft.com/office/powerpoint/2010/main" val="23717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https://www.who.int/data/gho/data/themes/air-pollution/total-burden-of-disease-from-household-and-ambient-air-pollution</a:t>
            </a:r>
            <a:endPar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https://</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www.star.nesdis.noaa.gov</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socd</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SeaLevelRise</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LSA_SLR_timeseries.php</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r>
              <a:rPr lang="en-US" sz="1800" b="0" i="0" u="sng" dirty="0">
                <a:solidFill>
                  <a:schemeClr val="bg1"/>
                </a:solidFill>
                <a:effectLst/>
                <a:latin typeface="Abadi MT Condensed Light" panose="020B0306030101010103" pitchFamily="34" charset="77"/>
                <a:hlinkClick r:id="rId4">
                  <a:extLst>
                    <a:ext uri="{A12FA001-AC4F-418D-AE19-62706E023703}">
                      <ahyp:hlinkClr xmlns:ahyp="http://schemas.microsoft.com/office/drawing/2018/hyperlinkcolor" val="tx"/>
                    </a:ext>
                  </a:extLst>
                </a:hlinkClick>
              </a:rPr>
              <a:t>https://opencagedata.com/</a:t>
            </a:r>
            <a:endParaRPr lang="en-US" sz="1800" u="sng"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5">
                  <a:extLst>
                    <a:ext uri="{A12FA001-AC4F-418D-AE19-62706E023703}">
                      <ahyp:hlinkClr xmlns:ahyp="http://schemas.microsoft.com/office/drawing/2018/hyperlinkcolor" val="tx"/>
                    </a:ext>
                  </a:extLst>
                </a:hlinkClick>
              </a:rPr>
              <a:t>https://www.fao.org/faostat/en/#data/ET</a:t>
            </a:r>
            <a:endParaRPr lang="en-US" sz="1800"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6">
                  <a:extLst>
                    <a:ext uri="{A12FA001-AC4F-418D-AE19-62706E023703}">
                      <ahyp:hlinkClr xmlns:ahyp="http://schemas.microsoft.com/office/drawing/2018/hyperlinkcolor" val="tx"/>
                    </a:ext>
                  </a:extLst>
                </a:hlinkClick>
              </a:rPr>
              <a:t>https://www.oecd.org/sti/ind/carbondioxideemissionsembodiedininternationaltrade.htm</a:t>
            </a:r>
            <a:endParaRPr lang="en-US" sz="180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4582</TotalTime>
  <Words>491</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 MT Condensed Light</vt:lpstr>
      <vt:lpstr>Arial</vt:lpstr>
      <vt:lpstr>Slack-Lato</vt:lpstr>
      <vt:lpstr>Symbol</vt:lpstr>
      <vt:lpstr>Tw Cen MT</vt:lpstr>
      <vt:lpstr>Circuit</vt:lpstr>
      <vt:lpstr>Global Climate change</vt:lpstr>
      <vt:lpstr>Introduction</vt:lpstr>
      <vt:lpstr>Website overview</vt:lpstr>
      <vt:lpstr>navigating website</vt:lpstr>
      <vt:lpstr>Cleaned data</vt:lpstr>
      <vt:lpstr>Ethical considerations</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Tucker Morris</cp:lastModifiedBy>
  <cp:revision>16</cp:revision>
  <dcterms:created xsi:type="dcterms:W3CDTF">2025-01-31T23:14:29Z</dcterms:created>
  <dcterms:modified xsi:type="dcterms:W3CDTF">2025-02-04T05:31:41Z</dcterms:modified>
</cp:coreProperties>
</file>