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p:restoredTop sz="94626"/>
  </p:normalViewPr>
  <p:slideViewPr>
    <p:cSldViewPr snapToGrid="0">
      <p:cViewPr varScale="1">
        <p:scale>
          <a:sx n="107" d="100"/>
          <a:sy n="107" d="100"/>
        </p:scale>
        <p:origin x="121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 Id="rId6" Type="http://schemas.openxmlformats.org/officeDocument/2006/relationships/hyperlink" Target="https://www.oecd.org/sti/ind/carbondioxideemissionsembodiedininternationaltrade.htm" TargetMode="External"/><Relationship Id="rId5" Type="http://schemas.openxmlformats.org/officeDocument/2006/relationships/hyperlink" Target="https://www.fao.org/faostat/en/#data/ET" TargetMode="External"/><Relationship Id="rId4" Type="http://schemas.openxmlformats.org/officeDocument/2006/relationships/hyperlink" Target="https://opencagedat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631649"/>
            <a:ext cx="9905999" cy="4509659"/>
          </a:xfrm>
        </p:spPr>
        <p:txBody>
          <a:bodyPr>
            <a:normAutofit fontScale="92500" lnSpcReduction="20000"/>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b="0" i="0" dirty="0">
              <a:solidFill>
                <a:srgbClr val="212529"/>
              </a:solidFill>
              <a:effectLst/>
              <a:latin typeface="Abadi MT Condensed Light" panose="020B0306030101010103" pitchFamily="34" charset="77"/>
              <a:cs typeface="Damascus" pitchFamily="2" charset="-78"/>
            </a:endParaRP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a:xfrm>
            <a:off x="1141412" y="1809872"/>
            <a:ext cx="9905999" cy="3541714"/>
          </a:xfrm>
        </p:spPr>
        <p:txBody>
          <a:bodyPr>
            <a:noAutofit/>
          </a:bodyPr>
          <a:lstStyle/>
          <a:p>
            <a:r>
              <a:rPr lang="en-US" sz="2200" b="0" i="0" dirty="0">
                <a:solidFill>
                  <a:srgbClr val="1D1C1D"/>
                </a:solidFill>
                <a:effectLst/>
                <a:latin typeface="Abadi MT Condensed Light" panose="020B0306030101010103" pitchFamily="34" charset="77"/>
              </a:rPr>
              <a:t>For our project, we only used open sourced publicly available data sets from reputable organizations to compile data for our project. Facts are not considered original and therefore may not be copyrighted. We also did not use any personal identifying information for our project. The data is broad in scope and represents the full population and does not specify racial backgrounds</a:t>
            </a:r>
            <a:endParaRPr lang="en-US" sz="2200" dirty="0">
              <a:solidFill>
                <a:schemeClr val="bg1"/>
              </a:solidFill>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23717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a:t>
            </a:r>
            <a:r>
              <a:rPr lang="en-US" sz="1800" kern="100" dirty="0">
                <a:solidFill>
                  <a:schemeClr val="bg1"/>
                </a:solidFill>
                <a:latin typeface="Abadi MT Condensed Light" panose="020B0306030101010103" pitchFamily="34" charset="77"/>
                <a:cs typeface="Arial" panose="020B0604020202020204" pitchFamily="34" charset="0"/>
                <a:hlinkClick r:id="rId3">
                  <a:extLst>
                    <a:ext uri="{A12FA001-AC4F-418D-AE19-62706E023703}">
                      <ahyp:hlinkClr xmlns:ahyp="http://schemas.microsoft.com/office/drawing/2018/hyperlinkcolor" val="tx"/>
                    </a:ext>
                  </a:extLst>
                </a:hlinkClick>
              </a:rPr>
              <a:t>total-burden-of-disease-from-household-and-ambient-air-pollution</a:t>
            </a:r>
            <a:endParaRPr lang="en-US" sz="1800" kern="100" dirty="0">
              <a:solidFill>
                <a:schemeClr val="bg1"/>
              </a:solidFill>
              <a:latin typeface="Abadi MT Condensed Light" panose="020B0306030101010103" pitchFamily="34" charset="77"/>
              <a:cs typeface="Arial" panose="020B0604020202020204" pitchFamily="34" charset="0"/>
            </a:endParaRPr>
          </a:p>
          <a:p>
            <a:pPr marL="800100" lvl="1" indent="-342900">
              <a:spcBef>
                <a:spcPts val="0"/>
              </a:spcBef>
              <a:buFont typeface="Symbol" pitchFamily="2" charset="2"/>
              <a:buChar char=""/>
            </a:pPr>
            <a:r>
              <a:rPr lang="en-US" sz="1400" u="sng" kern="100" dirty="0">
                <a:solidFill>
                  <a:schemeClr val="bg1"/>
                </a:solidFill>
                <a:latin typeface="Abadi MT Condensed Light" panose="020B0306030101010103" pitchFamily="34" charset="77"/>
                <a:cs typeface="Arial" panose="020B0604020202020204" pitchFamily="34" charset="0"/>
              </a:rPr>
              <a:t>https://www.star.nesdis.noaa.gov/socd/lsa/SeaLevelRise/LSA_SLR_timeseries.php</a:t>
            </a:r>
          </a:p>
          <a:p>
            <a:pPr marL="800100" lvl="1" indent="-342900">
              <a:spcBef>
                <a:spcPts val="0"/>
              </a:spcBef>
              <a:buFont typeface="Symbol" pitchFamily="2" charset="2"/>
              <a:buChar char=""/>
            </a:pPr>
            <a:r>
              <a:rPr lang="en-US" sz="1400" kern="100" dirty="0">
                <a:solidFill>
                  <a:schemeClr val="bg1"/>
                </a:solidFill>
                <a:latin typeface="Abadi MT Condensed Light" panose="020B0306030101010103" pitchFamily="34" charset="77"/>
                <a:cs typeface="Arial" panose="020B0604020202020204" pitchFamily="34" charset="0"/>
                <a:hlinkClick r:id="rId4">
                  <a:extLst>
                    <a:ext uri="{A12FA001-AC4F-418D-AE19-62706E023703}">
                      <ahyp:hlinkClr xmlns:ahyp="http://schemas.microsoft.com/office/drawing/2018/hyperlinkcolor" val="tx"/>
                    </a:ext>
                  </a:extLst>
                </a:hlinkClick>
              </a:rPr>
              <a:t>https://opencagedata.com/</a:t>
            </a:r>
            <a:endParaRPr lang="en-US" sz="1400" kern="100" dirty="0">
              <a:solidFill>
                <a:schemeClr val="bg1"/>
              </a:solidFill>
              <a:latin typeface="Abadi MT Condensed Light" panose="020B0306030101010103" pitchFamily="34" charset="77"/>
              <a:cs typeface="Arial" panose="020B0604020202020204" pitchFamily="34" charset="0"/>
            </a:endParaRPr>
          </a:p>
          <a:p>
            <a:pPr marL="800100" lvl="1" indent="-342900">
              <a:spcBef>
                <a:spcPts val="0"/>
              </a:spcBef>
              <a:buFont typeface="Symbol" pitchFamily="2" charset="2"/>
              <a:buChar char=""/>
            </a:pPr>
            <a:r>
              <a:rPr lang="en-US" sz="1400" kern="100" dirty="0">
                <a:solidFill>
                  <a:schemeClr val="bg1"/>
                </a:solidFill>
                <a:latin typeface="Abadi MT Condensed Light" panose="020B0306030101010103" pitchFamily="34" charset="77"/>
                <a:cs typeface="Arial" panose="020B0604020202020204" pitchFamily="34" charset="0"/>
                <a:hlinkClick r:id="rId5">
                  <a:extLst>
                    <a:ext uri="{A12FA001-AC4F-418D-AE19-62706E023703}">
                      <ahyp:hlinkClr xmlns:ahyp="http://schemas.microsoft.com/office/drawing/2018/hyperlinkcolor" val="tx"/>
                    </a:ext>
                  </a:extLst>
                </a:hlinkClick>
              </a:rPr>
              <a:t>https://www.fao.org/faostat/en/#data/ET</a:t>
            </a:r>
            <a:endParaRPr lang="en-US" sz="1400" kern="100" dirty="0">
              <a:solidFill>
                <a:schemeClr val="bg1"/>
              </a:solidFill>
              <a:latin typeface="Abadi MT Condensed Light" panose="020B0306030101010103" pitchFamily="34" charset="77"/>
              <a:cs typeface="Arial" panose="020B0604020202020204" pitchFamily="34" charset="0"/>
            </a:endParaRPr>
          </a:p>
          <a:p>
            <a:pPr marL="800100" lvl="1" indent="-342900">
              <a:spcBef>
                <a:spcPts val="0"/>
              </a:spcBef>
              <a:buFont typeface="Symbol" pitchFamily="2" charset="2"/>
              <a:buChar char=""/>
            </a:pPr>
            <a:r>
              <a:rPr lang="en-US" sz="1400" kern="100" dirty="0">
                <a:solidFill>
                  <a:schemeClr val="bg1"/>
                </a:solidFill>
                <a:latin typeface="Abadi MT Condensed Light" panose="020B0306030101010103" pitchFamily="34" charset="77"/>
                <a:cs typeface="Arial" panose="020B0604020202020204" pitchFamily="34" charset="0"/>
                <a:hlinkClick r:id="rId6">
                  <a:extLst>
                    <a:ext uri="{A12FA001-AC4F-418D-AE19-62706E023703}">
                      <ahyp:hlinkClr xmlns:ahyp="http://schemas.microsoft.com/office/drawing/2018/hyperlinkcolor" val="tx"/>
                    </a:ext>
                  </a:extLst>
                </a:hlinkClick>
              </a:rPr>
              <a:t>https://www.oecd.org/sti/ind/carbondioxideemissionsembodiedininternationaltrade.htm</a:t>
            </a:r>
            <a:endParaRPr lang="en-US" sz="1400" kern="100" dirty="0">
              <a:solidFill>
                <a:schemeClr val="bg1"/>
              </a:solidFill>
              <a:latin typeface="Abadi MT Condensed Light" panose="020B0306030101010103" pitchFamily="34" charset="77"/>
              <a:cs typeface="Arial" panose="020B0604020202020204" pitchFamily="34" charset="0"/>
            </a:endParaRPr>
          </a:p>
          <a:p>
            <a:pPr marL="0" indent="0">
              <a:spcBef>
                <a:spcPts val="0"/>
              </a:spcBef>
              <a:buNone/>
            </a:pPr>
            <a:endParaRPr lang="en-US" sz="1800" kern="100" dirty="0">
              <a:solidFill>
                <a:schemeClr val="bg1"/>
              </a:solidFill>
              <a:latin typeface="Abadi MT Condensed Light" panose="020B0306030101010103" pitchFamily="34" charset="77"/>
              <a:cs typeface="Arial" panose="020B0604020202020204" pitchFamily="34" charset="0"/>
            </a:endParaRPr>
          </a:p>
          <a:p>
            <a:endParaRPr lang="en-US" sz="1800" dirty="0">
              <a:solidFill>
                <a:schemeClr val="bg1"/>
              </a:solidFill>
              <a:latin typeface="Abadi MT Condensed Light" panose="020B0306030101010103" pitchFamily="34" charset="77"/>
            </a:endParaRPr>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4587</TotalTime>
  <Words>444</Words>
  <Application>Microsoft Macintosh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 MT Condensed Light</vt:lpstr>
      <vt:lpstr>Arial</vt:lpstr>
      <vt:lpstr>Slack-Lato</vt:lpstr>
      <vt:lpstr>Symbol</vt:lpstr>
      <vt:lpstr>Tw Cen MT</vt:lpstr>
      <vt:lpstr>Circuit</vt:lpstr>
      <vt:lpstr>Global Climate change</vt:lpstr>
      <vt:lpstr>Introduction</vt:lpstr>
      <vt:lpstr>navigating website</vt:lpstr>
      <vt:lpstr>Cleaned data</vt:lpstr>
      <vt:lpstr>Ethical considerations</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Casey Wright</cp:lastModifiedBy>
  <cp:revision>19</cp:revision>
  <dcterms:created xsi:type="dcterms:W3CDTF">2025-01-31T23:14:29Z</dcterms:created>
  <dcterms:modified xsi:type="dcterms:W3CDTF">2025-02-04T20:29:03Z</dcterms:modified>
</cp:coreProperties>
</file>