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9b267db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9b267db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b267db1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b267db1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b267db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b267db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9b267db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9b267db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b267db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b267db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b267db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b267db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9b267db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9b267db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b2dc0522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b2dc0522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b267db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b267db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9b267db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9b267db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b267db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9b267db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lnSpc>
                <a:spcPct val="150000"/>
              </a:lnSpc>
              <a:spcBef>
                <a:spcPts val="150"/>
              </a:spcBef>
              <a:spcAft>
                <a:spcPts val="150"/>
              </a:spcAft>
              <a:buClr>
                <a:schemeClr val="dk1"/>
              </a:buClr>
              <a:buSzPts val="1100"/>
              <a:buFont typeface="Arial"/>
              <a:buNone/>
            </a:pPr>
            <a:r>
              <a:rPr b="1" lang="en" sz="2400">
                <a:latin typeface="Times New Roman"/>
                <a:ea typeface="Times New Roman"/>
                <a:cs typeface="Times New Roman"/>
                <a:sym typeface="Times New Roman"/>
              </a:rPr>
              <a:t>DEPLOYING A WEBSITE ON AWS S3 USING TERRAFORM AND JENKINS CI/CD PIPELINE</a:t>
            </a:r>
            <a:endParaRPr sz="2400"/>
          </a:p>
        </p:txBody>
      </p:sp>
      <p:sp>
        <p:nvSpPr>
          <p:cNvPr id="55" name="Google Shape;55;p13"/>
          <p:cNvSpPr txBox="1"/>
          <p:nvPr>
            <p:ph idx="1" type="subTitle"/>
          </p:nvPr>
        </p:nvSpPr>
        <p:spPr>
          <a:xfrm>
            <a:off x="311700" y="2834125"/>
            <a:ext cx="8520600" cy="1552500"/>
          </a:xfrm>
          <a:prstGeom prst="rect">
            <a:avLst/>
          </a:prstGeom>
        </p:spPr>
        <p:txBody>
          <a:bodyPr anchorCtr="0" anchor="t" bIns="91425" lIns="91425" spcFirstLastPara="1" rIns="91425" wrap="square" tIns="91425">
            <a:normAutofit/>
          </a:bodyPr>
          <a:lstStyle/>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Pravin Sawant	(230944223036)</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Heena Shinganjude	(230944223014)</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Yogesh Dhanawade	(230944223011)</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Rutvija Patil		(230344223034)</a:t>
            </a:r>
            <a:endParaRPr b="1" sz="1200">
              <a:solidFill>
                <a:schemeClr val="dk1"/>
              </a:solidFill>
              <a:latin typeface="Times New Roman"/>
              <a:ea typeface="Times New Roman"/>
              <a:cs typeface="Times New Roman"/>
              <a:sym typeface="Times New Roman"/>
            </a:endParaRPr>
          </a:p>
          <a:p>
            <a:pPr indent="0" lvl="0" marL="0" rtl="0" algn="ctr">
              <a:spcBef>
                <a:spcPts val="15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236475"/>
            <a:ext cx="8520600" cy="45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9.Testing and Validation: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Conduct thorough testing of the deployment pipeline to ensure functionality, reliability, and performance.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Validate website deployment on AWS S3 and verify proper functioning of security configurations, code quality analysis, and monitoring systems.</a:t>
            </a:r>
            <a:endParaRPr>
              <a:solidFill>
                <a:schemeClr val="dk1"/>
              </a:solidFill>
            </a:endParaRPr>
          </a:p>
          <a:p>
            <a:pPr indent="0" lvl="0" marL="0" rtl="0" algn="l">
              <a:spcBef>
                <a:spcPts val="1200"/>
              </a:spcBef>
              <a:spcAft>
                <a:spcPts val="0"/>
              </a:spcAft>
              <a:buNone/>
            </a:pPr>
            <a:r>
              <a:rPr b="1" lang="en">
                <a:solidFill>
                  <a:schemeClr val="dk1"/>
                </a:solidFill>
              </a:rPr>
              <a:t>10.Documentation and Knowledge Sharing: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Document the project setup, configurations, and workflows for future reference and knowledge sharing.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training and guidance to team members on using and maintaining the deployed infrastructure and CI/CD pipeline.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11" name="Google Shape;111;p23"/>
          <p:cNvSpPr txBox="1"/>
          <p:nvPr>
            <p:ph idx="1" type="body"/>
          </p:nvPr>
        </p:nvSpPr>
        <p:spPr>
          <a:xfrm>
            <a:off x="311700" y="1192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Hence, we have successfully implemented an </a:t>
            </a:r>
            <a:r>
              <a:rPr lang="en">
                <a:solidFill>
                  <a:schemeClr val="dk1"/>
                </a:solidFill>
              </a:rPr>
              <a:t>automated pipeline for deploying websites on AWS S3 using Terraform and Jenkins CI/CD pipelines, with additional tools like CloudFront, Nagios, SonarQube, Trivy, and DynamoDB. The streamlined process improved efficiency, enhanced security, ensured code quality, enabled proactive monitoring, and provided scalable data storage. Overall, these outcomes contribute to more reliable and secure website deployments, ultimately enhancing the user experience.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chemeClr val="dk1"/>
                </a:solidFill>
              </a:rPr>
              <a:t>Paper 1: - </a:t>
            </a:r>
            <a:r>
              <a:rPr lang="en" sz="1200">
                <a:solidFill>
                  <a:schemeClr val="dk1"/>
                </a:solidFill>
              </a:rPr>
              <a:t>A Qualitative Study of DevOps Usage in Practice</a:t>
            </a:r>
            <a:endParaRPr sz="1200">
              <a:solidFill>
                <a:schemeClr val="dk1"/>
              </a:solidFill>
            </a:endParaRPr>
          </a:p>
          <a:p>
            <a:pPr indent="0" lvl="0" marL="0" rtl="0" algn="l">
              <a:lnSpc>
                <a:spcPct val="100000"/>
              </a:lnSpc>
              <a:spcBef>
                <a:spcPts val="0"/>
              </a:spcBef>
              <a:spcAft>
                <a:spcPts val="0"/>
              </a:spcAft>
              <a:buNone/>
            </a:pPr>
            <a:r>
              <a:rPr b="1" lang="en" sz="1200">
                <a:solidFill>
                  <a:schemeClr val="dk1"/>
                </a:solidFill>
              </a:rPr>
              <a:t>Author: Floris Erich, C. Amrit &amp; M. Daneva</a:t>
            </a:r>
            <a:endParaRPr b="1" sz="1200">
              <a:solidFill>
                <a:schemeClr val="dk1"/>
              </a:solidFill>
            </a:endParaRPr>
          </a:p>
          <a:p>
            <a:pPr indent="0" lvl="0" marL="0" rtl="0" algn="l">
              <a:lnSpc>
                <a:spcPct val="100000"/>
              </a:lnSpc>
              <a:spcBef>
                <a:spcPts val="0"/>
              </a:spcBef>
              <a:spcAft>
                <a:spcPts val="0"/>
              </a:spcAft>
              <a:buNone/>
            </a:pPr>
            <a:r>
              <a:rPr b="1" lang="en" sz="1200">
                <a:solidFill>
                  <a:schemeClr val="dk1"/>
                </a:solidFill>
              </a:rPr>
              <a:t>Paper 2: - </a:t>
            </a:r>
            <a:r>
              <a:rPr lang="en" sz="1200">
                <a:solidFill>
                  <a:schemeClr val="dk1"/>
                </a:solidFill>
              </a:rPr>
              <a:t>Review paper on Network's server monitoring and analysis using Nagios</a:t>
            </a:r>
            <a:endParaRPr sz="1200">
              <a:solidFill>
                <a:schemeClr val="dk1"/>
              </a:solidFill>
            </a:endParaRPr>
          </a:p>
          <a:p>
            <a:pPr indent="0" lvl="0" marL="0" rtl="0" algn="l">
              <a:lnSpc>
                <a:spcPct val="100000"/>
              </a:lnSpc>
              <a:spcBef>
                <a:spcPts val="0"/>
              </a:spcBef>
              <a:spcAft>
                <a:spcPts val="0"/>
              </a:spcAft>
              <a:buNone/>
            </a:pPr>
            <a:r>
              <a:rPr b="1" lang="en" sz="1200">
                <a:solidFill>
                  <a:schemeClr val="dk1"/>
                </a:solidFill>
              </a:rPr>
              <a:t>Author: Renita Johnson, N. Edna Elizabeth</a:t>
            </a:r>
            <a:endParaRPr b="1"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Paper 3: - </a:t>
            </a:r>
            <a:r>
              <a:rPr lang="en" sz="1200">
                <a:solidFill>
                  <a:schemeClr val="dk1"/>
                </a:solidFill>
              </a:rPr>
              <a:t>DevOps: Introducing Infrastructure-as-Code</a:t>
            </a:r>
            <a:endParaRPr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Author: Matej Arta, Tadej Borovˇsak, Elisabetta Di Nitto, Michele Guerriero</a:t>
            </a:r>
            <a:endParaRPr b="1"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a:t>
            </a:r>
            <a:endParaRPr b="1" sz="1200">
              <a:solidFill>
                <a:schemeClr val="dk1"/>
              </a:solidFill>
            </a:endParaRPr>
          </a:p>
          <a:p>
            <a:pPr indent="114300" lvl="0" marL="0" rtl="0" algn="just">
              <a:lnSpc>
                <a:spcPct val="100000"/>
              </a:lnSpc>
              <a:spcBef>
                <a:spcPts val="0"/>
              </a:spcBef>
              <a:spcAft>
                <a:spcPts val="0"/>
              </a:spcAft>
              <a:buNone/>
            </a:pPr>
            <a:r>
              <a:rPr b="1" lang="en" sz="1200">
                <a:solidFill>
                  <a:schemeClr val="dk1"/>
                </a:solidFill>
              </a:rPr>
              <a:t>            Paper 5: - </a:t>
            </a:r>
            <a:r>
              <a:rPr lang="en" sz="1200">
                <a:solidFill>
                  <a:schemeClr val="dk1"/>
                </a:solidFill>
              </a:rPr>
              <a:t>DevOps: Introducing Infrastructure-as-Code</a:t>
            </a:r>
            <a:endParaRPr sz="1200">
              <a:solidFill>
                <a:schemeClr val="dk1"/>
              </a:solidFill>
            </a:endParaRPr>
          </a:p>
          <a:p>
            <a:pPr indent="0" lvl="0" marL="0" rtl="0" algn="l">
              <a:lnSpc>
                <a:spcPct val="100000"/>
              </a:lnSpc>
              <a:spcBef>
                <a:spcPts val="0"/>
              </a:spcBef>
              <a:spcAft>
                <a:spcPts val="0"/>
              </a:spcAft>
              <a:buNone/>
            </a:pPr>
            <a:r>
              <a:rPr b="1" lang="en" sz="1100">
                <a:solidFill>
                  <a:schemeClr val="dk1"/>
                </a:solidFill>
              </a:rPr>
              <a:t>                Author:Md Rejaul Karim Chowdhury and Abdullah Gani</a:t>
            </a:r>
            <a:endParaRPr b="1" sz="1100">
              <a:solidFill>
                <a:schemeClr val="dk1"/>
              </a:solidFill>
            </a:endParaRPr>
          </a:p>
          <a:p>
            <a:pPr indent="0" lvl="0" marL="0" rtl="0" algn="just">
              <a:lnSpc>
                <a:spcPct val="150000"/>
              </a:lnSpc>
              <a:spcBef>
                <a:spcPts val="150"/>
              </a:spcBef>
              <a:spcAft>
                <a:spcPts val="0"/>
              </a:spcAft>
              <a:buNone/>
            </a:pPr>
            <a:r>
              <a:t/>
            </a:r>
            <a:endParaRPr b="1" sz="1200">
              <a:solidFill>
                <a:schemeClr val="dk1"/>
              </a:solidFill>
            </a:endParaRPr>
          </a:p>
          <a:p>
            <a:pPr indent="0" lvl="0" marL="0" rtl="0" algn="just">
              <a:lnSpc>
                <a:spcPct val="150000"/>
              </a:lnSpc>
              <a:spcBef>
                <a:spcPts val="15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spcBef>
                <a:spcPts val="15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modern software development practices, deploying a website involves not only ensuring its functionality but also optimizing its performance, scalability, and security.Cloud computing services like Amazon Web Services (AWS) provide robust infrastructure solutions to address these requirements. Amazon S3 (Simple Storage Service) is a highly scalable and cost-effective object storage service offered by AWS.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Deploying a secure and automated static website hosting infrastructure on AWS S3 using Terraform and Jenkins CI/CD pipelines. Additionally, it integrates CloudFront for enhanced performance and security, Nagios for proactive monitoring, SonarQube for static code analysis, Trivy for container security scanning, and DynamoDB for scalable data storage. This comprehensive approach streamlines deployment processes, ensures code quality and security, and provides robust monitoring capabilities, ultimately enabling organizations to deliver high-quality websites efficiently and securely.</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AND OBJECTIVES</a:t>
            </a:r>
            <a:endParaRPr b="1"/>
          </a:p>
        </p:txBody>
      </p:sp>
      <p:sp>
        <p:nvSpPr>
          <p:cNvPr id="67" name="Google Shape;67;p15"/>
          <p:cNvSpPr txBox="1"/>
          <p:nvPr>
            <p:ph idx="1" type="body"/>
          </p:nvPr>
        </p:nvSpPr>
        <p:spPr>
          <a:xfrm>
            <a:off x="261750" y="1152475"/>
            <a:ext cx="8520600" cy="399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400">
                <a:solidFill>
                  <a:schemeClr val="dk1"/>
                </a:solidFill>
              </a:rPr>
              <a:t>Problem Statement:</a:t>
            </a:r>
            <a:endParaRPr b="1" sz="1400">
              <a:solidFill>
                <a:schemeClr val="dk1"/>
              </a:solidFill>
            </a:endParaRPr>
          </a:p>
          <a:p>
            <a:pPr indent="0" lvl="0" marL="0" rtl="0" algn="l">
              <a:spcBef>
                <a:spcPts val="1200"/>
              </a:spcBef>
              <a:spcAft>
                <a:spcPts val="0"/>
              </a:spcAft>
              <a:buNone/>
            </a:pPr>
            <a:r>
              <a:rPr lang="en" sz="1400">
                <a:solidFill>
                  <a:schemeClr val="dk1"/>
                </a:solidFill>
              </a:rPr>
              <a:t>Many organizations struggle with manual and error-prone deployment processes when hosting websites on cloud platforms like AWS S3. Additionally, ensuring security, code quality, and continuous monitoring poses significant challenges. Without automation and proper tooling, these tasks can become time-consuming and resource-intensive, leading to inefficiencies and potential risks to the website's reliability and security.</a:t>
            </a:r>
            <a:endParaRPr sz="1400">
              <a:solidFill>
                <a:schemeClr val="dk1"/>
              </a:solidFill>
            </a:endParaRPr>
          </a:p>
          <a:p>
            <a:pPr indent="0" lvl="0" marL="0" rtl="0" algn="l">
              <a:spcBef>
                <a:spcPts val="1200"/>
              </a:spcBef>
              <a:spcAft>
                <a:spcPts val="0"/>
              </a:spcAft>
              <a:buNone/>
            </a:pPr>
            <a:r>
              <a:rPr b="1" lang="en" sz="1400">
                <a:solidFill>
                  <a:schemeClr val="dk1"/>
                </a:solidFill>
              </a:rPr>
              <a:t>Objectives:</a:t>
            </a:r>
            <a:endParaRPr b="1" sz="1400">
              <a:solidFill>
                <a:schemeClr val="dk1"/>
              </a:solidFill>
            </a:endParaRPr>
          </a:p>
          <a:p>
            <a:pPr indent="0" lvl="0" marL="0" rtl="0" algn="l">
              <a:spcBef>
                <a:spcPts val="1200"/>
              </a:spcBef>
              <a:spcAft>
                <a:spcPts val="0"/>
              </a:spcAft>
              <a:buNone/>
            </a:pPr>
            <a:r>
              <a:rPr lang="en" sz="1400">
                <a:solidFill>
                  <a:schemeClr val="dk1"/>
                </a:solidFill>
              </a:rPr>
              <a:t>The primary objective of this project is to develop an automated pipeline for deploying websites on AWS S3 using Terraform and Jenkins CI/CD pipelines. Additionally, the project aims to integrate tools such as CloudFront, Nagios, SonarQube, Trivy, and DynamoDB to address the following objectives:</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Automate Deployment: Streamline the deployment process to reduce manual effort and errors, ensuring consistent and reliable deployments of websites on AWS S3.</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Enhance Security: Integrate CloudFront for DDoS protection, HTTPS encryption, and access control to enhance the security of the deployed websites, ensuring data integrity and confidentiality.</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Ensure Code Quality: Utilize SonarQube for static code analysis to identify and address code quality issues, ensuring the reliability and maintainability of the deployed websites.</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Ensure Container Security: Integrate Trivy for container security scanning to identify and remediate vulnerabilities in containerized components, ensuring the security of the deployment environment.</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Enable Proactive Monitoring: Integrate Nagios for proactive monitoring of AWS resources, including S3 buckets, CloudFront distributions, and other critical components, enabling timely detection and resolution of issues.</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Provide Scalable Data Storage: Utilize DynamoDB for scalable and low-latency data storage, enabling dynamic website components to access and store data efficiently</a:t>
            </a:r>
            <a:endParaRPr sz="1400">
              <a:solidFill>
                <a:schemeClr val="dk1"/>
              </a:solidFill>
            </a:endParaRPr>
          </a:p>
          <a:p>
            <a:pPr indent="0" lvl="0" marL="457200" rtl="0" algn="l">
              <a:spcBef>
                <a:spcPts val="1200"/>
              </a:spcBef>
              <a:spcAft>
                <a:spcPts val="1200"/>
              </a:spcAft>
              <a:buNone/>
            </a:pPr>
            <a:r>
              <a:t/>
            </a:r>
            <a:endParaRPr b="1"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SYSTEM ARCHITECTURE</a:t>
            </a:r>
            <a:endParaRPr b="1"/>
          </a:p>
        </p:txBody>
      </p:sp>
      <p:pic>
        <p:nvPicPr>
          <p:cNvPr id="73" name="Google Shape;73;p16"/>
          <p:cNvPicPr preferRelativeResize="0"/>
          <p:nvPr/>
        </p:nvPicPr>
        <p:blipFill>
          <a:blip r:embed="rId3">
            <a:alphaModFix/>
          </a:blip>
          <a:stretch>
            <a:fillRect/>
          </a:stretch>
        </p:blipFill>
        <p:spPr>
          <a:xfrm>
            <a:off x="356575" y="1017726"/>
            <a:ext cx="7622650" cy="4017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41800"/>
            <a:ext cx="8520600" cy="45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TECHNOLOGIES</a:t>
            </a:r>
            <a:r>
              <a:rPr b="1" lang="en"/>
              <a:t>/SERVICES USED</a:t>
            </a:r>
            <a:endParaRPr b="1"/>
          </a:p>
        </p:txBody>
      </p:sp>
      <p:sp>
        <p:nvSpPr>
          <p:cNvPr id="79" name="Google Shape;79;p17"/>
          <p:cNvSpPr txBox="1"/>
          <p:nvPr>
            <p:ph idx="1" type="body"/>
          </p:nvPr>
        </p:nvSpPr>
        <p:spPr>
          <a:xfrm>
            <a:off x="311700" y="931025"/>
            <a:ext cx="8520600" cy="38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1.Terraform :</a:t>
            </a:r>
            <a:r>
              <a:rPr lang="en" sz="1400">
                <a:solidFill>
                  <a:schemeClr val="dk1"/>
                </a:solidFill>
              </a:rPr>
              <a:t> Terraform is an open-source infrastructure as code software tool that enables users to define      and provision infrastructure resources using declarative configuration files.</a:t>
            </a:r>
            <a:endParaRPr sz="1400">
              <a:solidFill>
                <a:schemeClr val="dk1"/>
              </a:solidFill>
            </a:endParaRPr>
          </a:p>
          <a:p>
            <a:pPr indent="0" lvl="0" marL="0" rtl="0" algn="l">
              <a:spcBef>
                <a:spcPts val="1200"/>
              </a:spcBef>
              <a:spcAft>
                <a:spcPts val="0"/>
              </a:spcAft>
              <a:buNone/>
            </a:pPr>
            <a:r>
              <a:rPr b="1" lang="en" sz="1400">
                <a:solidFill>
                  <a:schemeClr val="dk1"/>
                </a:solidFill>
              </a:rPr>
              <a:t>2.Git :</a:t>
            </a:r>
            <a:r>
              <a:rPr lang="en" sz="1400">
                <a:solidFill>
                  <a:schemeClr val="dk1"/>
                </a:solidFill>
              </a:rPr>
              <a:t> Git is a distributed version control system used for tracking changes in source code during software  development.</a:t>
            </a:r>
            <a:endParaRPr sz="1400">
              <a:solidFill>
                <a:schemeClr val="dk1"/>
              </a:solidFill>
            </a:endParaRPr>
          </a:p>
          <a:p>
            <a:pPr indent="0" lvl="0" marL="0" rtl="0" algn="l">
              <a:spcBef>
                <a:spcPts val="1200"/>
              </a:spcBef>
              <a:spcAft>
                <a:spcPts val="0"/>
              </a:spcAft>
              <a:buNone/>
            </a:pPr>
            <a:r>
              <a:rPr b="1" lang="en" sz="1400">
                <a:solidFill>
                  <a:schemeClr val="dk1"/>
                </a:solidFill>
              </a:rPr>
              <a:t>3.Jenkins :</a:t>
            </a:r>
            <a:r>
              <a:rPr lang="en" sz="1400">
                <a:solidFill>
                  <a:schemeClr val="dk1"/>
                </a:solidFill>
              </a:rPr>
              <a:t> Jenkins is an open-source automation server used for Continuous Integration and Continuous Delivery (CI/CD) of software projects.</a:t>
            </a:r>
            <a:endParaRPr sz="1400">
              <a:solidFill>
                <a:schemeClr val="dk1"/>
              </a:solidFill>
            </a:endParaRPr>
          </a:p>
          <a:p>
            <a:pPr indent="0" lvl="0" marL="0" rtl="0" algn="l">
              <a:spcBef>
                <a:spcPts val="1200"/>
              </a:spcBef>
              <a:spcAft>
                <a:spcPts val="0"/>
              </a:spcAft>
              <a:buNone/>
            </a:pPr>
            <a:r>
              <a:rPr b="1" lang="en" sz="1400">
                <a:solidFill>
                  <a:schemeClr val="dk1"/>
                </a:solidFill>
              </a:rPr>
              <a:t>4.Sonarqube :</a:t>
            </a:r>
            <a:r>
              <a:rPr lang="en" sz="1400">
                <a:solidFill>
                  <a:schemeClr val="dk1"/>
                </a:solidFill>
              </a:rPr>
              <a:t> SonarQube is an open-source platform for continuous inspection of code quality and security vulnerabilities in software projects.</a:t>
            </a:r>
            <a:endParaRPr sz="1400">
              <a:solidFill>
                <a:schemeClr val="dk1"/>
              </a:solidFill>
            </a:endParaRPr>
          </a:p>
          <a:p>
            <a:pPr indent="0" lvl="0" marL="0" rtl="0" algn="l">
              <a:spcBef>
                <a:spcPts val="1200"/>
              </a:spcBef>
              <a:spcAft>
                <a:spcPts val="0"/>
              </a:spcAft>
              <a:buNone/>
            </a:pPr>
            <a:r>
              <a:rPr b="1" lang="en" sz="1400">
                <a:solidFill>
                  <a:schemeClr val="dk1"/>
                </a:solidFill>
              </a:rPr>
              <a:t>5.Trivy :</a:t>
            </a:r>
            <a:r>
              <a:rPr lang="en" sz="1400">
                <a:solidFill>
                  <a:schemeClr val="dk1"/>
                </a:solidFill>
              </a:rPr>
              <a:t> Trivy is an open-source vulnerability scanner for container images, providing fast and comprehensive security analysis.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611450"/>
            <a:ext cx="8520600" cy="3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6.Amazon S3:</a:t>
            </a:r>
            <a:r>
              <a:rPr lang="en" sz="1400">
                <a:solidFill>
                  <a:schemeClr val="dk1"/>
                </a:solidFill>
              </a:rPr>
              <a:t> Amazon S3 bucket is a scalable object storage service provided by Amazon Web Services (AWS) for storing and retrieving data.</a:t>
            </a:r>
            <a:endParaRPr b="1" sz="1400">
              <a:solidFill>
                <a:schemeClr val="dk1"/>
              </a:solidFill>
            </a:endParaRPr>
          </a:p>
          <a:p>
            <a:pPr indent="0" lvl="0" marL="0" rtl="0" algn="l">
              <a:spcBef>
                <a:spcPts val="1200"/>
              </a:spcBef>
              <a:spcAft>
                <a:spcPts val="0"/>
              </a:spcAft>
              <a:buNone/>
            </a:pPr>
            <a:r>
              <a:rPr b="1" lang="en" sz="1400">
                <a:solidFill>
                  <a:schemeClr val="dk1"/>
                </a:solidFill>
              </a:rPr>
              <a:t>7.Amazon </a:t>
            </a:r>
            <a:r>
              <a:rPr b="1" lang="en" sz="1400">
                <a:solidFill>
                  <a:schemeClr val="dk1"/>
                </a:solidFill>
              </a:rPr>
              <a:t>dynamoDB</a:t>
            </a:r>
            <a:r>
              <a:rPr b="1" lang="en" sz="1400">
                <a:solidFill>
                  <a:schemeClr val="dk1"/>
                </a:solidFill>
              </a:rPr>
              <a:t> : </a:t>
            </a:r>
            <a:r>
              <a:rPr lang="en" sz="1400">
                <a:solidFill>
                  <a:schemeClr val="dk1"/>
                </a:solidFill>
              </a:rPr>
              <a:t>DynamoDB is a fully managed NoSQL database service offered by Amazon Web Services (AWS) for high-performance and scalable data storage.</a:t>
            </a:r>
            <a:endParaRPr sz="1400">
              <a:solidFill>
                <a:schemeClr val="dk1"/>
              </a:solidFill>
            </a:endParaRPr>
          </a:p>
          <a:p>
            <a:pPr indent="0" lvl="0" marL="0" rtl="0" algn="l">
              <a:spcBef>
                <a:spcPts val="1200"/>
              </a:spcBef>
              <a:spcAft>
                <a:spcPts val="0"/>
              </a:spcAft>
              <a:buNone/>
            </a:pPr>
            <a:r>
              <a:rPr b="1" lang="en" sz="1400">
                <a:solidFill>
                  <a:schemeClr val="dk1"/>
                </a:solidFill>
              </a:rPr>
              <a:t>8.Nagios :</a:t>
            </a:r>
            <a:r>
              <a:rPr lang="en" sz="1400">
                <a:solidFill>
                  <a:schemeClr val="dk1"/>
                </a:solidFill>
              </a:rPr>
              <a:t> Nagios is an open-source monitoring solution used for continuous monitoring of IT infrastructure to detect and resolve issues proactively.</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90" name="Google Shape;90;p19"/>
          <p:cNvSpPr txBox="1"/>
          <p:nvPr>
            <p:ph idx="1" type="body"/>
          </p:nvPr>
        </p:nvSpPr>
        <p:spPr>
          <a:xfrm>
            <a:off x="311700" y="1152475"/>
            <a:ext cx="8520600" cy="374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1.Requirement Analysis: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Define project objectives, scope, and requirements, including the features and components of the website to be deployed on AWS S3.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Identify the AWS resources needed for hosting the website, such as S3 buckets, CloudFront distributions, and DynamoDB tables.</a:t>
            </a:r>
            <a:endParaRPr>
              <a:solidFill>
                <a:schemeClr val="dk1"/>
              </a:solidFill>
            </a:endParaRPr>
          </a:p>
          <a:p>
            <a:pPr indent="0" lvl="0" marL="0" rtl="0" algn="l">
              <a:spcBef>
                <a:spcPts val="1200"/>
              </a:spcBef>
              <a:spcAft>
                <a:spcPts val="0"/>
              </a:spcAft>
              <a:buNone/>
            </a:pPr>
            <a:r>
              <a:rPr b="1" lang="en">
                <a:solidFill>
                  <a:schemeClr val="dk1"/>
                </a:solidFill>
              </a:rPr>
              <a:t>2.Environment Setup:</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Set up version control using Git for managing the website's codebase.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development, testing, and production environments for 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Provision AWS credentials with appropriate permissions for Terraform, Jenkins, and other tools.</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75250"/>
            <a:ext cx="8520600" cy="4982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solidFill>
                  <a:schemeClr val="dk1"/>
                </a:solidFill>
              </a:rPr>
              <a:t>3.</a:t>
            </a:r>
            <a:r>
              <a:rPr b="1" lang="en">
                <a:solidFill>
                  <a:schemeClr val="dk1"/>
                </a:solidFill>
              </a:rPr>
              <a:t>Infrastructure Provisioning with Terraform:</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Develop Terraform scripts to define the infrastructure components required for hosting the website on AWS S3.</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Define AWS resources such as S3 buckets, CloudFront distributions, Route 53 DNS records, and DynamoDB tables using Terraform configuration files.</a:t>
            </a:r>
            <a:endParaRPr>
              <a:solidFill>
                <a:schemeClr val="dk1"/>
              </a:solidFill>
            </a:endParaRPr>
          </a:p>
          <a:p>
            <a:pPr indent="0" lvl="0" marL="0" rtl="0" algn="l">
              <a:spcBef>
                <a:spcPts val="1200"/>
              </a:spcBef>
              <a:spcAft>
                <a:spcPts val="0"/>
              </a:spcAft>
              <a:buNone/>
            </a:pPr>
            <a:r>
              <a:rPr b="1" lang="en">
                <a:solidFill>
                  <a:schemeClr val="dk1"/>
                </a:solidFill>
              </a:rPr>
              <a:t>4.Continuous Integration and Deployment with Jenkins:</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Configure Jenkins CI/CD pipelines to automate the build, test, and deployment processes.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Integrate Jenkins with Git to trigger pipeline executions upon code commits or merges.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Implement stages in the pipeline for compiling code, running tests, and deploying artifacts to AWS S3.</a:t>
            </a:r>
            <a:endParaRPr>
              <a:solidFill>
                <a:schemeClr val="dk1"/>
              </a:solidFill>
            </a:endParaRPr>
          </a:p>
          <a:p>
            <a:pPr indent="0" lvl="0" marL="0" rtl="0" algn="l">
              <a:spcBef>
                <a:spcPts val="1200"/>
              </a:spcBef>
              <a:spcAft>
                <a:spcPts val="0"/>
              </a:spcAft>
              <a:buNone/>
            </a:pPr>
            <a:r>
              <a:rPr b="1" lang="en">
                <a:solidFill>
                  <a:schemeClr val="dk1"/>
                </a:solidFill>
              </a:rPr>
              <a:t>5.Security Integration with CloudFront:</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Configure CloudFront distributions with security features such as DDoS protection, HTTPS encryption, and access control.</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Ensure proper configuration of CloudFront cache behaviors and origin settings for optimal performance and security.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39750"/>
            <a:ext cx="8520600" cy="500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6.Code Quality Analysis with SonarQube:</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Set up SonarQube for static code analysis to identify and address code quality issues in the website's codebase.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SonarQube analysis tasks in the Jenkins pipeline to analyze code quality metrics during the build process.</a:t>
            </a:r>
            <a:endParaRPr>
              <a:solidFill>
                <a:schemeClr val="dk1"/>
              </a:solidFill>
            </a:endParaRPr>
          </a:p>
          <a:p>
            <a:pPr indent="0" lvl="0" marL="0" rtl="0" algn="l">
              <a:spcBef>
                <a:spcPts val="1200"/>
              </a:spcBef>
              <a:spcAft>
                <a:spcPts val="0"/>
              </a:spcAft>
              <a:buNone/>
            </a:pPr>
            <a:r>
              <a:rPr b="1" lang="en">
                <a:solidFill>
                  <a:schemeClr val="dk1"/>
                </a:solidFill>
              </a:rPr>
              <a:t>7.Container Security Scanning with Trivy:</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Integrate Trivy into the Jenkins pipeline to scan container images for vulnerabilities before 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Define Trivy scanning tasks to analyze container images for known security vulnerabilities and dependencies.</a:t>
            </a:r>
            <a:endParaRPr>
              <a:solidFill>
                <a:schemeClr val="dk1"/>
              </a:solidFill>
            </a:endParaRPr>
          </a:p>
          <a:p>
            <a:pPr indent="0" lvl="0" marL="0" rtl="0" algn="l">
              <a:spcBef>
                <a:spcPts val="1200"/>
              </a:spcBef>
              <a:spcAft>
                <a:spcPts val="0"/>
              </a:spcAft>
              <a:buNone/>
            </a:pPr>
            <a:r>
              <a:rPr b="1" lang="en">
                <a:solidFill>
                  <a:schemeClr val="dk1"/>
                </a:solidFill>
              </a:rPr>
              <a:t>8.Proactive Monitoring with Nagios: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Deploy Nagios for proactive monitoring of AWS resources, including S3 buckets, CloudFront distributions, and DynamoDB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Nagios checks and alerts to monitor critical metrics such as website availability, latency, and resource utilization.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