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4" r:id="rId4"/>
    <p:sldId id="265" r:id="rId5"/>
    <p:sldId id="258" r:id="rId6"/>
    <p:sldId id="260" r:id="rId7"/>
    <p:sldId id="259"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46"/>
    <p:restoredTop sz="94674"/>
  </p:normalViewPr>
  <p:slideViewPr>
    <p:cSldViewPr snapToGrid="0" snapToObjects="1">
      <p:cViewPr>
        <p:scale>
          <a:sx n="130" d="100"/>
          <a:sy n="130" d="100"/>
        </p:scale>
        <p:origin x="2984" y="1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9A96C1-9147-4FA6-BDD0-A40F42A2A597}"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4B690699-D86A-4263-8CC5-8425997D2F2D}">
      <dgm:prSet/>
      <dgm:spPr/>
      <dgm:t>
        <a:bodyPr/>
        <a:lstStyle/>
        <a:p>
          <a:r>
            <a:rPr lang="en-GB" dirty="0"/>
            <a:t>What is Sentiment Analysis?</a:t>
          </a:r>
          <a:endParaRPr lang="en-US" dirty="0"/>
        </a:p>
      </dgm:t>
    </dgm:pt>
    <dgm:pt modelId="{CFA61768-7ED4-416C-A562-94D88F7E6AD1}" type="parTrans" cxnId="{8C1F418F-EB2D-441D-AB5E-E61D81F1FC16}">
      <dgm:prSet/>
      <dgm:spPr/>
      <dgm:t>
        <a:bodyPr/>
        <a:lstStyle/>
        <a:p>
          <a:endParaRPr lang="en-US"/>
        </a:p>
      </dgm:t>
    </dgm:pt>
    <dgm:pt modelId="{2A55D159-BD7A-43C1-ABB3-89286864704F}" type="sibTrans" cxnId="{8C1F418F-EB2D-441D-AB5E-E61D81F1FC16}">
      <dgm:prSet/>
      <dgm:spPr/>
      <dgm:t>
        <a:bodyPr/>
        <a:lstStyle/>
        <a:p>
          <a:endParaRPr lang="en-US"/>
        </a:p>
      </dgm:t>
    </dgm:pt>
    <dgm:pt modelId="{A5EE147A-81AE-45F2-B44C-3BF5780D1AF1}">
      <dgm:prSet/>
      <dgm:spPr/>
      <dgm:t>
        <a:bodyPr/>
        <a:lstStyle/>
        <a:p>
          <a:r>
            <a:rPr lang="en-GB" dirty="0"/>
            <a:t> A tool to decode emotions and opinions in text data.</a:t>
          </a:r>
          <a:endParaRPr lang="en-US" dirty="0"/>
        </a:p>
      </dgm:t>
    </dgm:pt>
    <dgm:pt modelId="{A2BFE31A-D173-4B60-835A-57892832FFAA}" type="parTrans" cxnId="{BFB04168-2EC0-4349-860C-F4B9F8AD7F1D}">
      <dgm:prSet/>
      <dgm:spPr/>
      <dgm:t>
        <a:bodyPr/>
        <a:lstStyle/>
        <a:p>
          <a:endParaRPr lang="en-US"/>
        </a:p>
      </dgm:t>
    </dgm:pt>
    <dgm:pt modelId="{50A2D278-89BE-44E6-A1DE-DDB4669C38E3}" type="sibTrans" cxnId="{BFB04168-2EC0-4349-860C-F4B9F8AD7F1D}">
      <dgm:prSet/>
      <dgm:spPr/>
      <dgm:t>
        <a:bodyPr/>
        <a:lstStyle/>
        <a:p>
          <a:endParaRPr lang="en-US"/>
        </a:p>
      </dgm:t>
    </dgm:pt>
    <dgm:pt modelId="{DAC436F4-50B2-4F87-B091-A8CD12E5EA2B}">
      <dgm:prSet/>
      <dgm:spPr/>
      <dgm:t>
        <a:bodyPr/>
        <a:lstStyle/>
        <a:p>
          <a:r>
            <a:rPr lang="en-GB" dirty="0"/>
            <a:t>Why Amazon Reviews?</a:t>
          </a:r>
          <a:endParaRPr lang="en-US" dirty="0"/>
        </a:p>
      </dgm:t>
    </dgm:pt>
    <dgm:pt modelId="{00A55B09-1DD9-4A49-8034-89F6CB3FCD47}" type="parTrans" cxnId="{4C8C880F-EF12-4C22-9A8F-6285A7450F55}">
      <dgm:prSet/>
      <dgm:spPr/>
      <dgm:t>
        <a:bodyPr/>
        <a:lstStyle/>
        <a:p>
          <a:endParaRPr lang="en-US"/>
        </a:p>
      </dgm:t>
    </dgm:pt>
    <dgm:pt modelId="{2547164D-8FE3-4C79-9877-877697D4AF92}" type="sibTrans" cxnId="{4C8C880F-EF12-4C22-9A8F-6285A7450F55}">
      <dgm:prSet/>
      <dgm:spPr/>
      <dgm:t>
        <a:bodyPr/>
        <a:lstStyle/>
        <a:p>
          <a:endParaRPr lang="en-US"/>
        </a:p>
      </dgm:t>
    </dgm:pt>
    <dgm:pt modelId="{64A4C9E2-7DF7-4C24-A407-F4A3382F72EA}">
      <dgm:prSet/>
      <dgm:spPr/>
      <dgm:t>
        <a:bodyPr/>
        <a:lstStyle/>
        <a:p>
          <a:r>
            <a:rPr lang="en-GB" dirty="0"/>
            <a:t> Rich source of consumer sentiment.</a:t>
          </a:r>
          <a:endParaRPr lang="en-US" dirty="0"/>
        </a:p>
      </dgm:t>
    </dgm:pt>
    <dgm:pt modelId="{109DCF2E-F4B1-43F3-864A-E444FA031017}" type="parTrans" cxnId="{2577A17E-3570-4045-8ADE-9B3082BDF88C}">
      <dgm:prSet/>
      <dgm:spPr/>
      <dgm:t>
        <a:bodyPr/>
        <a:lstStyle/>
        <a:p>
          <a:endParaRPr lang="en-US"/>
        </a:p>
      </dgm:t>
    </dgm:pt>
    <dgm:pt modelId="{E34257A6-3843-4C6D-B4EB-D7936A4FE279}" type="sibTrans" cxnId="{2577A17E-3570-4045-8ADE-9B3082BDF88C}">
      <dgm:prSet/>
      <dgm:spPr/>
      <dgm:t>
        <a:bodyPr/>
        <a:lstStyle/>
        <a:p>
          <a:endParaRPr lang="en-US"/>
        </a:p>
      </dgm:t>
    </dgm:pt>
    <dgm:pt modelId="{A41362F6-92E0-4B5E-AFBF-9D174E33BC98}">
      <dgm:prSet/>
      <dgm:spPr/>
      <dgm:t>
        <a:bodyPr/>
        <a:lstStyle/>
        <a:p>
          <a:r>
            <a:rPr lang="en-GB" dirty="0"/>
            <a:t> Impact on purchasing decisions.</a:t>
          </a:r>
          <a:endParaRPr lang="en-US" dirty="0"/>
        </a:p>
      </dgm:t>
    </dgm:pt>
    <dgm:pt modelId="{E52D2D88-4176-463F-8E4C-2D2E377C7A34}" type="parTrans" cxnId="{98D8F1AB-DF9C-4228-994D-A15E41CC7308}">
      <dgm:prSet/>
      <dgm:spPr/>
      <dgm:t>
        <a:bodyPr/>
        <a:lstStyle/>
        <a:p>
          <a:endParaRPr lang="en-US"/>
        </a:p>
      </dgm:t>
    </dgm:pt>
    <dgm:pt modelId="{B7630FA1-29DA-41D3-B7E8-1C2AF5D59226}" type="sibTrans" cxnId="{98D8F1AB-DF9C-4228-994D-A15E41CC7308}">
      <dgm:prSet/>
      <dgm:spPr/>
      <dgm:t>
        <a:bodyPr/>
        <a:lstStyle/>
        <a:p>
          <a:endParaRPr lang="en-US"/>
        </a:p>
      </dgm:t>
    </dgm:pt>
    <dgm:pt modelId="{F1164DE3-AB29-485A-A5EE-8BB39AA3E0D2}">
      <dgm:prSet/>
      <dgm:spPr/>
      <dgm:t>
        <a:bodyPr/>
        <a:lstStyle/>
        <a:p>
          <a:r>
            <a:rPr lang="en-GB" dirty="0"/>
            <a:t>Dissertation Focus:</a:t>
          </a:r>
          <a:endParaRPr lang="en-US" dirty="0"/>
        </a:p>
      </dgm:t>
    </dgm:pt>
    <dgm:pt modelId="{5D65FECD-A0CB-4C28-B4E6-41743AB35F5D}" type="parTrans" cxnId="{CE08B652-2635-4A73-BFDC-EDF7276A66ED}">
      <dgm:prSet/>
      <dgm:spPr/>
      <dgm:t>
        <a:bodyPr/>
        <a:lstStyle/>
        <a:p>
          <a:endParaRPr lang="en-US"/>
        </a:p>
      </dgm:t>
    </dgm:pt>
    <dgm:pt modelId="{D1E99770-A701-4F97-B052-E723B2BB6F5B}" type="sibTrans" cxnId="{CE08B652-2635-4A73-BFDC-EDF7276A66ED}">
      <dgm:prSet/>
      <dgm:spPr/>
      <dgm:t>
        <a:bodyPr/>
        <a:lstStyle/>
        <a:p>
          <a:endParaRPr lang="en-US"/>
        </a:p>
      </dgm:t>
    </dgm:pt>
    <dgm:pt modelId="{147D345F-C9A8-4921-A9FC-B96ED3C87EC1}">
      <dgm:prSet/>
      <dgm:spPr/>
      <dgm:t>
        <a:bodyPr/>
        <a:lstStyle/>
        <a:p>
          <a:r>
            <a:rPr lang="en-GB" dirty="0"/>
            <a:t> Analysing sentiment trends in book reviews.</a:t>
          </a:r>
          <a:endParaRPr lang="en-US" dirty="0"/>
        </a:p>
      </dgm:t>
    </dgm:pt>
    <dgm:pt modelId="{6B0C632D-3898-4A36-96AA-35097F8A837C}" type="parTrans" cxnId="{3AED4B2E-32A0-4B9E-9FAE-389DFEA6D73C}">
      <dgm:prSet/>
      <dgm:spPr/>
      <dgm:t>
        <a:bodyPr/>
        <a:lstStyle/>
        <a:p>
          <a:endParaRPr lang="en-US"/>
        </a:p>
      </dgm:t>
    </dgm:pt>
    <dgm:pt modelId="{E735E8AE-6351-4813-A4CB-B2ED87BADC25}" type="sibTrans" cxnId="{3AED4B2E-32A0-4B9E-9FAE-389DFEA6D73C}">
      <dgm:prSet/>
      <dgm:spPr/>
      <dgm:t>
        <a:bodyPr/>
        <a:lstStyle/>
        <a:p>
          <a:endParaRPr lang="en-US"/>
        </a:p>
      </dgm:t>
    </dgm:pt>
    <dgm:pt modelId="{7364A357-B7BF-4603-AE54-5299BA52250E}">
      <dgm:prSet/>
      <dgm:spPr/>
      <dgm:t>
        <a:bodyPr/>
        <a:lstStyle/>
        <a:p>
          <a:r>
            <a:rPr lang="en-GB" dirty="0"/>
            <a:t> Evaluating different sentiment analysis techniques.</a:t>
          </a:r>
          <a:endParaRPr lang="en-US" dirty="0"/>
        </a:p>
      </dgm:t>
    </dgm:pt>
    <dgm:pt modelId="{26BF2FDA-ACEB-414E-848D-F0F2791B05CF}" type="parTrans" cxnId="{B9E95739-0E6F-4F01-8644-91EC73A42B31}">
      <dgm:prSet/>
      <dgm:spPr/>
      <dgm:t>
        <a:bodyPr/>
        <a:lstStyle/>
        <a:p>
          <a:endParaRPr lang="en-US"/>
        </a:p>
      </dgm:t>
    </dgm:pt>
    <dgm:pt modelId="{061AD57E-5D70-4F85-9A5C-93CCA8A64E03}" type="sibTrans" cxnId="{B9E95739-0E6F-4F01-8644-91EC73A42B31}">
      <dgm:prSet/>
      <dgm:spPr/>
      <dgm:t>
        <a:bodyPr/>
        <a:lstStyle/>
        <a:p>
          <a:endParaRPr lang="en-US"/>
        </a:p>
      </dgm:t>
    </dgm:pt>
    <dgm:pt modelId="{ED10E0FA-874D-49FD-8D00-A789C2F43D34}">
      <dgm:prSet/>
      <dgm:spPr/>
      <dgm:t>
        <a:bodyPr/>
        <a:lstStyle/>
        <a:p>
          <a:r>
            <a:rPr lang="en-GB" dirty="0"/>
            <a:t>Methodology at a Glance:</a:t>
          </a:r>
          <a:endParaRPr lang="en-US" dirty="0"/>
        </a:p>
      </dgm:t>
    </dgm:pt>
    <dgm:pt modelId="{3A3A5B7E-4D86-4D04-BE7B-0832002681F3}" type="parTrans" cxnId="{46B19A62-6CB6-442A-A946-94822D564AB0}">
      <dgm:prSet/>
      <dgm:spPr/>
      <dgm:t>
        <a:bodyPr/>
        <a:lstStyle/>
        <a:p>
          <a:endParaRPr lang="en-US"/>
        </a:p>
      </dgm:t>
    </dgm:pt>
    <dgm:pt modelId="{EE3AD72D-42DA-4C90-8B97-500B15F642D0}" type="sibTrans" cxnId="{46B19A62-6CB6-442A-A946-94822D564AB0}">
      <dgm:prSet/>
      <dgm:spPr/>
      <dgm:t>
        <a:bodyPr/>
        <a:lstStyle/>
        <a:p>
          <a:endParaRPr lang="en-US"/>
        </a:p>
      </dgm:t>
    </dgm:pt>
    <dgm:pt modelId="{B5B48CF4-7C47-4CE9-AB3B-0A26D655E0F1}">
      <dgm:prSet/>
      <dgm:spPr/>
      <dgm:t>
        <a:bodyPr/>
        <a:lstStyle/>
        <a:p>
          <a:r>
            <a:rPr lang="en-GB" dirty="0"/>
            <a:t> Data from Amazon reviews.</a:t>
          </a:r>
          <a:endParaRPr lang="en-US" dirty="0"/>
        </a:p>
      </dgm:t>
    </dgm:pt>
    <dgm:pt modelId="{7F435026-0157-4107-9A31-E8132F794F7C}" type="parTrans" cxnId="{5CAEF31F-4360-4E82-9348-40CD3A6DF4B0}">
      <dgm:prSet/>
      <dgm:spPr/>
      <dgm:t>
        <a:bodyPr/>
        <a:lstStyle/>
        <a:p>
          <a:endParaRPr lang="en-US"/>
        </a:p>
      </dgm:t>
    </dgm:pt>
    <dgm:pt modelId="{5191EB37-1340-4BCA-93CE-02E4D48C4514}" type="sibTrans" cxnId="{5CAEF31F-4360-4E82-9348-40CD3A6DF4B0}">
      <dgm:prSet/>
      <dgm:spPr/>
      <dgm:t>
        <a:bodyPr/>
        <a:lstStyle/>
        <a:p>
          <a:endParaRPr lang="en-US"/>
        </a:p>
      </dgm:t>
    </dgm:pt>
    <dgm:pt modelId="{6E6187E6-9A02-4ECC-A6FE-F69E3AB9014D}">
      <dgm:prSet/>
      <dgm:spPr/>
      <dgm:t>
        <a:bodyPr/>
        <a:lstStyle/>
        <a:p>
          <a:r>
            <a:rPr lang="en-GB" dirty="0"/>
            <a:t> Techniques: Text Blob, Vader, LDA.</a:t>
          </a:r>
          <a:endParaRPr lang="en-US" dirty="0"/>
        </a:p>
      </dgm:t>
    </dgm:pt>
    <dgm:pt modelId="{815B1063-6380-4876-8FE2-2810B880EC51}" type="parTrans" cxnId="{F119A0F2-3679-4837-BDF2-14F773CB7ABA}">
      <dgm:prSet/>
      <dgm:spPr/>
      <dgm:t>
        <a:bodyPr/>
        <a:lstStyle/>
        <a:p>
          <a:endParaRPr lang="en-US"/>
        </a:p>
      </dgm:t>
    </dgm:pt>
    <dgm:pt modelId="{91B7A9BA-58A9-42CF-9E1E-C4FDB1E1C914}" type="sibTrans" cxnId="{F119A0F2-3679-4837-BDF2-14F773CB7ABA}">
      <dgm:prSet/>
      <dgm:spPr/>
      <dgm:t>
        <a:bodyPr/>
        <a:lstStyle/>
        <a:p>
          <a:endParaRPr lang="en-US"/>
        </a:p>
      </dgm:t>
    </dgm:pt>
    <dgm:pt modelId="{539EA88E-5FE2-4A47-9361-487283AD037F}">
      <dgm:prSet/>
      <dgm:spPr/>
      <dgm:t>
        <a:bodyPr/>
        <a:lstStyle/>
        <a:p>
          <a:r>
            <a:rPr lang="en-GB" dirty="0"/>
            <a:t>Objective and Relevance:</a:t>
          </a:r>
          <a:endParaRPr lang="en-US" dirty="0"/>
        </a:p>
      </dgm:t>
    </dgm:pt>
    <dgm:pt modelId="{255DF0BB-97D1-47A5-9853-838B6721710C}" type="parTrans" cxnId="{A0B1697F-1421-45A0-8151-6A439A26AE6D}">
      <dgm:prSet/>
      <dgm:spPr/>
      <dgm:t>
        <a:bodyPr/>
        <a:lstStyle/>
        <a:p>
          <a:endParaRPr lang="en-US"/>
        </a:p>
      </dgm:t>
    </dgm:pt>
    <dgm:pt modelId="{8A176F3F-2790-4E19-9373-572B65FD030B}" type="sibTrans" cxnId="{A0B1697F-1421-45A0-8151-6A439A26AE6D}">
      <dgm:prSet/>
      <dgm:spPr/>
      <dgm:t>
        <a:bodyPr/>
        <a:lstStyle/>
        <a:p>
          <a:endParaRPr lang="en-US"/>
        </a:p>
      </dgm:t>
    </dgm:pt>
    <dgm:pt modelId="{43C84264-5689-4AAA-B048-F0E1FB459530}">
      <dgm:prSet/>
      <dgm:spPr/>
      <dgm:t>
        <a:bodyPr/>
        <a:lstStyle/>
        <a:p>
          <a:r>
            <a:rPr lang="en-GB" dirty="0"/>
            <a:t> Uncover sentiment patterns.</a:t>
          </a:r>
          <a:endParaRPr lang="en-US" dirty="0"/>
        </a:p>
      </dgm:t>
    </dgm:pt>
    <dgm:pt modelId="{C82469B0-6D6C-4AC9-AB27-28FC9A9ACF84}" type="parTrans" cxnId="{608338B9-018C-43BE-9A89-85FEE4F080FE}">
      <dgm:prSet/>
      <dgm:spPr/>
      <dgm:t>
        <a:bodyPr/>
        <a:lstStyle/>
        <a:p>
          <a:endParaRPr lang="en-US"/>
        </a:p>
      </dgm:t>
    </dgm:pt>
    <dgm:pt modelId="{41E12660-FB44-4369-B179-1E0D0A4906EE}" type="sibTrans" cxnId="{608338B9-018C-43BE-9A89-85FEE4F080FE}">
      <dgm:prSet/>
      <dgm:spPr/>
      <dgm:t>
        <a:bodyPr/>
        <a:lstStyle/>
        <a:p>
          <a:endParaRPr lang="en-US"/>
        </a:p>
      </dgm:t>
    </dgm:pt>
    <dgm:pt modelId="{268D8CC5-AF8B-4128-B667-AEB2E8A19DD1}">
      <dgm:prSet/>
      <dgm:spPr/>
      <dgm:t>
        <a:bodyPr/>
        <a:lstStyle/>
        <a:p>
          <a:r>
            <a:rPr lang="en-GB" dirty="0"/>
            <a:t> Inform marketing and product strategies.</a:t>
          </a:r>
          <a:endParaRPr lang="en-US" dirty="0"/>
        </a:p>
      </dgm:t>
    </dgm:pt>
    <dgm:pt modelId="{AFDFF65E-5479-448E-B941-A28A96333EAD}" type="parTrans" cxnId="{31DAAD00-FB10-45CF-9C74-98A8E5540F8D}">
      <dgm:prSet/>
      <dgm:spPr/>
      <dgm:t>
        <a:bodyPr/>
        <a:lstStyle/>
        <a:p>
          <a:endParaRPr lang="en-US"/>
        </a:p>
      </dgm:t>
    </dgm:pt>
    <dgm:pt modelId="{5C29FD7F-15FF-4B49-A0E1-DC861F4DBCA2}" type="sibTrans" cxnId="{31DAAD00-FB10-45CF-9C74-98A8E5540F8D}">
      <dgm:prSet/>
      <dgm:spPr/>
      <dgm:t>
        <a:bodyPr/>
        <a:lstStyle/>
        <a:p>
          <a:endParaRPr lang="en-US"/>
        </a:p>
      </dgm:t>
    </dgm:pt>
    <dgm:pt modelId="{8561DEEA-01FA-4142-B95C-25C58BE57F6A}">
      <dgm:prSet/>
      <dgm:spPr/>
      <dgm:t>
        <a:bodyPr/>
        <a:lstStyle/>
        <a:p>
          <a:r>
            <a:rPr lang="en-GB" dirty="0"/>
            <a:t>Progress &amp; Plans:</a:t>
          </a:r>
          <a:endParaRPr lang="en-US" dirty="0"/>
        </a:p>
      </dgm:t>
    </dgm:pt>
    <dgm:pt modelId="{9CF96136-E825-4BCA-9384-8700A2F4D554}" type="parTrans" cxnId="{1AF7387A-B5CF-45EA-A993-B695BBCE61B9}">
      <dgm:prSet/>
      <dgm:spPr/>
      <dgm:t>
        <a:bodyPr/>
        <a:lstStyle/>
        <a:p>
          <a:endParaRPr lang="en-US"/>
        </a:p>
      </dgm:t>
    </dgm:pt>
    <dgm:pt modelId="{3DD791BC-7AE1-47A1-987E-7526949DDB32}" type="sibTrans" cxnId="{1AF7387A-B5CF-45EA-A993-B695BBCE61B9}">
      <dgm:prSet/>
      <dgm:spPr/>
      <dgm:t>
        <a:bodyPr/>
        <a:lstStyle/>
        <a:p>
          <a:endParaRPr lang="en-US"/>
        </a:p>
      </dgm:t>
    </dgm:pt>
    <dgm:pt modelId="{E9448E52-12F0-4969-B3E0-1CD903BF588B}">
      <dgm:prSet/>
      <dgm:spPr/>
      <dgm:t>
        <a:bodyPr/>
        <a:lstStyle/>
        <a:p>
          <a:r>
            <a:rPr lang="en-GB" dirty="0"/>
            <a:t> Current stage: Data collection &amp; preliminary analysis.</a:t>
          </a:r>
          <a:endParaRPr lang="en-US" dirty="0"/>
        </a:p>
      </dgm:t>
    </dgm:pt>
    <dgm:pt modelId="{C264FA36-B464-4C50-91B5-12C3F03B8D69}" type="parTrans" cxnId="{8B41351E-9AF4-4DA2-9B4A-63A84AC628F0}">
      <dgm:prSet/>
      <dgm:spPr/>
      <dgm:t>
        <a:bodyPr/>
        <a:lstStyle/>
        <a:p>
          <a:endParaRPr lang="en-US"/>
        </a:p>
      </dgm:t>
    </dgm:pt>
    <dgm:pt modelId="{7ADC2360-47CA-44FE-9A39-48EEC4711E55}" type="sibTrans" cxnId="{8B41351E-9AF4-4DA2-9B4A-63A84AC628F0}">
      <dgm:prSet/>
      <dgm:spPr/>
      <dgm:t>
        <a:bodyPr/>
        <a:lstStyle/>
        <a:p>
          <a:endParaRPr lang="en-US"/>
        </a:p>
      </dgm:t>
    </dgm:pt>
    <dgm:pt modelId="{41E65A1A-E222-4C33-898A-15E3896816DC}">
      <dgm:prSet/>
      <dgm:spPr/>
      <dgm:t>
        <a:bodyPr/>
        <a:lstStyle/>
        <a:p>
          <a:r>
            <a:rPr lang="en-GB" dirty="0"/>
            <a:t> Next steps: In-depth sentiment modelling.</a:t>
          </a:r>
          <a:endParaRPr lang="en-US" dirty="0"/>
        </a:p>
      </dgm:t>
    </dgm:pt>
    <dgm:pt modelId="{465F6A35-A6DE-4900-8893-7FDD38300BF4}" type="parTrans" cxnId="{BA976799-2FDA-4DA8-94B6-007BF0F87C26}">
      <dgm:prSet/>
      <dgm:spPr/>
      <dgm:t>
        <a:bodyPr/>
        <a:lstStyle/>
        <a:p>
          <a:endParaRPr lang="en-US"/>
        </a:p>
      </dgm:t>
    </dgm:pt>
    <dgm:pt modelId="{486ED8E0-929F-4795-9EEA-965E209A1DEC}" type="sibTrans" cxnId="{BA976799-2FDA-4DA8-94B6-007BF0F87C26}">
      <dgm:prSet/>
      <dgm:spPr/>
      <dgm:t>
        <a:bodyPr/>
        <a:lstStyle/>
        <a:p>
          <a:endParaRPr lang="en-US"/>
        </a:p>
      </dgm:t>
    </dgm:pt>
    <dgm:pt modelId="{EC4C1592-1C68-E747-A376-3360BFFFF5AF}" type="pres">
      <dgm:prSet presAssocID="{F09A96C1-9147-4FA6-BDD0-A40F42A2A597}" presName="linear" presStyleCnt="0">
        <dgm:presLayoutVars>
          <dgm:dir/>
          <dgm:animLvl val="lvl"/>
          <dgm:resizeHandles val="exact"/>
        </dgm:presLayoutVars>
      </dgm:prSet>
      <dgm:spPr/>
    </dgm:pt>
    <dgm:pt modelId="{2674B12A-50A7-3443-AE82-A7F0191226FB}" type="pres">
      <dgm:prSet presAssocID="{4B690699-D86A-4263-8CC5-8425997D2F2D}" presName="parentLin" presStyleCnt="0"/>
      <dgm:spPr/>
    </dgm:pt>
    <dgm:pt modelId="{2046C8D0-F225-6E47-A460-16D1301FF0FB}" type="pres">
      <dgm:prSet presAssocID="{4B690699-D86A-4263-8CC5-8425997D2F2D}" presName="parentLeftMargin" presStyleLbl="node1" presStyleIdx="0" presStyleCnt="6"/>
      <dgm:spPr/>
    </dgm:pt>
    <dgm:pt modelId="{A75FF4EC-E0A3-AF4A-BB54-42D0D80D4230}" type="pres">
      <dgm:prSet presAssocID="{4B690699-D86A-4263-8CC5-8425997D2F2D}" presName="parentText" presStyleLbl="node1" presStyleIdx="0" presStyleCnt="6">
        <dgm:presLayoutVars>
          <dgm:chMax val="0"/>
          <dgm:bulletEnabled val="1"/>
        </dgm:presLayoutVars>
      </dgm:prSet>
      <dgm:spPr/>
    </dgm:pt>
    <dgm:pt modelId="{847A485B-8BE8-7549-8E74-83D4B1765D66}" type="pres">
      <dgm:prSet presAssocID="{4B690699-D86A-4263-8CC5-8425997D2F2D}" presName="negativeSpace" presStyleCnt="0"/>
      <dgm:spPr/>
    </dgm:pt>
    <dgm:pt modelId="{A5549CBF-AA27-D340-B417-232AFEF5A1BB}" type="pres">
      <dgm:prSet presAssocID="{4B690699-D86A-4263-8CC5-8425997D2F2D}" presName="childText" presStyleLbl="conFgAcc1" presStyleIdx="0" presStyleCnt="6">
        <dgm:presLayoutVars>
          <dgm:bulletEnabled val="1"/>
        </dgm:presLayoutVars>
      </dgm:prSet>
      <dgm:spPr/>
    </dgm:pt>
    <dgm:pt modelId="{3630E063-D622-2D4B-9BEA-8FAB1D9BE1EC}" type="pres">
      <dgm:prSet presAssocID="{2A55D159-BD7A-43C1-ABB3-89286864704F}" presName="spaceBetweenRectangles" presStyleCnt="0"/>
      <dgm:spPr/>
    </dgm:pt>
    <dgm:pt modelId="{A3187826-748B-3F44-8435-3D74B3BC7890}" type="pres">
      <dgm:prSet presAssocID="{DAC436F4-50B2-4F87-B091-A8CD12E5EA2B}" presName="parentLin" presStyleCnt="0"/>
      <dgm:spPr/>
    </dgm:pt>
    <dgm:pt modelId="{7ED30509-4515-6B46-9CAA-7EFB0825AF0A}" type="pres">
      <dgm:prSet presAssocID="{DAC436F4-50B2-4F87-B091-A8CD12E5EA2B}" presName="parentLeftMargin" presStyleLbl="node1" presStyleIdx="0" presStyleCnt="6"/>
      <dgm:spPr/>
    </dgm:pt>
    <dgm:pt modelId="{108DBFCE-5724-2A40-AA3E-8461BA87622D}" type="pres">
      <dgm:prSet presAssocID="{DAC436F4-50B2-4F87-B091-A8CD12E5EA2B}" presName="parentText" presStyleLbl="node1" presStyleIdx="1" presStyleCnt="6">
        <dgm:presLayoutVars>
          <dgm:chMax val="0"/>
          <dgm:bulletEnabled val="1"/>
        </dgm:presLayoutVars>
      </dgm:prSet>
      <dgm:spPr/>
    </dgm:pt>
    <dgm:pt modelId="{318DD600-04CC-F543-A0FC-085E5723912C}" type="pres">
      <dgm:prSet presAssocID="{DAC436F4-50B2-4F87-B091-A8CD12E5EA2B}" presName="negativeSpace" presStyleCnt="0"/>
      <dgm:spPr/>
    </dgm:pt>
    <dgm:pt modelId="{10714569-A970-2347-99BD-99A561CDC087}" type="pres">
      <dgm:prSet presAssocID="{DAC436F4-50B2-4F87-B091-A8CD12E5EA2B}" presName="childText" presStyleLbl="conFgAcc1" presStyleIdx="1" presStyleCnt="6">
        <dgm:presLayoutVars>
          <dgm:bulletEnabled val="1"/>
        </dgm:presLayoutVars>
      </dgm:prSet>
      <dgm:spPr/>
    </dgm:pt>
    <dgm:pt modelId="{3247332F-C304-FF4A-B85C-9FA74DC2202E}" type="pres">
      <dgm:prSet presAssocID="{2547164D-8FE3-4C79-9877-877697D4AF92}" presName="spaceBetweenRectangles" presStyleCnt="0"/>
      <dgm:spPr/>
    </dgm:pt>
    <dgm:pt modelId="{1E71ECFA-549A-A94E-87C2-5E108F5A7FA9}" type="pres">
      <dgm:prSet presAssocID="{F1164DE3-AB29-485A-A5EE-8BB39AA3E0D2}" presName="parentLin" presStyleCnt="0"/>
      <dgm:spPr/>
    </dgm:pt>
    <dgm:pt modelId="{7D8ED785-F40E-0345-9B0C-67A9DBF2415B}" type="pres">
      <dgm:prSet presAssocID="{F1164DE3-AB29-485A-A5EE-8BB39AA3E0D2}" presName="parentLeftMargin" presStyleLbl="node1" presStyleIdx="1" presStyleCnt="6"/>
      <dgm:spPr/>
    </dgm:pt>
    <dgm:pt modelId="{F7606A7F-205A-7B47-8721-E772DAF76EAF}" type="pres">
      <dgm:prSet presAssocID="{F1164DE3-AB29-485A-A5EE-8BB39AA3E0D2}" presName="parentText" presStyleLbl="node1" presStyleIdx="2" presStyleCnt="6">
        <dgm:presLayoutVars>
          <dgm:chMax val="0"/>
          <dgm:bulletEnabled val="1"/>
        </dgm:presLayoutVars>
      </dgm:prSet>
      <dgm:spPr/>
    </dgm:pt>
    <dgm:pt modelId="{E7320AFD-87B5-9040-928F-2D31EB39D891}" type="pres">
      <dgm:prSet presAssocID="{F1164DE3-AB29-485A-A5EE-8BB39AA3E0D2}" presName="negativeSpace" presStyleCnt="0"/>
      <dgm:spPr/>
    </dgm:pt>
    <dgm:pt modelId="{9302B047-3AB6-684B-99DC-6C08B03BAA13}" type="pres">
      <dgm:prSet presAssocID="{F1164DE3-AB29-485A-A5EE-8BB39AA3E0D2}" presName="childText" presStyleLbl="conFgAcc1" presStyleIdx="2" presStyleCnt="6">
        <dgm:presLayoutVars>
          <dgm:bulletEnabled val="1"/>
        </dgm:presLayoutVars>
      </dgm:prSet>
      <dgm:spPr/>
    </dgm:pt>
    <dgm:pt modelId="{561F2025-358B-0E4D-8A14-2BE1D0048E66}" type="pres">
      <dgm:prSet presAssocID="{D1E99770-A701-4F97-B052-E723B2BB6F5B}" presName="spaceBetweenRectangles" presStyleCnt="0"/>
      <dgm:spPr/>
    </dgm:pt>
    <dgm:pt modelId="{FD967793-303D-724B-B9D0-F61A6E87371F}" type="pres">
      <dgm:prSet presAssocID="{ED10E0FA-874D-49FD-8D00-A789C2F43D34}" presName="parentLin" presStyleCnt="0"/>
      <dgm:spPr/>
    </dgm:pt>
    <dgm:pt modelId="{26A3D4BB-08AD-0649-BF33-01E1AFD97C35}" type="pres">
      <dgm:prSet presAssocID="{ED10E0FA-874D-49FD-8D00-A789C2F43D34}" presName="parentLeftMargin" presStyleLbl="node1" presStyleIdx="2" presStyleCnt="6"/>
      <dgm:spPr/>
    </dgm:pt>
    <dgm:pt modelId="{73810200-791D-0441-8494-AA8508B08750}" type="pres">
      <dgm:prSet presAssocID="{ED10E0FA-874D-49FD-8D00-A789C2F43D34}" presName="parentText" presStyleLbl="node1" presStyleIdx="3" presStyleCnt="6">
        <dgm:presLayoutVars>
          <dgm:chMax val="0"/>
          <dgm:bulletEnabled val="1"/>
        </dgm:presLayoutVars>
      </dgm:prSet>
      <dgm:spPr/>
    </dgm:pt>
    <dgm:pt modelId="{777A08C9-9A67-B545-A887-894F9A2937EB}" type="pres">
      <dgm:prSet presAssocID="{ED10E0FA-874D-49FD-8D00-A789C2F43D34}" presName="negativeSpace" presStyleCnt="0"/>
      <dgm:spPr/>
    </dgm:pt>
    <dgm:pt modelId="{26BED92D-1E65-0F4E-B56B-A2714217C0AB}" type="pres">
      <dgm:prSet presAssocID="{ED10E0FA-874D-49FD-8D00-A789C2F43D34}" presName="childText" presStyleLbl="conFgAcc1" presStyleIdx="3" presStyleCnt="6">
        <dgm:presLayoutVars>
          <dgm:bulletEnabled val="1"/>
        </dgm:presLayoutVars>
      </dgm:prSet>
      <dgm:spPr/>
    </dgm:pt>
    <dgm:pt modelId="{88A9615E-7E4D-0F4B-8390-0678458A3028}" type="pres">
      <dgm:prSet presAssocID="{EE3AD72D-42DA-4C90-8B97-500B15F642D0}" presName="spaceBetweenRectangles" presStyleCnt="0"/>
      <dgm:spPr/>
    </dgm:pt>
    <dgm:pt modelId="{EAF8405C-22DB-8742-A0C3-B926BBBC6FFC}" type="pres">
      <dgm:prSet presAssocID="{539EA88E-5FE2-4A47-9361-487283AD037F}" presName="parentLin" presStyleCnt="0"/>
      <dgm:spPr/>
    </dgm:pt>
    <dgm:pt modelId="{E8CCC10E-3C95-DE44-9088-82B53FB7B2C2}" type="pres">
      <dgm:prSet presAssocID="{539EA88E-5FE2-4A47-9361-487283AD037F}" presName="parentLeftMargin" presStyleLbl="node1" presStyleIdx="3" presStyleCnt="6"/>
      <dgm:spPr/>
    </dgm:pt>
    <dgm:pt modelId="{3DD6D638-562F-2A41-A760-52E43D77A0DD}" type="pres">
      <dgm:prSet presAssocID="{539EA88E-5FE2-4A47-9361-487283AD037F}" presName="parentText" presStyleLbl="node1" presStyleIdx="4" presStyleCnt="6">
        <dgm:presLayoutVars>
          <dgm:chMax val="0"/>
          <dgm:bulletEnabled val="1"/>
        </dgm:presLayoutVars>
      </dgm:prSet>
      <dgm:spPr/>
    </dgm:pt>
    <dgm:pt modelId="{21AA815F-0565-6E43-BD8E-D6FB2B62D25B}" type="pres">
      <dgm:prSet presAssocID="{539EA88E-5FE2-4A47-9361-487283AD037F}" presName="negativeSpace" presStyleCnt="0"/>
      <dgm:spPr/>
    </dgm:pt>
    <dgm:pt modelId="{F04D4BD4-0554-C44E-9C60-49ACB4C7EB0F}" type="pres">
      <dgm:prSet presAssocID="{539EA88E-5FE2-4A47-9361-487283AD037F}" presName="childText" presStyleLbl="conFgAcc1" presStyleIdx="4" presStyleCnt="6">
        <dgm:presLayoutVars>
          <dgm:bulletEnabled val="1"/>
        </dgm:presLayoutVars>
      </dgm:prSet>
      <dgm:spPr/>
    </dgm:pt>
    <dgm:pt modelId="{3017E6DB-8C8B-8744-AEF9-AEDB40FF91F6}" type="pres">
      <dgm:prSet presAssocID="{8A176F3F-2790-4E19-9373-572B65FD030B}" presName="spaceBetweenRectangles" presStyleCnt="0"/>
      <dgm:spPr/>
    </dgm:pt>
    <dgm:pt modelId="{A1CA06DA-BC6C-7C4B-BD3F-CE65CF843283}" type="pres">
      <dgm:prSet presAssocID="{8561DEEA-01FA-4142-B95C-25C58BE57F6A}" presName="parentLin" presStyleCnt="0"/>
      <dgm:spPr/>
    </dgm:pt>
    <dgm:pt modelId="{DC847CB6-2728-AE4B-A2BA-E2E54226400C}" type="pres">
      <dgm:prSet presAssocID="{8561DEEA-01FA-4142-B95C-25C58BE57F6A}" presName="parentLeftMargin" presStyleLbl="node1" presStyleIdx="4" presStyleCnt="6"/>
      <dgm:spPr/>
    </dgm:pt>
    <dgm:pt modelId="{A7187B10-3DD0-954A-994A-BBA76D448757}" type="pres">
      <dgm:prSet presAssocID="{8561DEEA-01FA-4142-B95C-25C58BE57F6A}" presName="parentText" presStyleLbl="node1" presStyleIdx="5" presStyleCnt="6">
        <dgm:presLayoutVars>
          <dgm:chMax val="0"/>
          <dgm:bulletEnabled val="1"/>
        </dgm:presLayoutVars>
      </dgm:prSet>
      <dgm:spPr/>
    </dgm:pt>
    <dgm:pt modelId="{A1BF0DBF-54B0-544D-A170-97AD6395AF7F}" type="pres">
      <dgm:prSet presAssocID="{8561DEEA-01FA-4142-B95C-25C58BE57F6A}" presName="negativeSpace" presStyleCnt="0"/>
      <dgm:spPr/>
    </dgm:pt>
    <dgm:pt modelId="{98F6AE44-F058-A14C-95BF-C4752DED67E6}" type="pres">
      <dgm:prSet presAssocID="{8561DEEA-01FA-4142-B95C-25C58BE57F6A}" presName="childText" presStyleLbl="conFgAcc1" presStyleIdx="5" presStyleCnt="6">
        <dgm:presLayoutVars>
          <dgm:bulletEnabled val="1"/>
        </dgm:presLayoutVars>
      </dgm:prSet>
      <dgm:spPr/>
    </dgm:pt>
  </dgm:ptLst>
  <dgm:cxnLst>
    <dgm:cxn modelId="{31DAAD00-FB10-45CF-9C74-98A8E5540F8D}" srcId="{539EA88E-5FE2-4A47-9361-487283AD037F}" destId="{268D8CC5-AF8B-4128-B667-AEB2E8A19DD1}" srcOrd="1" destOrd="0" parTransId="{AFDFF65E-5479-448E-B941-A28A96333EAD}" sibTransId="{5C29FD7F-15FF-4B49-A0E1-DC861F4DBCA2}"/>
    <dgm:cxn modelId="{4C8C880F-EF12-4C22-9A8F-6285A7450F55}" srcId="{F09A96C1-9147-4FA6-BDD0-A40F42A2A597}" destId="{DAC436F4-50B2-4F87-B091-A8CD12E5EA2B}" srcOrd="1" destOrd="0" parTransId="{00A55B09-1DD9-4A49-8034-89F6CB3FCD47}" sibTransId="{2547164D-8FE3-4C79-9877-877697D4AF92}"/>
    <dgm:cxn modelId="{FC46B71C-2E45-C14B-8DC6-7341FB25E288}" type="presOf" srcId="{147D345F-C9A8-4921-A9FC-B96ED3C87EC1}" destId="{9302B047-3AB6-684B-99DC-6C08B03BAA13}" srcOrd="0" destOrd="0" presId="urn:microsoft.com/office/officeart/2005/8/layout/list1"/>
    <dgm:cxn modelId="{8B41351E-9AF4-4DA2-9B4A-63A84AC628F0}" srcId="{8561DEEA-01FA-4142-B95C-25C58BE57F6A}" destId="{E9448E52-12F0-4969-B3E0-1CD903BF588B}" srcOrd="0" destOrd="0" parTransId="{C264FA36-B464-4C50-91B5-12C3F03B8D69}" sibTransId="{7ADC2360-47CA-44FE-9A39-48EEC4711E55}"/>
    <dgm:cxn modelId="{5CAEF31F-4360-4E82-9348-40CD3A6DF4B0}" srcId="{ED10E0FA-874D-49FD-8D00-A789C2F43D34}" destId="{B5B48CF4-7C47-4CE9-AB3B-0A26D655E0F1}" srcOrd="0" destOrd="0" parTransId="{7F435026-0157-4107-9A31-E8132F794F7C}" sibTransId="{5191EB37-1340-4BCA-93CE-02E4D48C4514}"/>
    <dgm:cxn modelId="{CF06D528-B5D6-EC4B-9839-75B7AF883F05}" type="presOf" srcId="{4B690699-D86A-4263-8CC5-8425997D2F2D}" destId="{2046C8D0-F225-6E47-A460-16D1301FF0FB}" srcOrd="0" destOrd="0" presId="urn:microsoft.com/office/officeart/2005/8/layout/list1"/>
    <dgm:cxn modelId="{3AED4B2E-32A0-4B9E-9FAE-389DFEA6D73C}" srcId="{F1164DE3-AB29-485A-A5EE-8BB39AA3E0D2}" destId="{147D345F-C9A8-4921-A9FC-B96ED3C87EC1}" srcOrd="0" destOrd="0" parTransId="{6B0C632D-3898-4A36-96AA-35097F8A837C}" sibTransId="{E735E8AE-6351-4813-A4CB-B2ED87BADC25}"/>
    <dgm:cxn modelId="{B9E95739-0E6F-4F01-8644-91EC73A42B31}" srcId="{F1164DE3-AB29-485A-A5EE-8BB39AA3E0D2}" destId="{7364A357-B7BF-4603-AE54-5299BA52250E}" srcOrd="1" destOrd="0" parTransId="{26BF2FDA-ACEB-414E-848D-F0F2791B05CF}" sibTransId="{061AD57E-5D70-4F85-9A5C-93CCA8A64E03}"/>
    <dgm:cxn modelId="{02AB073D-7CB9-954D-963C-378F971ABC64}" type="presOf" srcId="{41E65A1A-E222-4C33-898A-15E3896816DC}" destId="{98F6AE44-F058-A14C-95BF-C4752DED67E6}" srcOrd="0" destOrd="1" presId="urn:microsoft.com/office/officeart/2005/8/layout/list1"/>
    <dgm:cxn modelId="{CE08B652-2635-4A73-BFDC-EDF7276A66ED}" srcId="{F09A96C1-9147-4FA6-BDD0-A40F42A2A597}" destId="{F1164DE3-AB29-485A-A5EE-8BB39AA3E0D2}" srcOrd="2" destOrd="0" parTransId="{5D65FECD-A0CB-4C28-B4E6-41743AB35F5D}" sibTransId="{D1E99770-A701-4F97-B052-E723B2BB6F5B}"/>
    <dgm:cxn modelId="{D06D5053-9212-C149-B380-E95F506775B4}" type="presOf" srcId="{A5EE147A-81AE-45F2-B44C-3BF5780D1AF1}" destId="{A5549CBF-AA27-D340-B417-232AFEF5A1BB}" srcOrd="0" destOrd="0" presId="urn:microsoft.com/office/officeart/2005/8/layout/list1"/>
    <dgm:cxn modelId="{46B19A62-6CB6-442A-A946-94822D564AB0}" srcId="{F09A96C1-9147-4FA6-BDD0-A40F42A2A597}" destId="{ED10E0FA-874D-49FD-8D00-A789C2F43D34}" srcOrd="3" destOrd="0" parTransId="{3A3A5B7E-4D86-4D04-BE7B-0832002681F3}" sibTransId="{EE3AD72D-42DA-4C90-8B97-500B15F642D0}"/>
    <dgm:cxn modelId="{BFB04168-2EC0-4349-860C-F4B9F8AD7F1D}" srcId="{4B690699-D86A-4263-8CC5-8425997D2F2D}" destId="{A5EE147A-81AE-45F2-B44C-3BF5780D1AF1}" srcOrd="0" destOrd="0" parTransId="{A2BFE31A-D173-4B60-835A-57892832FFAA}" sibTransId="{50A2D278-89BE-44E6-A1DE-DDB4669C38E3}"/>
    <dgm:cxn modelId="{8044A768-CC67-444D-8484-5EE096AB9123}" type="presOf" srcId="{F09A96C1-9147-4FA6-BDD0-A40F42A2A597}" destId="{EC4C1592-1C68-E747-A376-3360BFFFF5AF}" srcOrd="0" destOrd="0" presId="urn:microsoft.com/office/officeart/2005/8/layout/list1"/>
    <dgm:cxn modelId="{D8B3B46B-FAD0-F042-8631-04E4F563D02D}" type="presOf" srcId="{ED10E0FA-874D-49FD-8D00-A789C2F43D34}" destId="{73810200-791D-0441-8494-AA8508B08750}" srcOrd="1" destOrd="0" presId="urn:microsoft.com/office/officeart/2005/8/layout/list1"/>
    <dgm:cxn modelId="{4FC9F175-0FA0-5440-9A49-7045B1693465}" type="presOf" srcId="{ED10E0FA-874D-49FD-8D00-A789C2F43D34}" destId="{26A3D4BB-08AD-0649-BF33-01E1AFD97C35}" srcOrd="0" destOrd="0" presId="urn:microsoft.com/office/officeart/2005/8/layout/list1"/>
    <dgm:cxn modelId="{1AF7387A-B5CF-45EA-A993-B695BBCE61B9}" srcId="{F09A96C1-9147-4FA6-BDD0-A40F42A2A597}" destId="{8561DEEA-01FA-4142-B95C-25C58BE57F6A}" srcOrd="5" destOrd="0" parTransId="{9CF96136-E825-4BCA-9384-8700A2F4D554}" sibTransId="{3DD791BC-7AE1-47A1-987E-7526949DDB32}"/>
    <dgm:cxn modelId="{EC97FE7B-83DA-094A-BCD9-9B2A56D1DF3B}" type="presOf" srcId="{B5B48CF4-7C47-4CE9-AB3B-0A26D655E0F1}" destId="{26BED92D-1E65-0F4E-B56B-A2714217C0AB}" srcOrd="0" destOrd="0" presId="urn:microsoft.com/office/officeart/2005/8/layout/list1"/>
    <dgm:cxn modelId="{2577A17E-3570-4045-8ADE-9B3082BDF88C}" srcId="{DAC436F4-50B2-4F87-B091-A8CD12E5EA2B}" destId="{64A4C9E2-7DF7-4C24-A407-F4A3382F72EA}" srcOrd="0" destOrd="0" parTransId="{109DCF2E-F4B1-43F3-864A-E444FA031017}" sibTransId="{E34257A6-3843-4C6D-B4EB-D7936A4FE279}"/>
    <dgm:cxn modelId="{A0B1697F-1421-45A0-8151-6A439A26AE6D}" srcId="{F09A96C1-9147-4FA6-BDD0-A40F42A2A597}" destId="{539EA88E-5FE2-4A47-9361-487283AD037F}" srcOrd="4" destOrd="0" parTransId="{255DF0BB-97D1-47A5-9853-838B6721710C}" sibTransId="{8A176F3F-2790-4E19-9373-572B65FD030B}"/>
    <dgm:cxn modelId="{92A7B181-6DB6-B34A-8757-8016D5BA1188}" type="presOf" srcId="{43C84264-5689-4AAA-B048-F0E1FB459530}" destId="{F04D4BD4-0554-C44E-9C60-49ACB4C7EB0F}" srcOrd="0" destOrd="0" presId="urn:microsoft.com/office/officeart/2005/8/layout/list1"/>
    <dgm:cxn modelId="{8C1F418F-EB2D-441D-AB5E-E61D81F1FC16}" srcId="{F09A96C1-9147-4FA6-BDD0-A40F42A2A597}" destId="{4B690699-D86A-4263-8CC5-8425997D2F2D}" srcOrd="0" destOrd="0" parTransId="{CFA61768-7ED4-416C-A562-94D88F7E6AD1}" sibTransId="{2A55D159-BD7A-43C1-ABB3-89286864704F}"/>
    <dgm:cxn modelId="{425D718F-79B5-3745-9D28-3B363BA06D57}" type="presOf" srcId="{DAC436F4-50B2-4F87-B091-A8CD12E5EA2B}" destId="{108DBFCE-5724-2A40-AA3E-8461BA87622D}" srcOrd="1" destOrd="0" presId="urn:microsoft.com/office/officeart/2005/8/layout/list1"/>
    <dgm:cxn modelId="{BA976799-2FDA-4DA8-94B6-007BF0F87C26}" srcId="{8561DEEA-01FA-4142-B95C-25C58BE57F6A}" destId="{41E65A1A-E222-4C33-898A-15E3896816DC}" srcOrd="1" destOrd="0" parTransId="{465F6A35-A6DE-4900-8893-7FDD38300BF4}" sibTransId="{486ED8E0-929F-4795-9EEA-965E209A1DEC}"/>
    <dgm:cxn modelId="{D6232F9D-01EE-E04A-B29C-F457FE980B97}" type="presOf" srcId="{A41362F6-92E0-4B5E-AFBF-9D174E33BC98}" destId="{10714569-A970-2347-99BD-99A561CDC087}" srcOrd="0" destOrd="1" presId="urn:microsoft.com/office/officeart/2005/8/layout/list1"/>
    <dgm:cxn modelId="{38A10A9E-73D0-FF47-8274-A58236F98F3C}" type="presOf" srcId="{7364A357-B7BF-4603-AE54-5299BA52250E}" destId="{9302B047-3AB6-684B-99DC-6C08B03BAA13}" srcOrd="0" destOrd="1" presId="urn:microsoft.com/office/officeart/2005/8/layout/list1"/>
    <dgm:cxn modelId="{625104A6-D805-0A47-AB06-D3B606CC8F76}" type="presOf" srcId="{64A4C9E2-7DF7-4C24-A407-F4A3382F72EA}" destId="{10714569-A970-2347-99BD-99A561CDC087}" srcOrd="0" destOrd="0" presId="urn:microsoft.com/office/officeart/2005/8/layout/list1"/>
    <dgm:cxn modelId="{98D8F1AB-DF9C-4228-994D-A15E41CC7308}" srcId="{DAC436F4-50B2-4F87-B091-A8CD12E5EA2B}" destId="{A41362F6-92E0-4B5E-AFBF-9D174E33BC98}" srcOrd="1" destOrd="0" parTransId="{E52D2D88-4176-463F-8E4C-2D2E377C7A34}" sibTransId="{B7630FA1-29DA-41D3-B7E8-1C2AF5D59226}"/>
    <dgm:cxn modelId="{608338B9-018C-43BE-9A89-85FEE4F080FE}" srcId="{539EA88E-5FE2-4A47-9361-487283AD037F}" destId="{43C84264-5689-4AAA-B048-F0E1FB459530}" srcOrd="0" destOrd="0" parTransId="{C82469B0-6D6C-4AC9-AB27-28FC9A9ACF84}" sibTransId="{41E12660-FB44-4369-B179-1E0D0A4906EE}"/>
    <dgm:cxn modelId="{B2F99DBB-26B4-BE48-948F-F4BA3ABD90EE}" type="presOf" srcId="{268D8CC5-AF8B-4128-B667-AEB2E8A19DD1}" destId="{F04D4BD4-0554-C44E-9C60-49ACB4C7EB0F}" srcOrd="0" destOrd="1" presId="urn:microsoft.com/office/officeart/2005/8/layout/list1"/>
    <dgm:cxn modelId="{80B448BF-DA17-5C40-A273-4C59672C7F7C}" type="presOf" srcId="{539EA88E-5FE2-4A47-9361-487283AD037F}" destId="{E8CCC10E-3C95-DE44-9088-82B53FB7B2C2}" srcOrd="0" destOrd="0" presId="urn:microsoft.com/office/officeart/2005/8/layout/list1"/>
    <dgm:cxn modelId="{15779BC1-3DC8-D54F-A58B-9DDFFA4D2B62}" type="presOf" srcId="{8561DEEA-01FA-4142-B95C-25C58BE57F6A}" destId="{DC847CB6-2728-AE4B-A2BA-E2E54226400C}" srcOrd="0" destOrd="0" presId="urn:microsoft.com/office/officeart/2005/8/layout/list1"/>
    <dgm:cxn modelId="{F37A11D8-7BFE-FA4A-B0AD-B473C35AF647}" type="presOf" srcId="{6E6187E6-9A02-4ECC-A6FE-F69E3AB9014D}" destId="{26BED92D-1E65-0F4E-B56B-A2714217C0AB}" srcOrd="0" destOrd="1" presId="urn:microsoft.com/office/officeart/2005/8/layout/list1"/>
    <dgm:cxn modelId="{B650B5E3-CFCD-5643-9882-14DC631EAC3C}" type="presOf" srcId="{8561DEEA-01FA-4142-B95C-25C58BE57F6A}" destId="{A7187B10-3DD0-954A-994A-BBA76D448757}" srcOrd="1" destOrd="0" presId="urn:microsoft.com/office/officeart/2005/8/layout/list1"/>
    <dgm:cxn modelId="{87904CE4-BD08-1D40-BDD2-36023AEB54D1}" type="presOf" srcId="{4B690699-D86A-4263-8CC5-8425997D2F2D}" destId="{A75FF4EC-E0A3-AF4A-BB54-42D0D80D4230}" srcOrd="1" destOrd="0" presId="urn:microsoft.com/office/officeart/2005/8/layout/list1"/>
    <dgm:cxn modelId="{8E5117E5-4676-1B4C-A9BD-894C57A1DDD4}" type="presOf" srcId="{F1164DE3-AB29-485A-A5EE-8BB39AA3E0D2}" destId="{7D8ED785-F40E-0345-9B0C-67A9DBF2415B}" srcOrd="0" destOrd="0" presId="urn:microsoft.com/office/officeart/2005/8/layout/list1"/>
    <dgm:cxn modelId="{764DD8E9-F602-B54D-9E05-666E693010B5}" type="presOf" srcId="{F1164DE3-AB29-485A-A5EE-8BB39AA3E0D2}" destId="{F7606A7F-205A-7B47-8721-E772DAF76EAF}" srcOrd="1" destOrd="0" presId="urn:microsoft.com/office/officeart/2005/8/layout/list1"/>
    <dgm:cxn modelId="{0873F1ED-58C2-5840-98E8-B1ED202637BB}" type="presOf" srcId="{539EA88E-5FE2-4A47-9361-487283AD037F}" destId="{3DD6D638-562F-2A41-A760-52E43D77A0DD}" srcOrd="1" destOrd="0" presId="urn:microsoft.com/office/officeart/2005/8/layout/list1"/>
    <dgm:cxn modelId="{F119A0F2-3679-4837-BDF2-14F773CB7ABA}" srcId="{ED10E0FA-874D-49FD-8D00-A789C2F43D34}" destId="{6E6187E6-9A02-4ECC-A6FE-F69E3AB9014D}" srcOrd="1" destOrd="0" parTransId="{815B1063-6380-4876-8FE2-2810B880EC51}" sibTransId="{91B7A9BA-58A9-42CF-9E1E-C4FDB1E1C914}"/>
    <dgm:cxn modelId="{649A0FF6-C8A6-D54A-9BA5-20D39367904B}" type="presOf" srcId="{DAC436F4-50B2-4F87-B091-A8CD12E5EA2B}" destId="{7ED30509-4515-6B46-9CAA-7EFB0825AF0A}" srcOrd="0" destOrd="0" presId="urn:microsoft.com/office/officeart/2005/8/layout/list1"/>
    <dgm:cxn modelId="{783E79F8-991A-ED4C-8C84-62DB07B65FA6}" type="presOf" srcId="{E9448E52-12F0-4969-B3E0-1CD903BF588B}" destId="{98F6AE44-F058-A14C-95BF-C4752DED67E6}" srcOrd="0" destOrd="0" presId="urn:microsoft.com/office/officeart/2005/8/layout/list1"/>
    <dgm:cxn modelId="{878653BA-26D7-E144-BF57-05FA699C286D}" type="presParOf" srcId="{EC4C1592-1C68-E747-A376-3360BFFFF5AF}" destId="{2674B12A-50A7-3443-AE82-A7F0191226FB}" srcOrd="0" destOrd="0" presId="urn:microsoft.com/office/officeart/2005/8/layout/list1"/>
    <dgm:cxn modelId="{268DE38A-09B2-BA40-9F1A-C4F1A5464E3D}" type="presParOf" srcId="{2674B12A-50A7-3443-AE82-A7F0191226FB}" destId="{2046C8D0-F225-6E47-A460-16D1301FF0FB}" srcOrd="0" destOrd="0" presId="urn:microsoft.com/office/officeart/2005/8/layout/list1"/>
    <dgm:cxn modelId="{C60822F6-3CD6-2F4A-A6B1-3219A7265197}" type="presParOf" srcId="{2674B12A-50A7-3443-AE82-A7F0191226FB}" destId="{A75FF4EC-E0A3-AF4A-BB54-42D0D80D4230}" srcOrd="1" destOrd="0" presId="urn:microsoft.com/office/officeart/2005/8/layout/list1"/>
    <dgm:cxn modelId="{EEA792E7-68F8-834C-96DE-DE4BE22B9B03}" type="presParOf" srcId="{EC4C1592-1C68-E747-A376-3360BFFFF5AF}" destId="{847A485B-8BE8-7549-8E74-83D4B1765D66}" srcOrd="1" destOrd="0" presId="urn:microsoft.com/office/officeart/2005/8/layout/list1"/>
    <dgm:cxn modelId="{FFD9BE4C-0EEF-4B45-848D-8B24D058A96E}" type="presParOf" srcId="{EC4C1592-1C68-E747-A376-3360BFFFF5AF}" destId="{A5549CBF-AA27-D340-B417-232AFEF5A1BB}" srcOrd="2" destOrd="0" presId="urn:microsoft.com/office/officeart/2005/8/layout/list1"/>
    <dgm:cxn modelId="{BAC6CBF9-A19F-5B4F-9AF2-9D1A1FF7072E}" type="presParOf" srcId="{EC4C1592-1C68-E747-A376-3360BFFFF5AF}" destId="{3630E063-D622-2D4B-9BEA-8FAB1D9BE1EC}" srcOrd="3" destOrd="0" presId="urn:microsoft.com/office/officeart/2005/8/layout/list1"/>
    <dgm:cxn modelId="{D837B4C8-BDA3-2D42-B026-4390E42EC4C1}" type="presParOf" srcId="{EC4C1592-1C68-E747-A376-3360BFFFF5AF}" destId="{A3187826-748B-3F44-8435-3D74B3BC7890}" srcOrd="4" destOrd="0" presId="urn:microsoft.com/office/officeart/2005/8/layout/list1"/>
    <dgm:cxn modelId="{3EDC61E1-8EC2-4E44-BD2D-CA58AC6AF861}" type="presParOf" srcId="{A3187826-748B-3F44-8435-3D74B3BC7890}" destId="{7ED30509-4515-6B46-9CAA-7EFB0825AF0A}" srcOrd="0" destOrd="0" presId="urn:microsoft.com/office/officeart/2005/8/layout/list1"/>
    <dgm:cxn modelId="{1E75A872-387F-A44E-A250-E00C1F03F0D6}" type="presParOf" srcId="{A3187826-748B-3F44-8435-3D74B3BC7890}" destId="{108DBFCE-5724-2A40-AA3E-8461BA87622D}" srcOrd="1" destOrd="0" presId="urn:microsoft.com/office/officeart/2005/8/layout/list1"/>
    <dgm:cxn modelId="{C2D88264-4028-5A44-8ECC-AD9B288795E6}" type="presParOf" srcId="{EC4C1592-1C68-E747-A376-3360BFFFF5AF}" destId="{318DD600-04CC-F543-A0FC-085E5723912C}" srcOrd="5" destOrd="0" presId="urn:microsoft.com/office/officeart/2005/8/layout/list1"/>
    <dgm:cxn modelId="{02D1929D-AED5-794B-A835-629AF4553244}" type="presParOf" srcId="{EC4C1592-1C68-E747-A376-3360BFFFF5AF}" destId="{10714569-A970-2347-99BD-99A561CDC087}" srcOrd="6" destOrd="0" presId="urn:microsoft.com/office/officeart/2005/8/layout/list1"/>
    <dgm:cxn modelId="{A008C035-86B7-3B42-9A48-5E396E8234CC}" type="presParOf" srcId="{EC4C1592-1C68-E747-A376-3360BFFFF5AF}" destId="{3247332F-C304-FF4A-B85C-9FA74DC2202E}" srcOrd="7" destOrd="0" presId="urn:microsoft.com/office/officeart/2005/8/layout/list1"/>
    <dgm:cxn modelId="{9F3C7064-9057-9C46-AF92-06543DBD1794}" type="presParOf" srcId="{EC4C1592-1C68-E747-A376-3360BFFFF5AF}" destId="{1E71ECFA-549A-A94E-87C2-5E108F5A7FA9}" srcOrd="8" destOrd="0" presId="urn:microsoft.com/office/officeart/2005/8/layout/list1"/>
    <dgm:cxn modelId="{AEB83C2C-0037-D247-B85F-F4428639ECFA}" type="presParOf" srcId="{1E71ECFA-549A-A94E-87C2-5E108F5A7FA9}" destId="{7D8ED785-F40E-0345-9B0C-67A9DBF2415B}" srcOrd="0" destOrd="0" presId="urn:microsoft.com/office/officeart/2005/8/layout/list1"/>
    <dgm:cxn modelId="{0DF36DA1-6E72-2A4D-A782-1FCC36540412}" type="presParOf" srcId="{1E71ECFA-549A-A94E-87C2-5E108F5A7FA9}" destId="{F7606A7F-205A-7B47-8721-E772DAF76EAF}" srcOrd="1" destOrd="0" presId="urn:microsoft.com/office/officeart/2005/8/layout/list1"/>
    <dgm:cxn modelId="{7648BB19-67F1-6240-AFAB-0D5545E555EB}" type="presParOf" srcId="{EC4C1592-1C68-E747-A376-3360BFFFF5AF}" destId="{E7320AFD-87B5-9040-928F-2D31EB39D891}" srcOrd="9" destOrd="0" presId="urn:microsoft.com/office/officeart/2005/8/layout/list1"/>
    <dgm:cxn modelId="{DCF2A504-9BF2-D242-A1F4-8FAA8CFC897C}" type="presParOf" srcId="{EC4C1592-1C68-E747-A376-3360BFFFF5AF}" destId="{9302B047-3AB6-684B-99DC-6C08B03BAA13}" srcOrd="10" destOrd="0" presId="urn:microsoft.com/office/officeart/2005/8/layout/list1"/>
    <dgm:cxn modelId="{25BFCC15-D561-734A-AFAB-B04238676189}" type="presParOf" srcId="{EC4C1592-1C68-E747-A376-3360BFFFF5AF}" destId="{561F2025-358B-0E4D-8A14-2BE1D0048E66}" srcOrd="11" destOrd="0" presId="urn:microsoft.com/office/officeart/2005/8/layout/list1"/>
    <dgm:cxn modelId="{3576C2DC-B5A4-654C-9285-81885E8B8DC3}" type="presParOf" srcId="{EC4C1592-1C68-E747-A376-3360BFFFF5AF}" destId="{FD967793-303D-724B-B9D0-F61A6E87371F}" srcOrd="12" destOrd="0" presId="urn:microsoft.com/office/officeart/2005/8/layout/list1"/>
    <dgm:cxn modelId="{E0B5EFF8-EFE8-3E46-B49B-86C95814C85E}" type="presParOf" srcId="{FD967793-303D-724B-B9D0-F61A6E87371F}" destId="{26A3D4BB-08AD-0649-BF33-01E1AFD97C35}" srcOrd="0" destOrd="0" presId="urn:microsoft.com/office/officeart/2005/8/layout/list1"/>
    <dgm:cxn modelId="{025DF5D2-15EA-9C44-BE3B-9EFF0E906902}" type="presParOf" srcId="{FD967793-303D-724B-B9D0-F61A6E87371F}" destId="{73810200-791D-0441-8494-AA8508B08750}" srcOrd="1" destOrd="0" presId="urn:microsoft.com/office/officeart/2005/8/layout/list1"/>
    <dgm:cxn modelId="{A1CA6A62-7697-A74F-BF73-5C8DA5CCD990}" type="presParOf" srcId="{EC4C1592-1C68-E747-A376-3360BFFFF5AF}" destId="{777A08C9-9A67-B545-A887-894F9A2937EB}" srcOrd="13" destOrd="0" presId="urn:microsoft.com/office/officeart/2005/8/layout/list1"/>
    <dgm:cxn modelId="{A2410754-E7F6-084B-A3E0-F47E53EAF8AE}" type="presParOf" srcId="{EC4C1592-1C68-E747-A376-3360BFFFF5AF}" destId="{26BED92D-1E65-0F4E-B56B-A2714217C0AB}" srcOrd="14" destOrd="0" presId="urn:microsoft.com/office/officeart/2005/8/layout/list1"/>
    <dgm:cxn modelId="{F92032AD-8010-0347-B7D4-749F7943DA5A}" type="presParOf" srcId="{EC4C1592-1C68-E747-A376-3360BFFFF5AF}" destId="{88A9615E-7E4D-0F4B-8390-0678458A3028}" srcOrd="15" destOrd="0" presId="urn:microsoft.com/office/officeart/2005/8/layout/list1"/>
    <dgm:cxn modelId="{D74309A3-CDC8-7447-B083-DF56F41461C4}" type="presParOf" srcId="{EC4C1592-1C68-E747-A376-3360BFFFF5AF}" destId="{EAF8405C-22DB-8742-A0C3-B926BBBC6FFC}" srcOrd="16" destOrd="0" presId="urn:microsoft.com/office/officeart/2005/8/layout/list1"/>
    <dgm:cxn modelId="{68FF6EB2-F318-EB44-83F5-4D6B3A9849D3}" type="presParOf" srcId="{EAF8405C-22DB-8742-A0C3-B926BBBC6FFC}" destId="{E8CCC10E-3C95-DE44-9088-82B53FB7B2C2}" srcOrd="0" destOrd="0" presId="urn:microsoft.com/office/officeart/2005/8/layout/list1"/>
    <dgm:cxn modelId="{31C15F59-BE49-8045-B2B8-A9151E12FC61}" type="presParOf" srcId="{EAF8405C-22DB-8742-A0C3-B926BBBC6FFC}" destId="{3DD6D638-562F-2A41-A760-52E43D77A0DD}" srcOrd="1" destOrd="0" presId="urn:microsoft.com/office/officeart/2005/8/layout/list1"/>
    <dgm:cxn modelId="{6F5DF151-12ED-1C4C-861B-6761C11572A0}" type="presParOf" srcId="{EC4C1592-1C68-E747-A376-3360BFFFF5AF}" destId="{21AA815F-0565-6E43-BD8E-D6FB2B62D25B}" srcOrd="17" destOrd="0" presId="urn:microsoft.com/office/officeart/2005/8/layout/list1"/>
    <dgm:cxn modelId="{BA66B441-BB70-9A49-952A-2A9CAE11D892}" type="presParOf" srcId="{EC4C1592-1C68-E747-A376-3360BFFFF5AF}" destId="{F04D4BD4-0554-C44E-9C60-49ACB4C7EB0F}" srcOrd="18" destOrd="0" presId="urn:microsoft.com/office/officeart/2005/8/layout/list1"/>
    <dgm:cxn modelId="{7F1B2CE7-D03E-9144-9A6D-7610745FACDA}" type="presParOf" srcId="{EC4C1592-1C68-E747-A376-3360BFFFF5AF}" destId="{3017E6DB-8C8B-8744-AEF9-AEDB40FF91F6}" srcOrd="19" destOrd="0" presId="urn:microsoft.com/office/officeart/2005/8/layout/list1"/>
    <dgm:cxn modelId="{7CEAEFF2-772C-9642-9D44-A42EF6BC374F}" type="presParOf" srcId="{EC4C1592-1C68-E747-A376-3360BFFFF5AF}" destId="{A1CA06DA-BC6C-7C4B-BD3F-CE65CF843283}" srcOrd="20" destOrd="0" presId="urn:microsoft.com/office/officeart/2005/8/layout/list1"/>
    <dgm:cxn modelId="{9506FFC2-44D7-D644-825C-4CF6276DE2FA}" type="presParOf" srcId="{A1CA06DA-BC6C-7C4B-BD3F-CE65CF843283}" destId="{DC847CB6-2728-AE4B-A2BA-E2E54226400C}" srcOrd="0" destOrd="0" presId="urn:microsoft.com/office/officeart/2005/8/layout/list1"/>
    <dgm:cxn modelId="{CF48962D-99D1-494A-8571-B95AC2108EBE}" type="presParOf" srcId="{A1CA06DA-BC6C-7C4B-BD3F-CE65CF843283}" destId="{A7187B10-3DD0-954A-994A-BBA76D448757}" srcOrd="1" destOrd="0" presId="urn:microsoft.com/office/officeart/2005/8/layout/list1"/>
    <dgm:cxn modelId="{FEB69977-5554-844A-BD23-0C69BA0EB659}" type="presParOf" srcId="{EC4C1592-1C68-E747-A376-3360BFFFF5AF}" destId="{A1BF0DBF-54B0-544D-A170-97AD6395AF7F}" srcOrd="21" destOrd="0" presId="urn:microsoft.com/office/officeart/2005/8/layout/list1"/>
    <dgm:cxn modelId="{058A8870-1D95-4D47-902B-44CBCA940EDD}" type="presParOf" srcId="{EC4C1592-1C68-E747-A376-3360BFFFF5AF}" destId="{98F6AE44-F058-A14C-95BF-C4752DED67E6}"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49CBF-AA27-D340-B417-232AFEF5A1BB}">
      <dsp:nvSpPr>
        <dsp:cNvPr id="0" name=""/>
        <dsp:cNvSpPr/>
      </dsp:nvSpPr>
      <dsp:spPr>
        <a:xfrm>
          <a:off x="0" y="248430"/>
          <a:ext cx="6900512" cy="510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dirty="0"/>
            <a:t> A tool to decode emotions and opinions in text data.</a:t>
          </a:r>
          <a:endParaRPr lang="en-US" sz="1200" kern="1200" dirty="0"/>
        </a:p>
      </dsp:txBody>
      <dsp:txXfrm>
        <a:off x="0" y="248430"/>
        <a:ext cx="6900512" cy="510300"/>
      </dsp:txXfrm>
    </dsp:sp>
    <dsp:sp modelId="{A75FF4EC-E0A3-AF4A-BB54-42D0D80D4230}">
      <dsp:nvSpPr>
        <dsp:cNvPr id="0" name=""/>
        <dsp:cNvSpPr/>
      </dsp:nvSpPr>
      <dsp:spPr>
        <a:xfrm>
          <a:off x="345025" y="71310"/>
          <a:ext cx="4830358"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GB" sz="1200" kern="1200" dirty="0"/>
            <a:t>What is Sentiment Analysis?</a:t>
          </a:r>
          <a:endParaRPr lang="en-US" sz="1200" kern="1200" dirty="0"/>
        </a:p>
      </dsp:txBody>
      <dsp:txXfrm>
        <a:off x="362318" y="88603"/>
        <a:ext cx="4795772" cy="319654"/>
      </dsp:txXfrm>
    </dsp:sp>
    <dsp:sp modelId="{10714569-A970-2347-99BD-99A561CDC087}">
      <dsp:nvSpPr>
        <dsp:cNvPr id="0" name=""/>
        <dsp:cNvSpPr/>
      </dsp:nvSpPr>
      <dsp:spPr>
        <a:xfrm>
          <a:off x="0" y="1000650"/>
          <a:ext cx="6900512" cy="699300"/>
        </a:xfrm>
        <a:prstGeom prst="rect">
          <a:avLst/>
        </a:prstGeom>
        <a:solidFill>
          <a:schemeClr val="lt1">
            <a:alpha val="90000"/>
            <a:hueOff val="0"/>
            <a:satOff val="0"/>
            <a:lumOff val="0"/>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dirty="0"/>
            <a:t> Rich source of consumer sentiment.</a:t>
          </a:r>
          <a:endParaRPr lang="en-US" sz="1200" kern="1200" dirty="0"/>
        </a:p>
        <a:p>
          <a:pPr marL="114300" lvl="1" indent="-114300" algn="l" defTabSz="533400">
            <a:lnSpc>
              <a:spcPct val="90000"/>
            </a:lnSpc>
            <a:spcBef>
              <a:spcPct val="0"/>
            </a:spcBef>
            <a:spcAft>
              <a:spcPct val="15000"/>
            </a:spcAft>
            <a:buChar char="•"/>
          </a:pPr>
          <a:r>
            <a:rPr lang="en-GB" sz="1200" kern="1200" dirty="0"/>
            <a:t> Impact on purchasing decisions.</a:t>
          </a:r>
          <a:endParaRPr lang="en-US" sz="1200" kern="1200" dirty="0"/>
        </a:p>
      </dsp:txBody>
      <dsp:txXfrm>
        <a:off x="0" y="1000650"/>
        <a:ext cx="6900512" cy="699300"/>
      </dsp:txXfrm>
    </dsp:sp>
    <dsp:sp modelId="{108DBFCE-5724-2A40-AA3E-8461BA87622D}">
      <dsp:nvSpPr>
        <dsp:cNvPr id="0" name=""/>
        <dsp:cNvSpPr/>
      </dsp:nvSpPr>
      <dsp:spPr>
        <a:xfrm>
          <a:off x="345025" y="823530"/>
          <a:ext cx="4830358" cy="35424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GB" sz="1200" kern="1200" dirty="0"/>
            <a:t>Why Amazon Reviews?</a:t>
          </a:r>
          <a:endParaRPr lang="en-US" sz="1200" kern="1200" dirty="0"/>
        </a:p>
      </dsp:txBody>
      <dsp:txXfrm>
        <a:off x="362318" y="840823"/>
        <a:ext cx="4795772" cy="319654"/>
      </dsp:txXfrm>
    </dsp:sp>
    <dsp:sp modelId="{9302B047-3AB6-684B-99DC-6C08B03BAA13}">
      <dsp:nvSpPr>
        <dsp:cNvPr id="0" name=""/>
        <dsp:cNvSpPr/>
      </dsp:nvSpPr>
      <dsp:spPr>
        <a:xfrm>
          <a:off x="0" y="1941870"/>
          <a:ext cx="6900512" cy="699300"/>
        </a:xfrm>
        <a:prstGeom prst="rect">
          <a:avLst/>
        </a:prstGeom>
        <a:solidFill>
          <a:schemeClr val="lt1">
            <a:alpha val="90000"/>
            <a:hueOff val="0"/>
            <a:satOff val="0"/>
            <a:lumOff val="0"/>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dirty="0"/>
            <a:t> Analysing sentiment trends in book reviews.</a:t>
          </a:r>
          <a:endParaRPr lang="en-US" sz="1200" kern="1200" dirty="0"/>
        </a:p>
        <a:p>
          <a:pPr marL="114300" lvl="1" indent="-114300" algn="l" defTabSz="533400">
            <a:lnSpc>
              <a:spcPct val="90000"/>
            </a:lnSpc>
            <a:spcBef>
              <a:spcPct val="0"/>
            </a:spcBef>
            <a:spcAft>
              <a:spcPct val="15000"/>
            </a:spcAft>
            <a:buChar char="•"/>
          </a:pPr>
          <a:r>
            <a:rPr lang="en-GB" sz="1200" kern="1200" dirty="0"/>
            <a:t> Evaluating different sentiment analysis techniques.</a:t>
          </a:r>
          <a:endParaRPr lang="en-US" sz="1200" kern="1200" dirty="0"/>
        </a:p>
      </dsp:txBody>
      <dsp:txXfrm>
        <a:off x="0" y="1941870"/>
        <a:ext cx="6900512" cy="699300"/>
      </dsp:txXfrm>
    </dsp:sp>
    <dsp:sp modelId="{F7606A7F-205A-7B47-8721-E772DAF76EAF}">
      <dsp:nvSpPr>
        <dsp:cNvPr id="0" name=""/>
        <dsp:cNvSpPr/>
      </dsp:nvSpPr>
      <dsp:spPr>
        <a:xfrm>
          <a:off x="345025" y="1764750"/>
          <a:ext cx="4830358" cy="35424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GB" sz="1200" kern="1200" dirty="0"/>
            <a:t>Dissertation Focus:</a:t>
          </a:r>
          <a:endParaRPr lang="en-US" sz="1200" kern="1200" dirty="0"/>
        </a:p>
      </dsp:txBody>
      <dsp:txXfrm>
        <a:off x="362318" y="1782043"/>
        <a:ext cx="4795772" cy="319654"/>
      </dsp:txXfrm>
    </dsp:sp>
    <dsp:sp modelId="{26BED92D-1E65-0F4E-B56B-A2714217C0AB}">
      <dsp:nvSpPr>
        <dsp:cNvPr id="0" name=""/>
        <dsp:cNvSpPr/>
      </dsp:nvSpPr>
      <dsp:spPr>
        <a:xfrm>
          <a:off x="0" y="2883090"/>
          <a:ext cx="6900512" cy="699300"/>
        </a:xfrm>
        <a:prstGeom prst="rect">
          <a:avLst/>
        </a:prstGeom>
        <a:solidFill>
          <a:schemeClr val="lt1">
            <a:alpha val="90000"/>
            <a:hueOff val="0"/>
            <a:satOff val="0"/>
            <a:lumOff val="0"/>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dirty="0"/>
            <a:t> Data from Amazon reviews.</a:t>
          </a:r>
          <a:endParaRPr lang="en-US" sz="1200" kern="1200" dirty="0"/>
        </a:p>
        <a:p>
          <a:pPr marL="114300" lvl="1" indent="-114300" algn="l" defTabSz="533400">
            <a:lnSpc>
              <a:spcPct val="90000"/>
            </a:lnSpc>
            <a:spcBef>
              <a:spcPct val="0"/>
            </a:spcBef>
            <a:spcAft>
              <a:spcPct val="15000"/>
            </a:spcAft>
            <a:buChar char="•"/>
          </a:pPr>
          <a:r>
            <a:rPr lang="en-GB" sz="1200" kern="1200" dirty="0"/>
            <a:t> Techniques: Text Blob, Vader, LDA.</a:t>
          </a:r>
          <a:endParaRPr lang="en-US" sz="1200" kern="1200" dirty="0"/>
        </a:p>
      </dsp:txBody>
      <dsp:txXfrm>
        <a:off x="0" y="2883090"/>
        <a:ext cx="6900512" cy="699300"/>
      </dsp:txXfrm>
    </dsp:sp>
    <dsp:sp modelId="{73810200-791D-0441-8494-AA8508B08750}">
      <dsp:nvSpPr>
        <dsp:cNvPr id="0" name=""/>
        <dsp:cNvSpPr/>
      </dsp:nvSpPr>
      <dsp:spPr>
        <a:xfrm>
          <a:off x="345025" y="2705970"/>
          <a:ext cx="4830358" cy="35424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GB" sz="1200" kern="1200" dirty="0"/>
            <a:t>Methodology at a Glance:</a:t>
          </a:r>
          <a:endParaRPr lang="en-US" sz="1200" kern="1200" dirty="0"/>
        </a:p>
      </dsp:txBody>
      <dsp:txXfrm>
        <a:off x="362318" y="2723263"/>
        <a:ext cx="4795772" cy="319654"/>
      </dsp:txXfrm>
    </dsp:sp>
    <dsp:sp modelId="{F04D4BD4-0554-C44E-9C60-49ACB4C7EB0F}">
      <dsp:nvSpPr>
        <dsp:cNvPr id="0" name=""/>
        <dsp:cNvSpPr/>
      </dsp:nvSpPr>
      <dsp:spPr>
        <a:xfrm>
          <a:off x="0" y="3824310"/>
          <a:ext cx="6900512" cy="699300"/>
        </a:xfrm>
        <a:prstGeom prst="rect">
          <a:avLst/>
        </a:prstGeom>
        <a:solidFill>
          <a:schemeClr val="lt1">
            <a:alpha val="90000"/>
            <a:hueOff val="0"/>
            <a:satOff val="0"/>
            <a:lumOff val="0"/>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dirty="0"/>
            <a:t> Uncover sentiment patterns.</a:t>
          </a:r>
          <a:endParaRPr lang="en-US" sz="1200" kern="1200" dirty="0"/>
        </a:p>
        <a:p>
          <a:pPr marL="114300" lvl="1" indent="-114300" algn="l" defTabSz="533400">
            <a:lnSpc>
              <a:spcPct val="90000"/>
            </a:lnSpc>
            <a:spcBef>
              <a:spcPct val="0"/>
            </a:spcBef>
            <a:spcAft>
              <a:spcPct val="15000"/>
            </a:spcAft>
            <a:buChar char="•"/>
          </a:pPr>
          <a:r>
            <a:rPr lang="en-GB" sz="1200" kern="1200" dirty="0"/>
            <a:t> Inform marketing and product strategies.</a:t>
          </a:r>
          <a:endParaRPr lang="en-US" sz="1200" kern="1200" dirty="0"/>
        </a:p>
      </dsp:txBody>
      <dsp:txXfrm>
        <a:off x="0" y="3824310"/>
        <a:ext cx="6900512" cy="699300"/>
      </dsp:txXfrm>
    </dsp:sp>
    <dsp:sp modelId="{3DD6D638-562F-2A41-A760-52E43D77A0DD}">
      <dsp:nvSpPr>
        <dsp:cNvPr id="0" name=""/>
        <dsp:cNvSpPr/>
      </dsp:nvSpPr>
      <dsp:spPr>
        <a:xfrm>
          <a:off x="345025" y="3647190"/>
          <a:ext cx="4830358" cy="35424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GB" sz="1200" kern="1200" dirty="0"/>
            <a:t>Objective and Relevance:</a:t>
          </a:r>
          <a:endParaRPr lang="en-US" sz="1200" kern="1200" dirty="0"/>
        </a:p>
      </dsp:txBody>
      <dsp:txXfrm>
        <a:off x="362318" y="3664483"/>
        <a:ext cx="4795772" cy="319654"/>
      </dsp:txXfrm>
    </dsp:sp>
    <dsp:sp modelId="{98F6AE44-F058-A14C-95BF-C4752DED67E6}">
      <dsp:nvSpPr>
        <dsp:cNvPr id="0" name=""/>
        <dsp:cNvSpPr/>
      </dsp:nvSpPr>
      <dsp:spPr>
        <a:xfrm>
          <a:off x="0" y="4765530"/>
          <a:ext cx="6900512" cy="6993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dirty="0"/>
            <a:t> Current stage: Data collection &amp; preliminary analysis.</a:t>
          </a:r>
          <a:endParaRPr lang="en-US" sz="1200" kern="1200" dirty="0"/>
        </a:p>
        <a:p>
          <a:pPr marL="114300" lvl="1" indent="-114300" algn="l" defTabSz="533400">
            <a:lnSpc>
              <a:spcPct val="90000"/>
            </a:lnSpc>
            <a:spcBef>
              <a:spcPct val="0"/>
            </a:spcBef>
            <a:spcAft>
              <a:spcPct val="15000"/>
            </a:spcAft>
            <a:buChar char="•"/>
          </a:pPr>
          <a:r>
            <a:rPr lang="en-GB" sz="1200" kern="1200" dirty="0"/>
            <a:t> Next steps: In-depth sentiment modelling.</a:t>
          </a:r>
          <a:endParaRPr lang="en-US" sz="1200" kern="1200" dirty="0"/>
        </a:p>
      </dsp:txBody>
      <dsp:txXfrm>
        <a:off x="0" y="4765530"/>
        <a:ext cx="6900512" cy="699300"/>
      </dsp:txXfrm>
    </dsp:sp>
    <dsp:sp modelId="{A7187B10-3DD0-954A-994A-BBA76D448757}">
      <dsp:nvSpPr>
        <dsp:cNvPr id="0" name=""/>
        <dsp:cNvSpPr/>
      </dsp:nvSpPr>
      <dsp:spPr>
        <a:xfrm>
          <a:off x="345025" y="4588410"/>
          <a:ext cx="4830358" cy="3542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GB" sz="1200" kern="1200" dirty="0"/>
            <a:t>Progress &amp; Plans:</a:t>
          </a:r>
          <a:endParaRPr lang="en-US" sz="1200" kern="1200" dirty="0"/>
        </a:p>
      </dsp:txBody>
      <dsp:txXfrm>
        <a:off x="362318" y="4605703"/>
        <a:ext cx="4795772"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500EAE-7255-B74C-AAB8-BF983272652E}" type="datetimeFigureOut">
              <a:rPr lang="en-US" smtClean="0"/>
              <a:t>12/22/23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35FE9-B4E6-9340-B67B-668E367AA8CF}" type="slidenum">
              <a:rPr lang="en-US" smtClean="0"/>
              <a:t>‹#›</a:t>
            </a:fld>
            <a:endParaRPr lang="en-US"/>
          </a:p>
        </p:txBody>
      </p:sp>
    </p:spTree>
    <p:extLst>
      <p:ext uri="{BB962C8B-B14F-4D97-AF65-F5344CB8AC3E}">
        <p14:creationId xmlns:p14="http://schemas.microsoft.com/office/powerpoint/2010/main" val="844220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sentiment </a:t>
            </a:r>
            <a:r>
              <a:rPr lang="en-US" dirty="0" err="1"/>
              <a:t>analyisi</a:t>
            </a:r>
            <a:r>
              <a:rPr lang="en-US" dirty="0"/>
              <a:t> is a new topic, which means I am going beyond the teaching of </a:t>
            </a:r>
            <a:r>
              <a:rPr lang="en-US" dirty="0" err="1"/>
              <a:t>undergraute</a:t>
            </a:r>
            <a:r>
              <a:rPr lang="en-US" dirty="0"/>
              <a:t>. </a:t>
            </a:r>
          </a:p>
          <a:p>
            <a:r>
              <a:rPr lang="en-US" dirty="0"/>
              <a:t>Lots of intelligent challenge </a:t>
            </a:r>
          </a:p>
        </p:txBody>
      </p:sp>
      <p:sp>
        <p:nvSpPr>
          <p:cNvPr id="4" name="Slide Number Placeholder 3"/>
          <p:cNvSpPr>
            <a:spLocks noGrp="1"/>
          </p:cNvSpPr>
          <p:nvPr>
            <p:ph type="sldNum" sz="quarter" idx="5"/>
          </p:nvPr>
        </p:nvSpPr>
        <p:spPr/>
        <p:txBody>
          <a:bodyPr/>
          <a:lstStyle/>
          <a:p>
            <a:fld id="{94735FE9-B4E6-9340-B67B-668E367AA8CF}" type="slidenum">
              <a:rPr lang="en-US" smtClean="0"/>
              <a:t>1</a:t>
            </a:fld>
            <a:endParaRPr lang="en-US"/>
          </a:p>
        </p:txBody>
      </p:sp>
    </p:spTree>
    <p:extLst>
      <p:ext uri="{BB962C8B-B14F-4D97-AF65-F5344CB8AC3E}">
        <p14:creationId xmlns:p14="http://schemas.microsoft.com/office/powerpoint/2010/main" val="10942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735FE9-B4E6-9340-B67B-668E367AA8CF}" type="slidenum">
              <a:rPr lang="en-US" smtClean="0"/>
              <a:t>2</a:t>
            </a:fld>
            <a:endParaRPr lang="en-US"/>
          </a:p>
        </p:txBody>
      </p:sp>
    </p:spTree>
    <p:extLst>
      <p:ext uri="{BB962C8B-B14F-4D97-AF65-F5344CB8AC3E}">
        <p14:creationId xmlns:p14="http://schemas.microsoft.com/office/powerpoint/2010/main" val="902801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the </a:t>
            </a:r>
            <a:r>
              <a:rPr lang="en-US" dirty="0" err="1"/>
              <a:t>completity</a:t>
            </a:r>
            <a:r>
              <a:rPr lang="en-US" dirty="0"/>
              <a:t> </a:t>
            </a:r>
            <a:r>
              <a:rPr lang="en-US" dirty="0" err="1"/>
              <a:t>im</a:t>
            </a:r>
            <a:r>
              <a:rPr lang="en-US" dirty="0"/>
              <a:t> doing is the amount of reviews </a:t>
            </a:r>
            <a:r>
              <a:rPr lang="en-US" dirty="0" err="1"/>
              <a:t>im</a:t>
            </a:r>
            <a:r>
              <a:rPr lang="en-US" dirty="0"/>
              <a:t> doing </a:t>
            </a:r>
          </a:p>
          <a:p>
            <a:r>
              <a:rPr lang="en-US" dirty="0"/>
              <a:t>Solution, increasing ML and AI by doing dummy test of the random sample. To reduce its size </a:t>
            </a:r>
          </a:p>
        </p:txBody>
      </p:sp>
      <p:sp>
        <p:nvSpPr>
          <p:cNvPr id="4" name="Slide Number Placeholder 3"/>
          <p:cNvSpPr>
            <a:spLocks noGrp="1"/>
          </p:cNvSpPr>
          <p:nvPr>
            <p:ph type="sldNum" sz="quarter" idx="5"/>
          </p:nvPr>
        </p:nvSpPr>
        <p:spPr/>
        <p:txBody>
          <a:bodyPr/>
          <a:lstStyle/>
          <a:p>
            <a:fld id="{94735FE9-B4E6-9340-B67B-668E367AA8CF}" type="slidenum">
              <a:rPr lang="en-US" smtClean="0"/>
              <a:t>8</a:t>
            </a:fld>
            <a:endParaRPr lang="en-US"/>
          </a:p>
        </p:txBody>
      </p:sp>
    </p:spTree>
    <p:extLst>
      <p:ext uri="{BB962C8B-B14F-4D97-AF65-F5344CB8AC3E}">
        <p14:creationId xmlns:p14="http://schemas.microsoft.com/office/powerpoint/2010/main" val="83070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735FE9-B4E6-9340-B67B-668E367AA8CF}" type="slidenum">
              <a:rPr lang="en-US" smtClean="0"/>
              <a:t>9</a:t>
            </a:fld>
            <a:endParaRPr lang="en-US"/>
          </a:p>
        </p:txBody>
      </p:sp>
    </p:spTree>
    <p:extLst>
      <p:ext uri="{BB962C8B-B14F-4D97-AF65-F5344CB8AC3E}">
        <p14:creationId xmlns:p14="http://schemas.microsoft.com/office/powerpoint/2010/main" val="1135619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follow up question if I am puzzled </a:t>
            </a:r>
          </a:p>
          <a:p>
            <a:r>
              <a:rPr lang="en-US" dirty="0"/>
              <a:t>Reduce the amount words I have </a:t>
            </a:r>
          </a:p>
        </p:txBody>
      </p:sp>
      <p:sp>
        <p:nvSpPr>
          <p:cNvPr id="4" name="Slide Number Placeholder 3"/>
          <p:cNvSpPr>
            <a:spLocks noGrp="1"/>
          </p:cNvSpPr>
          <p:nvPr>
            <p:ph type="sldNum" sz="quarter" idx="5"/>
          </p:nvPr>
        </p:nvSpPr>
        <p:spPr/>
        <p:txBody>
          <a:bodyPr/>
          <a:lstStyle/>
          <a:p>
            <a:fld id="{94735FE9-B4E6-9340-B67B-668E367AA8CF}" type="slidenum">
              <a:rPr lang="en-US" smtClean="0"/>
              <a:t>10</a:t>
            </a:fld>
            <a:endParaRPr lang="en-US"/>
          </a:p>
        </p:txBody>
      </p:sp>
    </p:spTree>
    <p:extLst>
      <p:ext uri="{BB962C8B-B14F-4D97-AF65-F5344CB8AC3E}">
        <p14:creationId xmlns:p14="http://schemas.microsoft.com/office/powerpoint/2010/main" val="377565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439892B-0AD0-E842-AFDE-B6A3A05B62C3}" type="datetimeFigureOut">
              <a:rPr lang="en-GB" smtClean="0"/>
              <a:t>22/12/2023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C7FA17-DDA4-A94F-A82D-C910F729F1E4}" type="slidenum">
              <a:rPr lang="en-GB" smtClean="0"/>
              <a:t>‹#›</a:t>
            </a:fld>
            <a:endParaRPr lang="en-GB"/>
          </a:p>
        </p:txBody>
      </p:sp>
    </p:spTree>
    <p:extLst>
      <p:ext uri="{BB962C8B-B14F-4D97-AF65-F5344CB8AC3E}">
        <p14:creationId xmlns:p14="http://schemas.microsoft.com/office/powerpoint/2010/main" val="125110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39892B-0AD0-E842-AFDE-B6A3A05B62C3}" type="datetimeFigureOut">
              <a:rPr lang="en-GB" smtClean="0"/>
              <a:t>22/12/2023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C7FA17-DDA4-A94F-A82D-C910F729F1E4}" type="slidenum">
              <a:rPr lang="en-GB" smtClean="0"/>
              <a:t>‹#›</a:t>
            </a:fld>
            <a:endParaRPr lang="en-GB"/>
          </a:p>
        </p:txBody>
      </p:sp>
    </p:spTree>
    <p:extLst>
      <p:ext uri="{BB962C8B-B14F-4D97-AF65-F5344CB8AC3E}">
        <p14:creationId xmlns:p14="http://schemas.microsoft.com/office/powerpoint/2010/main" val="154019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39892B-0AD0-E842-AFDE-B6A3A05B62C3}" type="datetimeFigureOut">
              <a:rPr lang="en-GB" smtClean="0"/>
              <a:t>22/12/2023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C7FA17-DDA4-A94F-A82D-C910F729F1E4}" type="slidenum">
              <a:rPr lang="en-GB" smtClean="0"/>
              <a:t>‹#›</a:t>
            </a:fld>
            <a:endParaRPr lang="en-GB"/>
          </a:p>
        </p:txBody>
      </p:sp>
    </p:spTree>
    <p:extLst>
      <p:ext uri="{BB962C8B-B14F-4D97-AF65-F5344CB8AC3E}">
        <p14:creationId xmlns:p14="http://schemas.microsoft.com/office/powerpoint/2010/main" val="35540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39892B-0AD0-E842-AFDE-B6A3A05B62C3}" type="datetimeFigureOut">
              <a:rPr lang="en-GB" smtClean="0"/>
              <a:t>22/12/2023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C7FA17-DDA4-A94F-A82D-C910F729F1E4}" type="slidenum">
              <a:rPr lang="en-GB" smtClean="0"/>
              <a:t>‹#›</a:t>
            </a:fld>
            <a:endParaRPr lang="en-GB"/>
          </a:p>
        </p:txBody>
      </p:sp>
    </p:spTree>
    <p:extLst>
      <p:ext uri="{BB962C8B-B14F-4D97-AF65-F5344CB8AC3E}">
        <p14:creationId xmlns:p14="http://schemas.microsoft.com/office/powerpoint/2010/main" val="128037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9892B-0AD0-E842-AFDE-B6A3A05B62C3}" type="datetimeFigureOut">
              <a:rPr lang="en-GB" smtClean="0"/>
              <a:t>22/12/2023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C7FA17-DDA4-A94F-A82D-C910F729F1E4}" type="slidenum">
              <a:rPr lang="en-GB" smtClean="0"/>
              <a:t>‹#›</a:t>
            </a:fld>
            <a:endParaRPr lang="en-GB"/>
          </a:p>
        </p:txBody>
      </p:sp>
    </p:spTree>
    <p:extLst>
      <p:ext uri="{BB962C8B-B14F-4D97-AF65-F5344CB8AC3E}">
        <p14:creationId xmlns:p14="http://schemas.microsoft.com/office/powerpoint/2010/main" val="142530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439892B-0AD0-E842-AFDE-B6A3A05B62C3}" type="datetimeFigureOut">
              <a:rPr lang="en-GB" smtClean="0"/>
              <a:t>22/12/2023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C7FA17-DDA4-A94F-A82D-C910F729F1E4}" type="slidenum">
              <a:rPr lang="en-GB" smtClean="0"/>
              <a:t>‹#›</a:t>
            </a:fld>
            <a:endParaRPr lang="en-GB"/>
          </a:p>
        </p:txBody>
      </p:sp>
    </p:spTree>
    <p:extLst>
      <p:ext uri="{BB962C8B-B14F-4D97-AF65-F5344CB8AC3E}">
        <p14:creationId xmlns:p14="http://schemas.microsoft.com/office/powerpoint/2010/main" val="206425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439892B-0AD0-E842-AFDE-B6A3A05B62C3}" type="datetimeFigureOut">
              <a:rPr lang="en-GB" smtClean="0"/>
              <a:t>22/12/2023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1C7FA17-DDA4-A94F-A82D-C910F729F1E4}" type="slidenum">
              <a:rPr lang="en-GB" smtClean="0"/>
              <a:t>‹#›</a:t>
            </a:fld>
            <a:endParaRPr lang="en-GB"/>
          </a:p>
        </p:txBody>
      </p:sp>
    </p:spTree>
    <p:extLst>
      <p:ext uri="{BB962C8B-B14F-4D97-AF65-F5344CB8AC3E}">
        <p14:creationId xmlns:p14="http://schemas.microsoft.com/office/powerpoint/2010/main" val="126113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439892B-0AD0-E842-AFDE-B6A3A05B62C3}" type="datetimeFigureOut">
              <a:rPr lang="en-GB" smtClean="0"/>
              <a:t>22/12/2023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1C7FA17-DDA4-A94F-A82D-C910F729F1E4}" type="slidenum">
              <a:rPr lang="en-GB" smtClean="0"/>
              <a:t>‹#›</a:t>
            </a:fld>
            <a:endParaRPr lang="en-GB"/>
          </a:p>
        </p:txBody>
      </p:sp>
    </p:spTree>
    <p:extLst>
      <p:ext uri="{BB962C8B-B14F-4D97-AF65-F5344CB8AC3E}">
        <p14:creationId xmlns:p14="http://schemas.microsoft.com/office/powerpoint/2010/main" val="15426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9892B-0AD0-E842-AFDE-B6A3A05B62C3}" type="datetimeFigureOut">
              <a:rPr lang="en-GB" smtClean="0"/>
              <a:t>22/12/2023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1C7FA17-DDA4-A94F-A82D-C910F729F1E4}" type="slidenum">
              <a:rPr lang="en-GB" smtClean="0"/>
              <a:t>‹#›</a:t>
            </a:fld>
            <a:endParaRPr lang="en-GB"/>
          </a:p>
        </p:txBody>
      </p:sp>
    </p:spTree>
    <p:extLst>
      <p:ext uri="{BB962C8B-B14F-4D97-AF65-F5344CB8AC3E}">
        <p14:creationId xmlns:p14="http://schemas.microsoft.com/office/powerpoint/2010/main" val="69872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39892B-0AD0-E842-AFDE-B6A3A05B62C3}" type="datetimeFigureOut">
              <a:rPr lang="en-GB" smtClean="0"/>
              <a:t>22/12/2023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C7FA17-DDA4-A94F-A82D-C910F729F1E4}" type="slidenum">
              <a:rPr lang="en-GB" smtClean="0"/>
              <a:t>‹#›</a:t>
            </a:fld>
            <a:endParaRPr lang="en-GB"/>
          </a:p>
        </p:txBody>
      </p:sp>
    </p:spTree>
    <p:extLst>
      <p:ext uri="{BB962C8B-B14F-4D97-AF65-F5344CB8AC3E}">
        <p14:creationId xmlns:p14="http://schemas.microsoft.com/office/powerpoint/2010/main" val="99666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39892B-0AD0-E842-AFDE-B6A3A05B62C3}" type="datetimeFigureOut">
              <a:rPr lang="en-GB" smtClean="0"/>
              <a:t>22/12/2023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C7FA17-DDA4-A94F-A82D-C910F729F1E4}" type="slidenum">
              <a:rPr lang="en-GB" smtClean="0"/>
              <a:t>‹#›</a:t>
            </a:fld>
            <a:endParaRPr lang="en-GB"/>
          </a:p>
        </p:txBody>
      </p:sp>
    </p:spTree>
    <p:extLst>
      <p:ext uri="{BB962C8B-B14F-4D97-AF65-F5344CB8AC3E}">
        <p14:creationId xmlns:p14="http://schemas.microsoft.com/office/powerpoint/2010/main" val="50415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9892B-0AD0-E842-AFDE-B6A3A05B62C3}" type="datetimeFigureOut">
              <a:rPr lang="en-GB" smtClean="0"/>
              <a:t>22/12/2023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7FA17-DDA4-A94F-A82D-C910F729F1E4}" type="slidenum">
              <a:rPr lang="en-GB" smtClean="0"/>
              <a:t>‹#›</a:t>
            </a:fld>
            <a:endParaRPr lang="en-GB"/>
          </a:p>
        </p:txBody>
      </p:sp>
    </p:spTree>
    <p:extLst>
      <p:ext uri="{BB962C8B-B14F-4D97-AF65-F5344CB8AC3E}">
        <p14:creationId xmlns:p14="http://schemas.microsoft.com/office/powerpoint/2010/main" val="1012165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0338" y="640080"/>
            <a:ext cx="3734014" cy="3566160"/>
          </a:xfrm>
        </p:spPr>
        <p:txBody>
          <a:bodyPr anchor="b">
            <a:normAutofit/>
          </a:bodyPr>
          <a:lstStyle/>
          <a:p>
            <a:pPr algn="l"/>
            <a:r>
              <a:rPr lang="en-GB" sz="3400" dirty="0"/>
              <a:t>Machine learning/ artificial intelligence</a:t>
            </a:r>
            <a:br>
              <a:rPr lang="en-GB" sz="3400" dirty="0"/>
            </a:br>
            <a:r>
              <a:rPr lang="en-GB" sz="3400" dirty="0"/>
              <a:t>Sentimental analysis in amazon book reviews  </a:t>
            </a:r>
          </a:p>
        </p:txBody>
      </p:sp>
      <p:sp>
        <p:nvSpPr>
          <p:cNvPr id="3" name="Subtitle 2"/>
          <p:cNvSpPr>
            <a:spLocks noGrp="1"/>
          </p:cNvSpPr>
          <p:nvPr>
            <p:ph type="subTitle" idx="1"/>
          </p:nvPr>
        </p:nvSpPr>
        <p:spPr>
          <a:xfrm>
            <a:off x="890339" y="4636008"/>
            <a:ext cx="3734014" cy="1572768"/>
          </a:xfrm>
        </p:spPr>
        <p:txBody>
          <a:bodyPr>
            <a:normAutofit/>
          </a:bodyPr>
          <a:lstStyle/>
          <a:p>
            <a:pPr algn="l"/>
            <a:r>
              <a:rPr lang="en-GB" dirty="0">
                <a:latin typeface="+mj-lt"/>
              </a:rPr>
              <a:t>By </a:t>
            </a:r>
          </a:p>
          <a:p>
            <a:pPr algn="l"/>
            <a:r>
              <a:rPr lang="en-GB" dirty="0">
                <a:latin typeface="+mj-lt"/>
              </a:rPr>
              <a:t>Aqib ullah </a:t>
            </a:r>
          </a:p>
        </p:txBody>
      </p:sp>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working at a desk&#10;&#10;Description automatically generated">
            <a:extLst>
              <a:ext uri="{FF2B5EF4-FFF2-40B4-BE49-F238E27FC236}">
                <a16:creationId xmlns:a16="http://schemas.microsoft.com/office/drawing/2014/main" id="{4E3A8CB6-3ABD-79E5-3D95-C81FDE7BAF47}"/>
              </a:ext>
            </a:extLst>
          </p:cNvPr>
          <p:cNvPicPr>
            <a:picLocks noChangeAspect="1"/>
          </p:cNvPicPr>
          <p:nvPr/>
        </p:nvPicPr>
        <p:blipFill rotWithShape="1">
          <a:blip r:embed="rId3"/>
          <a:srcRect l="17352" r="1569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74534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dirty="0">
                <a:solidFill>
                  <a:schemeClr val="tx1"/>
                </a:solidFill>
                <a:latin typeface="+mj-lt"/>
                <a:ea typeface="+mj-ea"/>
                <a:cs typeface="+mj-cs"/>
              </a:rPr>
              <a:t>Q&amp;A </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estions">
            <a:extLst>
              <a:ext uri="{FF2B5EF4-FFF2-40B4-BE49-F238E27FC236}">
                <a16:creationId xmlns:a16="http://schemas.microsoft.com/office/drawing/2014/main" id="{C45222A2-00AE-6DD3-8EDD-E6BFEF6F7F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95898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n-GB" sz="5000" dirty="0"/>
              <a:t>Introduction</a:t>
            </a:r>
          </a:p>
        </p:txBody>
      </p:sp>
      <p:sp>
        <p:nvSpPr>
          <p:cNvPr id="16"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FAB0B8C9-54C7-29E9-2532-499ABEDA0BC9}"/>
              </a:ext>
            </a:extLst>
          </p:cNvPr>
          <p:cNvGraphicFramePr>
            <a:graphicFrameLocks noGrp="1"/>
          </p:cNvGraphicFramePr>
          <p:nvPr>
            <p:ph idx="1"/>
            <p:extLst>
              <p:ext uri="{D42A27DB-BD31-4B8C-83A1-F6EECF244321}">
                <p14:modId xmlns:p14="http://schemas.microsoft.com/office/powerpoint/2010/main" val="379580189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8863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GB" sz="5000"/>
              <a:t>Research proposal to show independence </a:t>
            </a:r>
          </a:p>
        </p:txBody>
      </p:sp>
      <p:sp>
        <p:nvSpPr>
          <p:cNvPr id="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2071316"/>
            <a:ext cx="6713552" cy="4119172"/>
          </a:xfrm>
        </p:spPr>
        <p:txBody>
          <a:bodyPr anchor="t">
            <a:normAutofit/>
          </a:bodyPr>
          <a:lstStyle/>
          <a:p>
            <a:pPr marL="0" indent="0">
              <a:buNone/>
            </a:pPr>
            <a:r>
              <a:rPr lang="en-GB" sz="2200"/>
              <a:t>Under the guidance of my supervisor, Dr. Harris, I crafted a focused research proposal on sentiment analysis of Amazon book reviews. This self-driven project uses advanced NLP tools and sentiment analysis models, structured into clear phases with Gantt charts. My work balances technical precision with ethical research standards.</a:t>
            </a:r>
          </a:p>
        </p:txBody>
      </p:sp>
      <p:pic>
        <p:nvPicPr>
          <p:cNvPr id="5" name="Picture 4" descr="A screenshot of a graph&#10;&#10;Description automatically generated">
            <a:extLst>
              <a:ext uri="{FF2B5EF4-FFF2-40B4-BE49-F238E27FC236}">
                <a16:creationId xmlns:a16="http://schemas.microsoft.com/office/drawing/2014/main" id="{065CEEAF-8651-CB6F-919B-E9F8E7075787}"/>
              </a:ext>
            </a:extLst>
          </p:cNvPr>
          <p:cNvPicPr>
            <a:picLocks noChangeAspect="1"/>
          </p:cNvPicPr>
          <p:nvPr/>
        </p:nvPicPr>
        <p:blipFill rotWithShape="1">
          <a:blip r:embed="rId2"/>
          <a:srcRect r="51658" b="2"/>
          <a:stretch/>
        </p:blipFill>
        <p:spPr>
          <a:xfrm>
            <a:off x="7675658" y="2093976"/>
            <a:ext cx="3941064" cy="4096512"/>
          </a:xfrm>
          <a:prstGeom prst="rect">
            <a:avLst/>
          </a:prstGeom>
        </p:spPr>
      </p:pic>
    </p:spTree>
    <p:extLst>
      <p:ext uri="{BB962C8B-B14F-4D97-AF65-F5344CB8AC3E}">
        <p14:creationId xmlns:p14="http://schemas.microsoft.com/office/powerpoint/2010/main" val="52827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8F6-7BA4-1EA4-9216-F05353599D87}"/>
              </a:ext>
            </a:extLst>
          </p:cNvPr>
          <p:cNvSpPr>
            <a:spLocks noGrp="1"/>
          </p:cNvSpPr>
          <p:nvPr>
            <p:ph type="title"/>
          </p:nvPr>
        </p:nvSpPr>
        <p:spPr/>
        <p:txBody>
          <a:bodyPr/>
          <a:lstStyle/>
          <a:p>
            <a:r>
              <a:rPr lang="en-US" dirty="0"/>
              <a:t>Sentimental analysis </a:t>
            </a:r>
          </a:p>
        </p:txBody>
      </p:sp>
      <p:sp>
        <p:nvSpPr>
          <p:cNvPr id="3" name="Content Placeholder 2">
            <a:extLst>
              <a:ext uri="{FF2B5EF4-FFF2-40B4-BE49-F238E27FC236}">
                <a16:creationId xmlns:a16="http://schemas.microsoft.com/office/drawing/2014/main" id="{28CE0829-796F-7CEF-267D-4988BFB761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924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 </a:t>
            </a:r>
          </a:p>
        </p:txBody>
      </p:sp>
      <p:sp>
        <p:nvSpPr>
          <p:cNvPr id="3" name="Content Placeholder 2"/>
          <p:cNvSpPr>
            <a:spLocks noGrp="1"/>
          </p:cNvSpPr>
          <p:nvPr>
            <p:ph idx="1"/>
          </p:nvPr>
        </p:nvSpPr>
        <p:spPr/>
        <p:txBody>
          <a:bodyPr/>
          <a:lstStyle/>
          <a:p>
            <a:r>
              <a:rPr lang="en-GB" dirty="0"/>
              <a:t>Sentimental Analysis </a:t>
            </a:r>
          </a:p>
        </p:txBody>
      </p:sp>
    </p:spTree>
    <p:extLst>
      <p:ext uri="{BB962C8B-B14F-4D97-AF65-F5344CB8AC3E}">
        <p14:creationId xmlns:p14="http://schemas.microsoft.com/office/powerpoint/2010/main" val="174142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GB" sz="5000"/>
              <a:t>What progress I've made(with evidence) </a:t>
            </a:r>
          </a:p>
        </p:txBody>
      </p:sp>
      <p:sp>
        <p:nvSpPr>
          <p:cNvPr id="6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screen&#10;&#10;Description automatically generated">
            <a:extLst>
              <a:ext uri="{FF2B5EF4-FFF2-40B4-BE49-F238E27FC236}">
                <a16:creationId xmlns:a16="http://schemas.microsoft.com/office/drawing/2014/main" id="{A09FF454-C249-6811-9814-59E8CAAD7307}"/>
              </a:ext>
            </a:extLst>
          </p:cNvPr>
          <p:cNvPicPr>
            <a:picLocks noChangeAspect="1"/>
          </p:cNvPicPr>
          <p:nvPr/>
        </p:nvPicPr>
        <p:blipFill rotWithShape="1">
          <a:blip r:embed="rId2"/>
          <a:srcRect r="-1" b="5410"/>
          <a:stretch/>
        </p:blipFill>
        <p:spPr>
          <a:xfrm>
            <a:off x="7675658" y="2093976"/>
            <a:ext cx="3941064" cy="4096512"/>
          </a:xfrm>
          <a:prstGeom prst="rect">
            <a:avLst/>
          </a:prstGeom>
        </p:spPr>
      </p:pic>
    </p:spTree>
    <p:extLst>
      <p:ext uri="{BB962C8B-B14F-4D97-AF65-F5344CB8AC3E}">
        <p14:creationId xmlns:p14="http://schemas.microsoft.com/office/powerpoint/2010/main" val="165106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 </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82963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anchor="b">
            <a:normAutofit/>
          </a:bodyPr>
          <a:lstStyle/>
          <a:p>
            <a:r>
              <a:rPr lang="en-GB" sz="5400"/>
              <a:t>The challenges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807208"/>
            <a:ext cx="3429000" cy="3410712"/>
          </a:xfrm>
        </p:spPr>
        <p:txBody>
          <a:bodyPr anchor="t">
            <a:normAutofit/>
          </a:bodyPr>
          <a:lstStyle/>
          <a:p>
            <a:pPr marL="0" indent="0">
              <a:buNone/>
            </a:pPr>
            <a:r>
              <a:rPr lang="en-GB" sz="1700" dirty="0"/>
              <a:t>Facing technical constraints with the 8GB RAM of my iMac, I encountered limitations in machine learning performance and data handling capacity. This bottleneck affected the training and analysis phases, requiring strategic data batching and code optimization to manage the memory demands. Moving forward, upgrading hardware or employing cloud computing services may be necessary to overcome these challenges.</a:t>
            </a:r>
          </a:p>
        </p:txBody>
      </p:sp>
      <p:pic>
        <p:nvPicPr>
          <p:cNvPr id="7" name="Graphic 6" descr="Warning">
            <a:extLst>
              <a:ext uri="{FF2B5EF4-FFF2-40B4-BE49-F238E27FC236}">
                <a16:creationId xmlns:a16="http://schemas.microsoft.com/office/drawing/2014/main" id="{033722A6-F131-5021-8FE4-8C869DD340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95624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anchor="b">
            <a:normAutofit/>
          </a:bodyPr>
          <a:lstStyle/>
          <a:p>
            <a:r>
              <a:rPr lang="en-GB" sz="3800"/>
              <a:t>What my next steps are(plans for semester 2)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592044"/>
            <a:ext cx="3429000" cy="3410712"/>
          </a:xfrm>
        </p:spPr>
        <p:txBody>
          <a:bodyPr anchor="t">
            <a:normAutofit fontScale="92500" lnSpcReduction="20000"/>
          </a:bodyPr>
          <a:lstStyle/>
          <a:p>
            <a:pPr marL="0" indent="0">
              <a:buNone/>
            </a:pPr>
            <a:endParaRPr lang="en-GB" sz="1900" dirty="0"/>
          </a:p>
          <a:p>
            <a:pPr marL="0" indent="0">
              <a:buNone/>
            </a:pPr>
            <a:r>
              <a:rPr lang="en-GB" sz="1900" dirty="0"/>
              <a:t>In the next semester, I aim to harness MATLAB's Deep Learning Toolbox to deepen the training of my machine learning model. Clustering to use called latent Dirichlet  allocation, inferring topic from a set of book reviews </a:t>
            </a:r>
          </a:p>
          <a:p>
            <a:pPr marL="0" indent="0">
              <a:buNone/>
            </a:pPr>
            <a:r>
              <a:rPr lang="en-GB" sz="1900" dirty="0"/>
              <a:t> This step is intended to refine the model's analytical acumen. I also plan to test the model's adaptability and accuracy on diverse datasets, ensuring it delivers robust analytical insights.</a:t>
            </a:r>
          </a:p>
        </p:txBody>
      </p:sp>
      <p:pic>
        <p:nvPicPr>
          <p:cNvPr id="7" name="Graphic 6" descr="Robot Outline">
            <a:extLst>
              <a:ext uri="{FF2B5EF4-FFF2-40B4-BE49-F238E27FC236}">
                <a16:creationId xmlns:a16="http://schemas.microsoft.com/office/drawing/2014/main" id="{DD9CB2F8-99C5-2883-F9B7-4177843873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991201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2032</TotalTime>
  <Words>427</Words>
  <Application>Microsoft Macintosh PowerPoint</Application>
  <PresentationFormat>Widescreen</PresentationFormat>
  <Paragraphs>46</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Machine learning/ artificial intelligence Sentimental analysis in amazon book reviews  </vt:lpstr>
      <vt:lpstr>Introduction</vt:lpstr>
      <vt:lpstr>Research proposal to show independence </vt:lpstr>
      <vt:lpstr>Sentimental analysis </vt:lpstr>
      <vt:lpstr>Objectives </vt:lpstr>
      <vt:lpstr>What progress I've made(with evidence) </vt:lpstr>
      <vt:lpstr>Methodology </vt:lpstr>
      <vt:lpstr>The challenges </vt:lpstr>
      <vt:lpstr>What my next steps are(plans for semester 2)  </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artificial intelligence Sentimental analysis in amazon book reviews  </dc:title>
  <dc:creator>aqib ullah</dc:creator>
  <cp:lastModifiedBy>Ullah, Aqib (Student)</cp:lastModifiedBy>
  <cp:revision>7</cp:revision>
  <dcterms:created xsi:type="dcterms:W3CDTF">2023-12-11T12:32:57Z</dcterms:created>
  <dcterms:modified xsi:type="dcterms:W3CDTF">2023-12-23T00:03:28Z</dcterms:modified>
</cp:coreProperties>
</file>