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685" r:id="rId3"/>
    <p:sldId id="3689" r:id="rId4"/>
    <p:sldId id="3686" r:id="rId5"/>
    <p:sldId id="3691" r:id="rId6"/>
    <p:sldId id="3692" r:id="rId7"/>
    <p:sldId id="3693" r:id="rId8"/>
    <p:sldId id="3694" r:id="rId9"/>
    <p:sldId id="3696" r:id="rId10"/>
    <p:sldId id="3695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33FC9B1-68B8-4924-BA0F-C2DDB91CE8D6}">
          <p14:sldIdLst>
            <p14:sldId id="256"/>
          </p14:sldIdLst>
        </p14:section>
        <p14:section name="111/03/04" id="{DB8B46D6-9A31-43BD-8C4B-2D0C2BE7108F}">
          <p14:sldIdLst>
            <p14:sldId id="3685"/>
            <p14:sldId id="3689"/>
            <p14:sldId id="3686"/>
            <p14:sldId id="3691"/>
          </p14:sldIdLst>
        </p14:section>
        <p14:section name="111/03/25" id="{8EA557A7-D2EA-4EDD-8D79-85B156577B08}">
          <p14:sldIdLst>
            <p14:sldId id="3692"/>
            <p14:sldId id="3693"/>
            <p14:sldId id="3694"/>
            <p14:sldId id="3696"/>
            <p14:sldId id="369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17" autoAdjust="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70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5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6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5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46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09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24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33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54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  <a:pPr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3BirgVAudRfDsZOjgSfC2dDvr4lfiZo_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JH1gORDfvjmeYCDJHttd90_RWzFikHCt/view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4588000" y="1572241"/>
            <a:ext cx="6660798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zh-TW" altLang="en-US" sz="6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作業一：</a:t>
            </a:r>
            <a:r>
              <a:rPr lang="en-US" altLang="zh-CN" sz="6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PingPong</a:t>
            </a:r>
            <a:endParaRPr lang="zh-CN" altLang="en-US" sz="6400" dirty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1" name="矩形 259">
            <a:extLst>
              <a:ext uri="{FF2B5EF4-FFF2-40B4-BE49-F238E27FC236}">
                <a16:creationId xmlns:a16="http://schemas.microsoft.com/office/drawing/2014/main" id="{C8D9B928-4DE2-4EE2-BD62-44A95175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588" y="3931686"/>
            <a:ext cx="7087196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TW" altLang="en-US" sz="1400" cap="all" spc="788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學生：鄭彥禎、邱柏瑋、黃紫汝</a:t>
            </a:r>
            <a:endParaRPr lang="en-US" altLang="zh-TW" sz="1400" cap="all" spc="788" dirty="0" smtClean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buNone/>
            </a:pPr>
            <a:endParaRPr lang="en-US" altLang="zh-CN" sz="1400" cap="all" spc="788" dirty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buNone/>
            </a:pPr>
            <a:endParaRPr lang="en-US" altLang="zh-CN" sz="1400" cap="all" spc="788" dirty="0" smtClean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buNone/>
            </a:pPr>
            <a:r>
              <a:rPr lang="zh-TW" altLang="en-US" sz="1400" cap="all" spc="788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指導教授：陳朝烈 教授</a:t>
            </a:r>
            <a:endParaRPr lang="en-US" altLang="zh-CN" sz="1400" cap="all" spc="788" dirty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影片展示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69389" y="1706879"/>
            <a:ext cx="8989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實際操作影片：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Game+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變速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球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hlinkClick r:id="rId3"/>
              </a:rPr>
              <a:t>https://drive.google.com/file/d/13BirgVAudRfDsZOjgSfC2dDvr4lfiZo_/view?usp=sharing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呼吸燈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hlinkClick r:id="rId4"/>
              </a:rPr>
              <a:t>https://drive.google.com/file/d/1JH1gORDfvjmeYCDJHttd90_RWzFikHCt/view?usp=sharing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需求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69390" y="1706879"/>
            <a:ext cx="8769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PingPong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Game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，利用兩個開關模擬兩邊玩家對打，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表示球當下的位置。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一：球到最左（右）端時，按左（右）按鈕將球打回。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二：如果左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（右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）按鈕太早（遲）按下，則右（左）邊之玩家得分。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規則三：贏家有發球權。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0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架構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218" y="1978776"/>
            <a:ext cx="3108543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DIVCLK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26	除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頻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BALL_CONTROL	LED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動作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STATE_CONTROL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狀態機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SEG7_DECODER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七段解碼器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SING_STABLE_L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左開關除彈跳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SING_STABLE_R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右開關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除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99" y="1276183"/>
            <a:ext cx="7542768" cy="53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STATE_CONTROL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狀態圖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879381"/>
            <a:ext cx="464742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Waiting_serve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清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場狀態 或 有一方勝利 或 有一方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漏接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Move_right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led_state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&gt;&gt;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Move_left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_state 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&lt;&lt;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Judgment_left_loss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左方未擊中球故進入此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led_state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8'b0000_1111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&lt;= 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4'd1</a:t>
            </a:r>
            <a:endParaRPr lang="en-US" altLang="zh-TW" sz="12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Judgment_right_loss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led_state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8'b1111_0000</a:t>
            </a:r>
          </a:p>
          <a:p>
            <a:pPr lvl="2"/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4'd1</a:t>
            </a: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Fail_condition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異常狀態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_state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= 8'b1111_1111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26" y="1389593"/>
            <a:ext cx="7323881" cy="48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影片展示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需求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69390" y="1706879"/>
            <a:ext cx="8769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PingPong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Game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，利用兩個開關模擬兩邊玩家對打，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表示球當下的位置。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一：球到最左（右）端時，案左（右）按鈕將球打回。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二：如果左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（右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）按鈕太早（遲）按下，則右（左）邊之玩家得分。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規則三：贏家有發球權。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外加變速球及呼吸燈顯示。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8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架構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218" y="1978776"/>
            <a:ext cx="3108543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DIVCLK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除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頻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顯示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POSITION_CHANGE	LED</a:t>
            </a:r>
          </a:p>
          <a:p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VARIABLE_SPEED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變速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LED_CONTROL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狀態機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SEG7_DECODER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七段解碼器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LEFT_STABLE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左開關除彈跳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RIGHT_STABLE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右開關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除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07" y="1111468"/>
            <a:ext cx="8021010" cy="57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LED_CONTROL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狀態圖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879381"/>
            <a:ext cx="464742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Waiting_serve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清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場狀態 或 有一方勝利 或 有一方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漏接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Move_right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&gt;&gt;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Move_left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&lt;&lt;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Judgment_left_loss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左方未擊中球故進入此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&lt;= 8'b0000_1111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+4'd1</a:t>
            </a: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Judgment_right_loss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&lt;= 8'b1111_0000</a:t>
            </a:r>
          </a:p>
          <a:p>
            <a:pPr lvl="2"/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+4'd1</a:t>
            </a:r>
            <a:endParaRPr lang="en-US" altLang="zh-TW" sz="12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Fail_condition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異常狀態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&lt;= 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8'b1111_1111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28" y="1230390"/>
            <a:ext cx="8221772" cy="46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3602516" y="584632"/>
            <a:ext cx="46821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呼吸燈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狀態圖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412906"/>
            <a:ext cx="4562467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dark_to_light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由暗到亮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&lt;=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+ 8'd1</a:t>
            </a:r>
            <a:endParaRPr lang="en-US" altLang="zh-TW" sz="14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light_to_dark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由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亮到暗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&lt;=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- 8'd1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45" y="1771515"/>
            <a:ext cx="8621486" cy="45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658</Words>
  <Application>Microsoft Office PowerPoint</Application>
  <PresentationFormat>寬螢幕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庞门正道标题体</vt:lpstr>
      <vt:lpstr>微軟正黑體</vt:lpstr>
      <vt:lpstr>Arial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yui Shimotsuki</cp:lastModifiedBy>
  <cp:revision>85</cp:revision>
  <dcterms:created xsi:type="dcterms:W3CDTF">2019-05-07T15:53:17Z</dcterms:created>
  <dcterms:modified xsi:type="dcterms:W3CDTF">2022-04-19T07:06:31Z</dcterms:modified>
</cp:coreProperties>
</file>