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685" r:id="rId3"/>
    <p:sldId id="3689" r:id="rId4"/>
    <p:sldId id="3686" r:id="rId5"/>
    <p:sldId id="3691" r:id="rId6"/>
    <p:sldId id="3692" r:id="rId7"/>
    <p:sldId id="3693" r:id="rId8"/>
    <p:sldId id="3694" r:id="rId9"/>
    <p:sldId id="3696" r:id="rId10"/>
    <p:sldId id="3695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33FC9B1-68B8-4924-BA0F-C2DDB91CE8D6}">
          <p14:sldIdLst>
            <p14:sldId id="256"/>
          </p14:sldIdLst>
        </p14:section>
        <p14:section name="111/03/04" id="{DB8B46D6-9A31-43BD-8C4B-2D0C2BE7108F}">
          <p14:sldIdLst>
            <p14:sldId id="3685"/>
            <p14:sldId id="3689"/>
            <p14:sldId id="3686"/>
            <p14:sldId id="3691"/>
          </p14:sldIdLst>
        </p14:section>
        <p14:section name="111/03/25" id="{8EA557A7-D2EA-4EDD-8D79-85B156577B08}">
          <p14:sldIdLst>
            <p14:sldId id="3692"/>
            <p14:sldId id="3693"/>
            <p14:sldId id="3694"/>
            <p14:sldId id="3696"/>
            <p14:sldId id="369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17" autoAdjust="0"/>
  </p:normalViewPr>
  <p:slideViewPr>
    <p:cSldViewPr snapToGrid="0">
      <p:cViewPr varScale="1">
        <p:scale>
          <a:sx n="110" d="100"/>
          <a:sy n="110" d="100"/>
        </p:scale>
        <p:origin x="630" y="60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2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87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70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5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6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95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46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09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24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330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54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0202-CF07-4CE3-9B06-248522A7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C83BA-9D58-4A7C-8329-9DD78222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88012-6D33-4B13-BF33-61CABE1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EA67-3AD3-4EA0-B09F-2B49D6B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85C0-27DB-4AA7-A58B-CF404A7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FEB4-74F6-4998-93D0-6F46AC5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B0E14-CE5B-4473-865D-61C19510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2D53-0A5D-415A-9AED-9E175F5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2EFD-5572-48A5-B370-5BB5597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4E88-69BF-4D63-BE90-989870C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3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A8ADB-1A29-4FB9-AE7A-ED9AF09B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D3196-A0D2-4014-A87E-87164CE8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0BF8-9590-4A89-BAA5-C37B7ACD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93537-7FB2-4EBC-81F5-1C49600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5934-5EED-4B0C-9DDD-A7818DE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4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6860EA-C313-45B3-979D-76F40048CC74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61CA3BB-F80E-418F-ADB5-E0110BF4BEF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701EBF0-30B9-4D3E-8154-93EA2F6F010F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64B10D3D-3983-46DD-9928-42C885C3929A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D3A87-A987-4CB6-A729-CF8671512F78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4E330F3-050F-45AC-886E-396F469BC8D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50118B7-AB8C-4A02-A326-0E65F009324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8848993-8791-4510-A3B8-5E1793B19A6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0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521E-9303-4AD5-8714-D5E01FA5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FF87-28E5-4FF1-ADA1-59F9E2DC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95E3-FCB4-4965-A894-8656E821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907B2-8365-49B2-A4B5-E7F78F38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B052-6411-4F2C-B862-ABBEF1EB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0C44-5783-4A8A-819F-23018CE1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AEE4-EACE-4B37-8ABB-734DB1D2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858DB-734C-44F9-8A26-9C3631DD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28712-35AD-4B92-8F03-91669A03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E8FB0-AA9F-4A49-B7FC-E74AF682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90B71-5238-4122-AF8F-EC0C21C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8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0EBE-7DDB-440A-9FC5-B284AE2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43B3B-BE6B-40F5-B2A7-A0FC9360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1D89-B208-45B7-8987-1C2724FD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DDA5-EE23-46DA-8B94-32EB9369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C7D1-07AA-4808-8802-E4057218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01063-2FED-4EB0-A244-CDC6353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FDE82-7C61-4DC1-A615-CEB214D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117CD-D124-4916-9902-E4F53490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8CC5-F2E6-48E9-BBA6-82A4CB2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B39D5-0F7D-465A-AC6C-86AC084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8BD78-3074-4FA5-9585-05A01D8F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9CC1-7E3E-4CED-80CC-FD31ECEF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A40A54-7759-48E3-9027-7DAA4245BCFF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ADE71E8F-DBB9-4E63-96D2-29702E94F8A4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7C0AEC-305B-4823-9CB8-EF1FA727F63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7EEA515-FEF5-4413-BEDB-3D0E584E32F5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0DE99E-FB03-4E3F-AB8B-31E7A44015CD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A7272AD-E9A4-4ADF-B33F-9E8D6D4D7FA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71FF05A-4864-4225-9A3C-FEA621A87E5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27376B2-49BB-4874-AEBA-22A1DB5A22CE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1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6BEE7-7634-441F-896F-EF441C96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0F31E-F510-4C14-A310-A97DD82E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3198-4FB5-4326-B839-6505267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334FD2-F57D-49CE-B063-C204315F5086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041FD824-AADB-4063-AA0B-405E86BF9FDF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1C80097-3A17-4789-AF59-B874842B861D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5407FAF-DF22-426E-B695-9C9013B8DA4C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9DEEE4-7BFA-4787-A487-1B2410500DAF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07D21F86-2E3D-479B-AC90-FB601C93D0A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571B9A1-FD93-41C9-9240-FCD5CE5DDE1E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D4C9D14-279A-4424-9F80-CCD3C1660E89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CF95-EF21-487D-9841-BDB4FC9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D49F7-31D0-48A2-B4E4-4CDD731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E60A1-843D-4323-8A4F-49F8D70D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634A0-21DA-4C0B-AAAF-52B67CA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1F795-6798-4472-A1E7-31EDCC1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C359D-8EAB-434E-AB0E-610A199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7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CECE-E21C-41CC-862F-A0DFC8D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50FD0-5E6E-4FE9-BB92-BE2354A8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2E2EE-6D18-4E5C-8944-A99C7CA4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5F6A8-A963-4D03-B2DE-C8AE1467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2E8E-2CF7-4DDB-BE1B-492FF9E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CCEE-F6B6-4FC5-B22E-EA0AC45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3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D0321-6142-4F18-8D63-DACD2D96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BA9D-EA54-45EF-A230-E16A320F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0BBBA-5296-4AC5-9411-BA77AA40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  <a:pPr/>
              <a:t>2022/4/19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1AC9-1796-4915-8C48-861E6CDF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6FCD6-1171-451F-B699-B1CDEB3C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3BirgVAudRfDsZOjgSfC2dDvr4lfiZo_/view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JH1gORDfvjmeYCDJHttd90_RWzFikHCt/view?usp=sha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4588000" y="1572241"/>
            <a:ext cx="6660798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zh-TW" altLang="en-US" sz="6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作業一：</a:t>
            </a:r>
            <a:r>
              <a:rPr lang="en-US" altLang="zh-CN" sz="6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PingPong</a:t>
            </a:r>
            <a:endParaRPr lang="zh-CN" altLang="en-US" sz="6400" dirty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1" name="矩形 259">
            <a:extLst>
              <a:ext uri="{FF2B5EF4-FFF2-40B4-BE49-F238E27FC236}">
                <a16:creationId xmlns:a16="http://schemas.microsoft.com/office/drawing/2014/main" id="{C8D9B928-4DE2-4EE2-BD62-44A95175C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588" y="3931686"/>
            <a:ext cx="7087196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TW" altLang="en-US" sz="1400" cap="all" spc="788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學生：鄭彥禎、邱柏瑋、黃紫汝</a:t>
            </a:r>
            <a:endParaRPr lang="en-US" altLang="zh-TW" sz="1400" cap="all" spc="788" dirty="0" smtClean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buNone/>
            </a:pPr>
            <a:endParaRPr lang="en-US" altLang="zh-CN" sz="1400" cap="all" spc="788" dirty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buNone/>
            </a:pPr>
            <a:endParaRPr lang="en-US" altLang="zh-CN" sz="1400" cap="all" spc="788" dirty="0" smtClean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buNone/>
            </a:pPr>
            <a:r>
              <a:rPr lang="zh-TW" altLang="en-US" sz="1400" cap="all" spc="788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指導教授：陳朝烈 教授</a:t>
            </a:r>
            <a:endParaRPr lang="en-US" altLang="zh-CN" sz="1400" cap="all" spc="788" dirty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6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影片展示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69389" y="1706879"/>
            <a:ext cx="8989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實際操作影片：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Game+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變速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球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hlinkClick r:id="rId3"/>
              </a:rPr>
              <a:t>https://drive.google.com/file/d/13BirgVAudRfDsZOjgSfC2dDvr4lfiZo_/</a:t>
            </a:r>
            <a:r>
              <a:rPr lang="en-US" altLang="zh-TW" dirty="0" smtClean="0">
                <a:hlinkClick r:id="rId3"/>
              </a:rPr>
              <a:t>view?usp=sharing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呼吸燈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drive.google.com/file/d/1JH1gORDfvjmeYCDJHttd90_RWzFikHCt/view?usp=sharing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需求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69390" y="1706879"/>
            <a:ext cx="8769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PingPong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Game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，利用兩個開關模擬兩邊玩家對打，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表示球當下的位置。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一：球到最左（右）端時，按左（右）按鈕將球打回。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二：如果左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（右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）按鈕太早（遲）按下，則右（左）邊之玩家得分。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規則三：贏家有發球權。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304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架構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218" y="1978776"/>
            <a:ext cx="3108543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DIVCLK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26	除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頻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器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BALL_CONTROL	LED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動作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STATE_CONTROL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狀態機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SEG7_DECODER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七段解碼器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SING_STABLE_L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左開關除彈跳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SING_STABLE_R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右開關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除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彈跳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99" y="1276183"/>
            <a:ext cx="7542768" cy="53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STATE_CONTROL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狀態圖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879381"/>
            <a:ext cx="4647426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Waiting_serve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清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場狀態 或 有一方勝利 或 有一方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漏接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Move_right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右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移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led_state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&gt;&gt;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Move_left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左移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_state 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&lt;&lt;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Judgment_left_loss	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左方未擊中球故進入此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led_state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8'b0000_1111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right_score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&lt;= 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right_score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+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4'd1</a:t>
            </a:r>
            <a:endParaRPr lang="en-US" altLang="zh-TW" sz="12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Judgment_right_loss	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右方未擊中球故進入此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led_state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8'b1111_0000</a:t>
            </a:r>
          </a:p>
          <a:p>
            <a:pPr lvl="2"/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left_score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left_score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+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4'd1</a:t>
            </a:r>
          </a:p>
          <a:p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Fail_condition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異常狀態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_state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= 8'b1111_1111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26" y="1389593"/>
            <a:ext cx="7323881" cy="48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4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影片展示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需求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69390" y="1706879"/>
            <a:ext cx="8769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PingPong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Game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，利用兩個開關模擬兩邊玩家對打，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表示球當下的位置。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一：球到最左（右）端時，案左（右）按鈕將球打回。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二：如果左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（右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）按鈕太早（遲）按下，則右（左）邊之玩家得分。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規則三：贏家有發球權。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外加變速球及呼吸燈顯示。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8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架構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218" y="1978776"/>
            <a:ext cx="3108543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DIVCLK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除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頻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器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顯示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POSITION_CHANGE	LED</a:t>
            </a:r>
          </a:p>
          <a:p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VARIABLE_SPEED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變速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LED_CONTROL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狀態機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SEG7_DECODER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七段解碼器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LEFT_STABLE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左開關除彈跳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RIGHT_STABLE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右開關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除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彈跳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07" y="1111468"/>
            <a:ext cx="8021010" cy="57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LED_CONTROL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狀態圖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879381"/>
            <a:ext cx="4647426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Waiting_serve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清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場狀態 或 有一方勝利 或 有一方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漏接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Move_right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右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移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&gt;&gt;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Move_left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左移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&lt;&lt;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Judgment_left_loss	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左方未擊中球故進入此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&lt;= 8'b0000_1111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Right_Score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Right_Score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+4'd1</a:t>
            </a: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Judgment_right_loss	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右方未擊中球故進入此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&lt;= 8'b1111_0000</a:t>
            </a:r>
          </a:p>
          <a:p>
            <a:pPr lvl="2"/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Left_Score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Left_Score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+4'd1</a:t>
            </a:r>
            <a:endParaRPr lang="en-US" altLang="zh-TW" sz="1200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Fail_condition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異常狀態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&lt;= 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8'b1111_1111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28" y="1230390"/>
            <a:ext cx="8221772" cy="464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3602516" y="584632"/>
            <a:ext cx="468216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呼吸燈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狀態圖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412906"/>
            <a:ext cx="4562467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dark_to_light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由暗到亮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breath_state</a:t>
            </a:r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&lt;=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breath_state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+ 8'd1</a:t>
            </a:r>
            <a:endParaRPr lang="en-US" altLang="zh-TW" sz="1400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light_to_dark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由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亮到暗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breath_state</a:t>
            </a:r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&lt;=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breath_state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- 8'd1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45" y="1771515"/>
            <a:ext cx="8621486" cy="45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 panose="020F0302020204030204"/>
        <a:ea typeface="庞门正道标题体"/>
        <a:cs typeface=""/>
      </a:majorFont>
      <a:minorFont>
        <a:latin typeface="庞门正道标题体" panose="020F0502020204030204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536</Words>
  <Application>Microsoft Office PowerPoint</Application>
  <PresentationFormat>寬螢幕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庞门正道标题体</vt:lpstr>
      <vt:lpstr>微軟正黑體</vt:lpstr>
      <vt:lpstr>Arial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yui Shimotsuki</cp:lastModifiedBy>
  <cp:revision>86</cp:revision>
  <dcterms:created xsi:type="dcterms:W3CDTF">2019-05-07T15:53:17Z</dcterms:created>
  <dcterms:modified xsi:type="dcterms:W3CDTF">2022-04-19T11:29:36Z</dcterms:modified>
</cp:coreProperties>
</file>