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2F25-014C-97FA-094C-245A83ED9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36D727-0824-36F5-AC24-5C8EED539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3ED271-1730-969B-4AF4-7F22A638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392E60-3ACE-24BF-EE79-65484852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9CC92B-A3E9-7BE2-EEF1-BB05AE2B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16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134B8-873F-BD67-9084-FB45EAA4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7E4DAA-F5A3-CE3F-8A20-9C96E5B29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AED8D-0B57-D98E-C3D1-4FF26B8D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EFBCBC-E760-2A90-4165-953627CA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897122-2CE9-05E2-F75A-4022CA04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42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B53B2D-C5D6-E0CD-2C5B-F6CBBB658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856AB6-5F19-01F9-27FA-81B7B60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8836DE-CF04-5950-1349-E7F1FBDA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DED2F-E155-6F37-9214-64B1C578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FC653-BCFE-3F4E-1028-2CB8E0FA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3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94B09-0909-B892-743B-F2B0130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4E61D-E4CB-708B-8DF0-5CE788E0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ABA14F-E3E6-DF23-89C4-BFE08FF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2566C-EEFA-8CC9-A71D-C3D464F7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17D08-ABD4-4DB7-B20E-EF95AF27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52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5DE11-BD16-C9F4-4D4A-8F6F58DD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48F51D-731B-0932-532A-E7AFB06E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6924AE-F3CE-6027-B265-D4F5CAE5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E1A2E8-7FBE-9726-8A5A-640F1015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2B076F-151E-8062-2EB9-58AA8A45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2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132B3-27B9-3F4E-86DE-59977A08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2ACD24-4979-52F5-F340-7667674CF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6A6743-DB1F-2D7F-7CD0-26BFF0B1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06B2B8-F4EE-F312-C6B2-716A2C76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8F93A2-CF77-0D27-2DAE-1AAF38A7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A45F05-F241-F10B-6C88-068519D1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21766-1002-71F0-222A-59C3D3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E71E3C-33B9-E88C-8381-E15A5B41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29A48C-2BFC-B889-E9B1-987FFA80B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6BC909-90E2-DEC5-BCD4-C5625262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8A50A9-8D04-029F-FA7B-0F0AA2CBC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35F4D9-565D-7DB2-4E07-CE335932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CDE902-5996-8037-D59B-7884EB47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D6B726-E3AA-F37B-BBC8-4DFB959A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3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74999-9A7D-9D54-1F8E-28256B7F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2CF9CB-7190-FC63-4EE3-F07EA27E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3BEF49-354E-4AFD-E46C-9F2C4AF7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CD479E-8BAF-CDF3-65CE-EC58602F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86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773BBC-C297-26F1-951A-B474CB72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F0424F-8243-9BAD-ED48-90673DAE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E22609-8F83-BBCE-7F29-57C16715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62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1A152-A4AF-0ED2-E321-D49008B4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8B54DE-3040-EE4B-B156-213A7936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24E6B8-F514-111E-FAA7-825C75B76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8EC22C-2ACF-188B-87D1-F83223AD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6BB056-DEC4-47BC-7A95-3C5D2905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2495E9-0811-60CE-5312-1BCB6FF5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53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55B71-ABE1-187F-7BC9-432A522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5A92C7-0CA3-8881-7FB9-8B01E8285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891F13-837F-EF19-3F18-3B5CD2DE9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A789A1-583A-EB6A-AB33-7AB34088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74BD82-B161-1556-58A9-4162B3BB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E61831-4D27-D175-49A0-7765670E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06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0A6B9D-DF47-BAA7-1E2B-FCCA0374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158360-4015-3D7F-8FC1-BEBCF852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E643FF-8843-5E31-F3F2-D2EB850E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FDEEB-0442-4AB9-8002-744FF9D57919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EC62A-B3B3-EBC9-9992-27C18841C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DE42C4-A0BF-874E-7D8F-594284514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A365-3F07-4E7E-8EDC-FC6D7F76A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17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1EAF8-C80A-E2AC-7C77-056597E2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系統晶片設計實習</a:t>
            </a:r>
            <a:br>
              <a:rPr lang="en-US" altLang="zh-TW" dirty="0"/>
            </a:br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1F783D-5FAE-DC8A-95C8-17888225B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 鄭彥禎</a:t>
            </a:r>
            <a:endParaRPr lang="en-US" altLang="zh-TW" dirty="0"/>
          </a:p>
          <a:p>
            <a:r>
              <a:rPr lang="zh-TW" altLang="en-US" dirty="0"/>
              <a:t>          邱柏瑋</a:t>
            </a:r>
            <a:endParaRPr lang="en-US" altLang="zh-TW" dirty="0"/>
          </a:p>
          <a:p>
            <a:r>
              <a:rPr lang="zh-TW" altLang="en-US" dirty="0"/>
              <a:t>          黃紫汝</a:t>
            </a:r>
          </a:p>
        </p:txBody>
      </p:sp>
    </p:spTree>
    <p:extLst>
      <p:ext uri="{BB962C8B-B14F-4D97-AF65-F5344CB8AC3E}">
        <p14:creationId xmlns:p14="http://schemas.microsoft.com/office/powerpoint/2010/main" val="249055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DC428-954E-6600-7021-CC35A55D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推進方式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B7B2D4-C4B3-711B-CABD-B4D160307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先使用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程式撰寫遊戲完成雛形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先以黑白視窗模擬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模擬要於</a:t>
                </a:r>
                <a:r>
                  <a:rPr lang="en-US" altLang="zh-TW" dirty="0"/>
                  <a:t>CPU</a:t>
                </a:r>
                <a:r>
                  <a:rPr lang="zh-TW" altLang="en-US" dirty="0"/>
                  <a:t>執行的部分    </a:t>
                </a:r>
                <a:r>
                  <a:rPr lang="en-US" altLang="zh-TW" dirty="0"/>
                  <a:t>(PS)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lang="zh-TW" altLang="en-US" dirty="0"/>
                  <a:t>再將亂數以及影像矩陣部分切割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亂數產生以 </a:t>
                </a:r>
                <a:r>
                  <a:rPr lang="en-US" altLang="zh-TW" dirty="0"/>
                  <a:t>Verilog </a:t>
                </a:r>
                <a:r>
                  <a:rPr lang="zh-TW" altLang="en-US" dirty="0"/>
                  <a:t>實現      </a:t>
                </a:r>
                <a:r>
                  <a:rPr lang="en-US" altLang="zh-TW" dirty="0"/>
                  <a:t>(PL)</a:t>
                </a:r>
              </a:p>
              <a:p>
                <a:pPr lvl="1"/>
                <a:r>
                  <a:rPr lang="zh-TW" altLang="en-US" dirty="0"/>
                  <a:t>視窗顯示以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實現             </a:t>
                </a:r>
                <a:r>
                  <a:rPr lang="en-US" altLang="zh-TW" dirty="0"/>
                  <a:t>(PC)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B7B2D4-C4B3-711B-CABD-B4D160307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BD33AA95-4A3F-2F10-411E-DEE52A38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321" y="2126916"/>
            <a:ext cx="4442758" cy="23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8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EA4EC-8AF6-CA8E-F7D8-D89F2BCC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目前進度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FEA008-E1B5-F08F-A75C-38AB46B7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遊戲機制可正常執行</a:t>
            </a:r>
            <a:endParaRPr lang="en-US" altLang="zh-TW" dirty="0"/>
          </a:p>
          <a:p>
            <a:pPr lvl="1"/>
            <a:r>
              <a:rPr lang="zh-TW" altLang="en-US" dirty="0"/>
              <a:t>成長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節</a:t>
            </a:r>
            <a:endParaRPr lang="en-US" altLang="zh-TW" dirty="0"/>
          </a:p>
          <a:p>
            <a:pPr lvl="1"/>
            <a:r>
              <a:rPr lang="zh-TW" altLang="en-US" dirty="0"/>
              <a:t>退化 </a:t>
            </a:r>
            <a:r>
              <a:rPr lang="en-US" altLang="zh-TW" dirty="0"/>
              <a:t>-</a:t>
            </a:r>
            <a:r>
              <a:rPr lang="zh-TW" altLang="en-US" dirty="0"/>
              <a:t>  </a:t>
            </a:r>
            <a:r>
              <a:rPr lang="en-US" altLang="zh-TW" dirty="0"/>
              <a:t>1</a:t>
            </a:r>
            <a:r>
              <a:rPr lang="zh-TW" altLang="en-US" dirty="0"/>
              <a:t>節</a:t>
            </a:r>
            <a:endParaRPr lang="en-US" altLang="zh-TW" dirty="0"/>
          </a:p>
          <a:p>
            <a:pPr lvl="1"/>
            <a:r>
              <a:rPr lang="zh-TW" altLang="en-US" dirty="0"/>
              <a:t>撞牆 生命 </a:t>
            </a:r>
            <a:r>
              <a:rPr lang="en-US" altLang="zh-TW" dirty="0"/>
              <a:t>-1</a:t>
            </a:r>
            <a:r>
              <a:rPr lang="zh-TW" altLang="en-US" dirty="0"/>
              <a:t> 並起始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80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39CE1-F634-25FC-1508-94F0D0E9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節數低於</a:t>
            </a:r>
            <a:r>
              <a:rPr lang="en-US" altLang="zh-TW" dirty="0"/>
              <a:t>3</a:t>
            </a:r>
            <a:r>
              <a:rPr lang="zh-TW" altLang="en-US" dirty="0"/>
              <a:t>節</a:t>
            </a:r>
          </a:p>
        </p:txBody>
      </p:sp>
      <p:pic>
        <p:nvPicPr>
          <p:cNvPr id="4" name="C__Users_user_Desktop_0526.exe 2022-05-27 11-28-33">
            <a:hlinkClick r:id="" action="ppaction://media"/>
            <a:extLst>
              <a:ext uri="{FF2B5EF4-FFF2-40B4-BE49-F238E27FC236}">
                <a16:creationId xmlns:a16="http://schemas.microsoft.com/office/drawing/2014/main" id="{B3B66268-516D-0C92-28C0-90525106D4B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4662" y="1757800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28060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FF590-E66C-3AEB-3609-D2E39B73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節數達到</a:t>
            </a:r>
            <a:r>
              <a:rPr lang="en-US" altLang="zh-TW" dirty="0"/>
              <a:t>20</a:t>
            </a:r>
            <a:r>
              <a:rPr lang="zh-TW" altLang="en-US" dirty="0"/>
              <a:t>節</a:t>
            </a:r>
          </a:p>
        </p:txBody>
      </p:sp>
      <p:pic>
        <p:nvPicPr>
          <p:cNvPr id="4" name="選取 C__Users_user_Desktop_0526.exe 2022-05-27 11-26-56">
            <a:hlinkClick r:id="" action="ppaction://media"/>
            <a:extLst>
              <a:ext uri="{FF2B5EF4-FFF2-40B4-BE49-F238E27FC236}">
                <a16:creationId xmlns:a16="http://schemas.microsoft.com/office/drawing/2014/main" id="{42E7F2F6-E775-4247-049A-5AA3EA6DA10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4663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1704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72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1256E-BC93-0082-9F27-0F344CB1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撞牆及自殺測試</a:t>
            </a:r>
          </a:p>
        </p:txBody>
      </p:sp>
      <p:pic>
        <p:nvPicPr>
          <p:cNvPr id="4" name="選取 C__Users_user_Desktop_0526.exe 2022-05-27 11-28-59">
            <a:hlinkClick r:id="" action="ppaction://media"/>
            <a:extLst>
              <a:ext uri="{FF2B5EF4-FFF2-40B4-BE49-F238E27FC236}">
                <a16:creationId xmlns:a16="http://schemas.microsoft.com/office/drawing/2014/main" id="{24C80775-F03D-4C27-E5BD-C20F150672B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4663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134813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4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74B4B-B6FE-D11C-9BE0-AB1A5E8D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預定下周進度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5D883D-86F8-737E-38C8-EA17555DB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完成</a:t>
                </a:r>
                <a:r>
                  <a:rPr lang="en-US" altLang="zh-TW" dirty="0"/>
                  <a:t>Verilog</a:t>
                </a:r>
                <a:r>
                  <a:rPr lang="zh-TW" altLang="en-US" dirty="0"/>
                  <a:t>亂數銜接至</a:t>
                </a:r>
                <a:r>
                  <a:rPr lang="en-US" altLang="zh-TW" dirty="0"/>
                  <a:t>C</a:t>
                </a:r>
                <a:r>
                  <a:rPr lang="zh-TW" altLang="en-US" dirty="0"/>
                  <a:t>程式</a:t>
                </a:r>
                <a:endParaRPr lang="en-US" altLang="zh-TW" dirty="0"/>
              </a:p>
              <a:p>
                <a:r>
                  <a:rPr lang="zh-TW" altLang="en-US" dirty="0"/>
                  <a:t>完成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zh-TW" altLang="en-US" dirty="0"/>
                  <a:t> 影像生成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5D883D-86F8-737E-38C8-EA17555DB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9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B3998-6C59-F324-B611-92949C98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71E2D-6CE9-C081-2773-C7F9E089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EF3E5B-5B3E-148A-8AFE-9147E051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87" y="1591481"/>
            <a:ext cx="8134068" cy="45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4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114</Words>
  <Application>Microsoft Office PowerPoint</Application>
  <PresentationFormat>寬螢幕</PresentationFormat>
  <Paragraphs>23</Paragraphs>
  <Slides>8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Office 佈景主題</vt:lpstr>
      <vt:lpstr>系統晶片設計實習 進度報告</vt:lpstr>
      <vt:lpstr>推進方式</vt:lpstr>
      <vt:lpstr>目前進度</vt:lpstr>
      <vt:lpstr>節數低於3節</vt:lpstr>
      <vt:lpstr>節數達到20節</vt:lpstr>
      <vt:lpstr>撞牆及自殺測試</vt:lpstr>
      <vt:lpstr>預定下周進度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 進度報告</dc:title>
  <dc:creator>鄭 彥禎</dc:creator>
  <cp:lastModifiedBy>鄭 彥禎</cp:lastModifiedBy>
  <cp:revision>2</cp:revision>
  <dcterms:created xsi:type="dcterms:W3CDTF">2022-05-27T03:28:16Z</dcterms:created>
  <dcterms:modified xsi:type="dcterms:W3CDTF">2022-05-27T05:42:56Z</dcterms:modified>
</cp:coreProperties>
</file>