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3.jpg" ContentType="image/png"/>
  <Override PartName="/ppt/notesSlides/notesSlide9.xml" ContentType="application/vnd.openxmlformats-officedocument.presentationml.notesSlide+xml"/>
  <Override PartName="/ppt/media/image4.jpg" ContentType="image/png"/>
  <Override PartName="/ppt/media/image5.jpg" ContentType="image/png"/>
  <Override PartName="/ppt/media/image6.jpg" ContentType="image/png"/>
  <Override PartName="/ppt/media/image7.jpg" ContentType="image/png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8.jpg" ContentType="image/png"/>
  <Override PartName="/ppt/media/image9.jpg" ContentType="image/png"/>
  <Override PartName="/ppt/media/image10.jpg" ContentType="image/png"/>
  <Override PartName="/ppt/notesSlides/notesSlide12.xml" ContentType="application/vnd.openxmlformats-officedocument.presentationml.notesSlide+xml"/>
  <Override PartName="/ppt/media/image11.jpg" ContentType="image/png"/>
  <Override PartName="/ppt/media/image12.jpg" ContentType="image/png"/>
  <Override PartName="/ppt/notesSlides/notesSlide13.xml" ContentType="application/vnd.openxmlformats-officedocument.presentationml.notesSlide+xml"/>
  <Override PartName="/ppt/media/image15.jpg" ContentType="image/png"/>
  <Override PartName="/ppt/media/image16.jpg" ContentType="image/png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76" r:id="rId4"/>
    <p:sldId id="310" r:id="rId5"/>
    <p:sldId id="277" r:id="rId6"/>
    <p:sldId id="311" r:id="rId7"/>
    <p:sldId id="279" r:id="rId8"/>
    <p:sldId id="312" r:id="rId9"/>
    <p:sldId id="315" r:id="rId10"/>
    <p:sldId id="313" r:id="rId11"/>
    <p:sldId id="314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32" r:id="rId25"/>
    <p:sldId id="328" r:id="rId26"/>
    <p:sldId id="329" r:id="rId27"/>
    <p:sldId id="330" r:id="rId28"/>
    <p:sldId id="331" r:id="rId29"/>
    <p:sldId id="309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68DE"/>
    <a:srgbClr val="EC8D62"/>
    <a:srgbClr val="87CAEC"/>
    <a:srgbClr val="FF6D70"/>
    <a:srgbClr val="92DF6B"/>
    <a:srgbClr val="EF9531"/>
    <a:srgbClr val="C45A12"/>
    <a:srgbClr val="2E75B6"/>
    <a:srgbClr val="65F5BE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EB94D-BDDD-4798-956E-D08F3AC678C9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1CE31-D405-4E45-9B5F-47CE615DB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469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374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630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882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557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24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464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81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84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488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379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481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79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979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586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171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02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82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17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40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49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9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94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07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4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74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69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9E4A2-118C-4156-BF3A-76C2BCDE03AF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1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5973593" y="4169"/>
            <a:ext cx="1134734" cy="926498"/>
          </a:xfrm>
          <a:custGeom>
            <a:avLst/>
            <a:gdLst>
              <a:gd name="T0" fmla="*/ 114 w 227"/>
              <a:gd name="T1" fmla="*/ 0 h 194"/>
              <a:gd name="T2" fmla="*/ 0 w 227"/>
              <a:gd name="T3" fmla="*/ 0 h 194"/>
              <a:gd name="T4" fmla="*/ 57 w 227"/>
              <a:gd name="T5" fmla="*/ 97 h 194"/>
              <a:gd name="T6" fmla="*/ 114 w 227"/>
              <a:gd name="T7" fmla="*/ 194 h 194"/>
              <a:gd name="T8" fmla="*/ 171 w 227"/>
              <a:gd name="T9" fmla="*/ 97 h 194"/>
              <a:gd name="T10" fmla="*/ 227 w 227"/>
              <a:gd name="T11" fmla="*/ 0 h 194"/>
              <a:gd name="T12" fmla="*/ 114 w 227"/>
              <a:gd name="T13" fmla="*/ 0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7" h="194">
                <a:moveTo>
                  <a:pt x="114" y="0"/>
                </a:moveTo>
                <a:lnTo>
                  <a:pt x="0" y="0"/>
                </a:lnTo>
                <a:lnTo>
                  <a:pt x="57" y="97"/>
                </a:lnTo>
                <a:lnTo>
                  <a:pt x="114" y="194"/>
                </a:lnTo>
                <a:lnTo>
                  <a:pt x="171" y="97"/>
                </a:lnTo>
                <a:lnTo>
                  <a:pt x="227" y="0"/>
                </a:lnTo>
                <a:lnTo>
                  <a:pt x="114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8517991" y="4169"/>
            <a:ext cx="689837" cy="563540"/>
          </a:xfrm>
          <a:custGeom>
            <a:avLst/>
            <a:gdLst>
              <a:gd name="T0" fmla="*/ 69 w 138"/>
              <a:gd name="T1" fmla="*/ 0 h 118"/>
              <a:gd name="T2" fmla="*/ 0 w 138"/>
              <a:gd name="T3" fmla="*/ 0 h 118"/>
              <a:gd name="T4" fmla="*/ 34 w 138"/>
              <a:gd name="T5" fmla="*/ 59 h 118"/>
              <a:gd name="T6" fmla="*/ 69 w 138"/>
              <a:gd name="T7" fmla="*/ 118 h 118"/>
              <a:gd name="T8" fmla="*/ 102 w 138"/>
              <a:gd name="T9" fmla="*/ 59 h 118"/>
              <a:gd name="T10" fmla="*/ 138 w 138"/>
              <a:gd name="T11" fmla="*/ 0 h 118"/>
              <a:gd name="T12" fmla="*/ 69 w 138"/>
              <a:gd name="T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8">
                <a:moveTo>
                  <a:pt x="69" y="0"/>
                </a:moveTo>
                <a:lnTo>
                  <a:pt x="0" y="0"/>
                </a:lnTo>
                <a:lnTo>
                  <a:pt x="34" y="59"/>
                </a:lnTo>
                <a:lnTo>
                  <a:pt x="69" y="118"/>
                </a:lnTo>
                <a:lnTo>
                  <a:pt x="102" y="59"/>
                </a:lnTo>
                <a:lnTo>
                  <a:pt x="138" y="0"/>
                </a:lnTo>
                <a:lnTo>
                  <a:pt x="6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7713183" y="4169"/>
            <a:ext cx="689837" cy="563540"/>
          </a:xfrm>
          <a:custGeom>
            <a:avLst/>
            <a:gdLst>
              <a:gd name="T0" fmla="*/ 69 w 138"/>
              <a:gd name="T1" fmla="*/ 0 h 118"/>
              <a:gd name="T2" fmla="*/ 0 w 138"/>
              <a:gd name="T3" fmla="*/ 0 h 118"/>
              <a:gd name="T4" fmla="*/ 34 w 138"/>
              <a:gd name="T5" fmla="*/ 59 h 118"/>
              <a:gd name="T6" fmla="*/ 69 w 138"/>
              <a:gd name="T7" fmla="*/ 118 h 118"/>
              <a:gd name="T8" fmla="*/ 102 w 138"/>
              <a:gd name="T9" fmla="*/ 59 h 118"/>
              <a:gd name="T10" fmla="*/ 138 w 138"/>
              <a:gd name="T11" fmla="*/ 0 h 118"/>
              <a:gd name="T12" fmla="*/ 69 w 138"/>
              <a:gd name="T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8">
                <a:moveTo>
                  <a:pt x="69" y="0"/>
                </a:moveTo>
                <a:lnTo>
                  <a:pt x="0" y="0"/>
                </a:lnTo>
                <a:lnTo>
                  <a:pt x="34" y="59"/>
                </a:lnTo>
                <a:lnTo>
                  <a:pt x="69" y="118"/>
                </a:lnTo>
                <a:lnTo>
                  <a:pt x="102" y="59"/>
                </a:lnTo>
                <a:lnTo>
                  <a:pt x="138" y="0"/>
                </a:lnTo>
                <a:lnTo>
                  <a:pt x="69" y="0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9727706" y="4169"/>
            <a:ext cx="294932" cy="234014"/>
          </a:xfrm>
          <a:custGeom>
            <a:avLst/>
            <a:gdLst>
              <a:gd name="T0" fmla="*/ 29 w 59"/>
              <a:gd name="T1" fmla="*/ 0 h 49"/>
              <a:gd name="T2" fmla="*/ 0 w 59"/>
              <a:gd name="T3" fmla="*/ 0 h 49"/>
              <a:gd name="T4" fmla="*/ 14 w 59"/>
              <a:gd name="T5" fmla="*/ 23 h 49"/>
              <a:gd name="T6" fmla="*/ 29 w 59"/>
              <a:gd name="T7" fmla="*/ 49 h 49"/>
              <a:gd name="T8" fmla="*/ 43 w 59"/>
              <a:gd name="T9" fmla="*/ 23 h 49"/>
              <a:gd name="T10" fmla="*/ 59 w 59"/>
              <a:gd name="T11" fmla="*/ 0 h 49"/>
              <a:gd name="T12" fmla="*/ 29 w 5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49">
                <a:moveTo>
                  <a:pt x="29" y="0"/>
                </a:moveTo>
                <a:lnTo>
                  <a:pt x="0" y="0"/>
                </a:lnTo>
                <a:lnTo>
                  <a:pt x="14" y="23"/>
                </a:lnTo>
                <a:lnTo>
                  <a:pt x="29" y="49"/>
                </a:lnTo>
                <a:lnTo>
                  <a:pt x="43" y="23"/>
                </a:lnTo>
                <a:lnTo>
                  <a:pt x="59" y="0"/>
                </a:lnTo>
                <a:lnTo>
                  <a:pt x="29" y="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8318039" y="419659"/>
            <a:ext cx="284934" cy="238788"/>
          </a:xfrm>
          <a:custGeom>
            <a:avLst/>
            <a:gdLst>
              <a:gd name="T0" fmla="*/ 29 w 57"/>
              <a:gd name="T1" fmla="*/ 0 h 50"/>
              <a:gd name="T2" fmla="*/ 0 w 57"/>
              <a:gd name="T3" fmla="*/ 0 h 50"/>
              <a:gd name="T4" fmla="*/ 14 w 57"/>
              <a:gd name="T5" fmla="*/ 24 h 50"/>
              <a:gd name="T6" fmla="*/ 29 w 57"/>
              <a:gd name="T7" fmla="*/ 50 h 50"/>
              <a:gd name="T8" fmla="*/ 43 w 57"/>
              <a:gd name="T9" fmla="*/ 24 h 50"/>
              <a:gd name="T10" fmla="*/ 57 w 57"/>
              <a:gd name="T11" fmla="*/ 0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lnTo>
                  <a:pt x="0" y="0"/>
                </a:lnTo>
                <a:lnTo>
                  <a:pt x="14" y="24"/>
                </a:lnTo>
                <a:lnTo>
                  <a:pt x="29" y="50"/>
                </a:lnTo>
                <a:lnTo>
                  <a:pt x="43" y="24"/>
                </a:lnTo>
                <a:lnTo>
                  <a:pt x="57" y="0"/>
                </a:lnTo>
                <a:lnTo>
                  <a:pt x="2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5263760" y="419659"/>
            <a:ext cx="294932" cy="238788"/>
          </a:xfrm>
          <a:custGeom>
            <a:avLst/>
            <a:gdLst>
              <a:gd name="T0" fmla="*/ 31 w 59"/>
              <a:gd name="T1" fmla="*/ 0 h 50"/>
              <a:gd name="T2" fmla="*/ 0 w 59"/>
              <a:gd name="T3" fmla="*/ 0 h 50"/>
              <a:gd name="T4" fmla="*/ 14 w 59"/>
              <a:gd name="T5" fmla="*/ 24 h 50"/>
              <a:gd name="T6" fmla="*/ 31 w 59"/>
              <a:gd name="T7" fmla="*/ 50 h 50"/>
              <a:gd name="T8" fmla="*/ 45 w 59"/>
              <a:gd name="T9" fmla="*/ 24 h 50"/>
              <a:gd name="T10" fmla="*/ 59 w 59"/>
              <a:gd name="T11" fmla="*/ 0 h 50"/>
              <a:gd name="T12" fmla="*/ 31 w 59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0">
                <a:moveTo>
                  <a:pt x="31" y="0"/>
                </a:moveTo>
                <a:lnTo>
                  <a:pt x="0" y="0"/>
                </a:lnTo>
                <a:lnTo>
                  <a:pt x="14" y="24"/>
                </a:lnTo>
                <a:lnTo>
                  <a:pt x="31" y="50"/>
                </a:lnTo>
                <a:lnTo>
                  <a:pt x="45" y="24"/>
                </a:lnTo>
                <a:lnTo>
                  <a:pt x="59" y="0"/>
                </a:lnTo>
                <a:lnTo>
                  <a:pt x="31" y="0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10627494" y="4169"/>
            <a:ext cx="299929" cy="234014"/>
          </a:xfrm>
          <a:custGeom>
            <a:avLst/>
            <a:gdLst>
              <a:gd name="T0" fmla="*/ 29 w 60"/>
              <a:gd name="T1" fmla="*/ 0 h 49"/>
              <a:gd name="T2" fmla="*/ 0 w 60"/>
              <a:gd name="T3" fmla="*/ 0 h 49"/>
              <a:gd name="T4" fmla="*/ 15 w 60"/>
              <a:gd name="T5" fmla="*/ 23 h 49"/>
              <a:gd name="T6" fmla="*/ 29 w 60"/>
              <a:gd name="T7" fmla="*/ 49 h 49"/>
              <a:gd name="T8" fmla="*/ 43 w 60"/>
              <a:gd name="T9" fmla="*/ 23 h 49"/>
              <a:gd name="T10" fmla="*/ 60 w 60"/>
              <a:gd name="T11" fmla="*/ 0 h 49"/>
              <a:gd name="T12" fmla="*/ 29 w 60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49">
                <a:moveTo>
                  <a:pt x="29" y="0"/>
                </a:moveTo>
                <a:lnTo>
                  <a:pt x="0" y="0"/>
                </a:lnTo>
                <a:lnTo>
                  <a:pt x="15" y="23"/>
                </a:lnTo>
                <a:lnTo>
                  <a:pt x="29" y="49"/>
                </a:lnTo>
                <a:lnTo>
                  <a:pt x="43" y="23"/>
                </a:lnTo>
                <a:lnTo>
                  <a:pt x="60" y="0"/>
                </a:lnTo>
                <a:lnTo>
                  <a:pt x="29" y="0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5298750" y="419659"/>
            <a:ext cx="874795" cy="740245"/>
          </a:xfrm>
          <a:custGeom>
            <a:avLst/>
            <a:gdLst>
              <a:gd name="T0" fmla="*/ 42 w 175"/>
              <a:gd name="T1" fmla="*/ 76 h 155"/>
              <a:gd name="T2" fmla="*/ 0 w 175"/>
              <a:gd name="T3" fmla="*/ 155 h 155"/>
              <a:gd name="T4" fmla="*/ 88 w 175"/>
              <a:gd name="T5" fmla="*/ 152 h 155"/>
              <a:gd name="T6" fmla="*/ 175 w 175"/>
              <a:gd name="T7" fmla="*/ 152 h 155"/>
              <a:gd name="T8" fmla="*/ 133 w 175"/>
              <a:gd name="T9" fmla="*/ 76 h 155"/>
              <a:gd name="T10" fmla="*/ 88 w 175"/>
              <a:gd name="T11" fmla="*/ 0 h 155"/>
              <a:gd name="T12" fmla="*/ 42 w 175"/>
              <a:gd name="T13" fmla="*/ 76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" h="155">
                <a:moveTo>
                  <a:pt x="42" y="76"/>
                </a:moveTo>
                <a:lnTo>
                  <a:pt x="0" y="155"/>
                </a:lnTo>
                <a:lnTo>
                  <a:pt x="88" y="152"/>
                </a:lnTo>
                <a:lnTo>
                  <a:pt x="175" y="152"/>
                </a:lnTo>
                <a:lnTo>
                  <a:pt x="133" y="76"/>
                </a:lnTo>
                <a:lnTo>
                  <a:pt x="88" y="0"/>
                </a:lnTo>
                <a:lnTo>
                  <a:pt x="42" y="76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9967650" y="-10160"/>
            <a:ext cx="399906" cy="353407"/>
          </a:xfrm>
          <a:custGeom>
            <a:avLst/>
            <a:gdLst>
              <a:gd name="T0" fmla="*/ 19 w 80"/>
              <a:gd name="T1" fmla="*/ 38 h 74"/>
              <a:gd name="T2" fmla="*/ 0 w 80"/>
              <a:gd name="T3" fmla="*/ 74 h 74"/>
              <a:gd name="T4" fmla="*/ 40 w 80"/>
              <a:gd name="T5" fmla="*/ 71 h 74"/>
              <a:gd name="T6" fmla="*/ 80 w 80"/>
              <a:gd name="T7" fmla="*/ 71 h 74"/>
              <a:gd name="T8" fmla="*/ 61 w 80"/>
              <a:gd name="T9" fmla="*/ 36 h 74"/>
              <a:gd name="T10" fmla="*/ 40 w 80"/>
              <a:gd name="T11" fmla="*/ 0 h 74"/>
              <a:gd name="T12" fmla="*/ 19 w 80"/>
              <a:gd name="T13" fmla="*/ 3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74">
                <a:moveTo>
                  <a:pt x="19" y="38"/>
                </a:moveTo>
                <a:lnTo>
                  <a:pt x="0" y="74"/>
                </a:lnTo>
                <a:lnTo>
                  <a:pt x="40" y="71"/>
                </a:lnTo>
                <a:lnTo>
                  <a:pt x="80" y="71"/>
                </a:lnTo>
                <a:lnTo>
                  <a:pt x="61" y="36"/>
                </a:lnTo>
                <a:lnTo>
                  <a:pt x="40" y="0"/>
                </a:lnTo>
                <a:lnTo>
                  <a:pt x="19" y="38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7108324" y="47149"/>
            <a:ext cx="889790" cy="735468"/>
          </a:xfrm>
          <a:custGeom>
            <a:avLst/>
            <a:gdLst>
              <a:gd name="T0" fmla="*/ 45 w 178"/>
              <a:gd name="T1" fmla="*/ 78 h 154"/>
              <a:gd name="T2" fmla="*/ 0 w 178"/>
              <a:gd name="T3" fmla="*/ 154 h 154"/>
              <a:gd name="T4" fmla="*/ 91 w 178"/>
              <a:gd name="T5" fmla="*/ 154 h 154"/>
              <a:gd name="T6" fmla="*/ 178 w 178"/>
              <a:gd name="T7" fmla="*/ 154 h 154"/>
              <a:gd name="T8" fmla="*/ 133 w 178"/>
              <a:gd name="T9" fmla="*/ 76 h 154"/>
              <a:gd name="T10" fmla="*/ 88 w 178"/>
              <a:gd name="T11" fmla="*/ 0 h 154"/>
              <a:gd name="T12" fmla="*/ 45 w 178"/>
              <a:gd name="T13" fmla="*/ 7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45" y="78"/>
                </a:moveTo>
                <a:lnTo>
                  <a:pt x="0" y="154"/>
                </a:lnTo>
                <a:lnTo>
                  <a:pt x="91" y="154"/>
                </a:lnTo>
                <a:lnTo>
                  <a:pt x="178" y="154"/>
                </a:lnTo>
                <a:lnTo>
                  <a:pt x="133" y="76"/>
                </a:lnTo>
                <a:lnTo>
                  <a:pt x="88" y="0"/>
                </a:lnTo>
                <a:lnTo>
                  <a:pt x="45" y="78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4728885" y="4169"/>
            <a:ext cx="689837" cy="563540"/>
          </a:xfrm>
          <a:custGeom>
            <a:avLst/>
            <a:gdLst>
              <a:gd name="T0" fmla="*/ 69 w 138"/>
              <a:gd name="T1" fmla="*/ 0 h 118"/>
              <a:gd name="T2" fmla="*/ 0 w 138"/>
              <a:gd name="T3" fmla="*/ 0 h 118"/>
              <a:gd name="T4" fmla="*/ 33 w 138"/>
              <a:gd name="T5" fmla="*/ 59 h 118"/>
              <a:gd name="T6" fmla="*/ 69 w 138"/>
              <a:gd name="T7" fmla="*/ 118 h 118"/>
              <a:gd name="T8" fmla="*/ 102 w 138"/>
              <a:gd name="T9" fmla="*/ 59 h 118"/>
              <a:gd name="T10" fmla="*/ 138 w 138"/>
              <a:gd name="T11" fmla="*/ 0 h 118"/>
              <a:gd name="T12" fmla="*/ 69 w 138"/>
              <a:gd name="T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8">
                <a:moveTo>
                  <a:pt x="69" y="0"/>
                </a:moveTo>
                <a:lnTo>
                  <a:pt x="0" y="0"/>
                </a:lnTo>
                <a:lnTo>
                  <a:pt x="33" y="59"/>
                </a:lnTo>
                <a:lnTo>
                  <a:pt x="69" y="118"/>
                </a:lnTo>
                <a:lnTo>
                  <a:pt x="102" y="59"/>
                </a:lnTo>
                <a:lnTo>
                  <a:pt x="138" y="0"/>
                </a:lnTo>
                <a:lnTo>
                  <a:pt x="69" y="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1494649" y="1102594"/>
            <a:ext cx="684840" cy="563540"/>
          </a:xfrm>
          <a:custGeom>
            <a:avLst/>
            <a:gdLst>
              <a:gd name="T0" fmla="*/ 69 w 137"/>
              <a:gd name="T1" fmla="*/ 0 h 118"/>
              <a:gd name="T2" fmla="*/ 0 w 137"/>
              <a:gd name="T3" fmla="*/ 0 h 118"/>
              <a:gd name="T4" fmla="*/ 33 w 137"/>
              <a:gd name="T5" fmla="*/ 59 h 118"/>
              <a:gd name="T6" fmla="*/ 69 w 137"/>
              <a:gd name="T7" fmla="*/ 118 h 118"/>
              <a:gd name="T8" fmla="*/ 102 w 137"/>
              <a:gd name="T9" fmla="*/ 59 h 118"/>
              <a:gd name="T10" fmla="*/ 137 w 137"/>
              <a:gd name="T11" fmla="*/ 0 h 118"/>
              <a:gd name="T12" fmla="*/ 69 w 137"/>
              <a:gd name="T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18">
                <a:moveTo>
                  <a:pt x="69" y="0"/>
                </a:moveTo>
                <a:lnTo>
                  <a:pt x="0" y="0"/>
                </a:lnTo>
                <a:lnTo>
                  <a:pt x="33" y="59"/>
                </a:lnTo>
                <a:lnTo>
                  <a:pt x="69" y="118"/>
                </a:lnTo>
                <a:lnTo>
                  <a:pt x="102" y="59"/>
                </a:lnTo>
                <a:lnTo>
                  <a:pt x="137" y="0"/>
                </a:lnTo>
                <a:lnTo>
                  <a:pt x="6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4124029" y="47149"/>
            <a:ext cx="889790" cy="735468"/>
          </a:xfrm>
          <a:custGeom>
            <a:avLst/>
            <a:gdLst>
              <a:gd name="T0" fmla="*/ 45 w 178"/>
              <a:gd name="T1" fmla="*/ 78 h 154"/>
              <a:gd name="T2" fmla="*/ 0 w 178"/>
              <a:gd name="T3" fmla="*/ 154 h 154"/>
              <a:gd name="T4" fmla="*/ 88 w 178"/>
              <a:gd name="T5" fmla="*/ 154 h 154"/>
              <a:gd name="T6" fmla="*/ 178 w 178"/>
              <a:gd name="T7" fmla="*/ 154 h 154"/>
              <a:gd name="T8" fmla="*/ 133 w 178"/>
              <a:gd name="T9" fmla="*/ 76 h 154"/>
              <a:gd name="T10" fmla="*/ 88 w 178"/>
              <a:gd name="T11" fmla="*/ 0 h 154"/>
              <a:gd name="T12" fmla="*/ 45 w 178"/>
              <a:gd name="T13" fmla="*/ 7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45" y="78"/>
                </a:moveTo>
                <a:lnTo>
                  <a:pt x="0" y="154"/>
                </a:lnTo>
                <a:lnTo>
                  <a:pt x="88" y="154"/>
                </a:lnTo>
                <a:lnTo>
                  <a:pt x="178" y="154"/>
                </a:lnTo>
                <a:lnTo>
                  <a:pt x="133" y="76"/>
                </a:lnTo>
                <a:lnTo>
                  <a:pt x="88" y="0"/>
                </a:lnTo>
                <a:lnTo>
                  <a:pt x="45" y="78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2654376" y="4169"/>
            <a:ext cx="1719594" cy="1413626"/>
          </a:xfrm>
          <a:custGeom>
            <a:avLst/>
            <a:gdLst>
              <a:gd name="T0" fmla="*/ 171 w 344"/>
              <a:gd name="T1" fmla="*/ 0 h 296"/>
              <a:gd name="T2" fmla="*/ 0 w 344"/>
              <a:gd name="T3" fmla="*/ 0 h 296"/>
              <a:gd name="T4" fmla="*/ 86 w 344"/>
              <a:gd name="T5" fmla="*/ 149 h 296"/>
              <a:gd name="T6" fmla="*/ 171 w 344"/>
              <a:gd name="T7" fmla="*/ 296 h 296"/>
              <a:gd name="T8" fmla="*/ 259 w 344"/>
              <a:gd name="T9" fmla="*/ 149 h 296"/>
              <a:gd name="T10" fmla="*/ 344 w 344"/>
              <a:gd name="T11" fmla="*/ 0 h 296"/>
              <a:gd name="T12" fmla="*/ 171 w 344"/>
              <a:gd name="T13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4" h="296">
                <a:moveTo>
                  <a:pt x="171" y="0"/>
                </a:moveTo>
                <a:lnTo>
                  <a:pt x="0" y="0"/>
                </a:lnTo>
                <a:lnTo>
                  <a:pt x="86" y="149"/>
                </a:lnTo>
                <a:lnTo>
                  <a:pt x="171" y="296"/>
                </a:lnTo>
                <a:lnTo>
                  <a:pt x="259" y="149"/>
                </a:lnTo>
                <a:lnTo>
                  <a:pt x="344" y="0"/>
                </a:lnTo>
                <a:lnTo>
                  <a:pt x="171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0" y="4169"/>
            <a:ext cx="854800" cy="1413626"/>
          </a:xfrm>
          <a:custGeom>
            <a:avLst/>
            <a:gdLst>
              <a:gd name="T0" fmla="*/ 0 w 171"/>
              <a:gd name="T1" fmla="*/ 0 h 296"/>
              <a:gd name="T2" fmla="*/ 0 w 171"/>
              <a:gd name="T3" fmla="*/ 296 h 296"/>
              <a:gd name="T4" fmla="*/ 86 w 171"/>
              <a:gd name="T5" fmla="*/ 149 h 296"/>
              <a:gd name="T6" fmla="*/ 171 w 171"/>
              <a:gd name="T7" fmla="*/ 0 h 296"/>
              <a:gd name="T8" fmla="*/ 0 w 171"/>
              <a:gd name="T9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96">
                <a:moveTo>
                  <a:pt x="0" y="0"/>
                </a:moveTo>
                <a:lnTo>
                  <a:pt x="0" y="296"/>
                </a:lnTo>
                <a:lnTo>
                  <a:pt x="86" y="149"/>
                </a:lnTo>
                <a:lnTo>
                  <a:pt x="171" y="0"/>
                </a:lnTo>
                <a:lnTo>
                  <a:pt x="0" y="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2239472" y="419659"/>
            <a:ext cx="284934" cy="238788"/>
          </a:xfrm>
          <a:custGeom>
            <a:avLst/>
            <a:gdLst>
              <a:gd name="T0" fmla="*/ 29 w 57"/>
              <a:gd name="T1" fmla="*/ 0 h 50"/>
              <a:gd name="T2" fmla="*/ 0 w 57"/>
              <a:gd name="T3" fmla="*/ 0 h 50"/>
              <a:gd name="T4" fmla="*/ 15 w 57"/>
              <a:gd name="T5" fmla="*/ 24 h 50"/>
              <a:gd name="T6" fmla="*/ 29 w 57"/>
              <a:gd name="T7" fmla="*/ 50 h 50"/>
              <a:gd name="T8" fmla="*/ 43 w 57"/>
              <a:gd name="T9" fmla="*/ 24 h 50"/>
              <a:gd name="T10" fmla="*/ 57 w 57"/>
              <a:gd name="T11" fmla="*/ 0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lnTo>
                  <a:pt x="0" y="0"/>
                </a:lnTo>
                <a:lnTo>
                  <a:pt x="15" y="24"/>
                </a:lnTo>
                <a:lnTo>
                  <a:pt x="29" y="50"/>
                </a:lnTo>
                <a:lnTo>
                  <a:pt x="43" y="24"/>
                </a:lnTo>
                <a:lnTo>
                  <a:pt x="57" y="0"/>
                </a:lnTo>
                <a:lnTo>
                  <a:pt x="2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1"/>
          <p:cNvSpPr>
            <a:spLocks/>
          </p:cNvSpPr>
          <p:nvPr/>
        </p:nvSpPr>
        <p:spPr bwMode="auto">
          <a:xfrm>
            <a:off x="464892" y="1575394"/>
            <a:ext cx="579863" cy="477576"/>
          </a:xfrm>
          <a:custGeom>
            <a:avLst/>
            <a:gdLst>
              <a:gd name="T0" fmla="*/ 59 w 116"/>
              <a:gd name="T1" fmla="*/ 0 h 100"/>
              <a:gd name="T2" fmla="*/ 0 w 116"/>
              <a:gd name="T3" fmla="*/ 0 h 100"/>
              <a:gd name="T4" fmla="*/ 28 w 116"/>
              <a:gd name="T5" fmla="*/ 50 h 100"/>
              <a:gd name="T6" fmla="*/ 59 w 116"/>
              <a:gd name="T7" fmla="*/ 100 h 100"/>
              <a:gd name="T8" fmla="*/ 88 w 116"/>
              <a:gd name="T9" fmla="*/ 50 h 100"/>
              <a:gd name="T10" fmla="*/ 116 w 116"/>
              <a:gd name="T11" fmla="*/ 0 h 100"/>
              <a:gd name="T12" fmla="*/ 59 w 116"/>
              <a:gd name="T13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" h="100">
                <a:moveTo>
                  <a:pt x="59" y="0"/>
                </a:moveTo>
                <a:lnTo>
                  <a:pt x="0" y="0"/>
                </a:lnTo>
                <a:lnTo>
                  <a:pt x="28" y="50"/>
                </a:lnTo>
                <a:lnTo>
                  <a:pt x="59" y="100"/>
                </a:lnTo>
                <a:lnTo>
                  <a:pt x="88" y="50"/>
                </a:lnTo>
                <a:lnTo>
                  <a:pt x="116" y="0"/>
                </a:lnTo>
                <a:lnTo>
                  <a:pt x="5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1069748" y="4169"/>
            <a:ext cx="284934" cy="234014"/>
          </a:xfrm>
          <a:custGeom>
            <a:avLst/>
            <a:gdLst>
              <a:gd name="T0" fmla="*/ 28 w 57"/>
              <a:gd name="T1" fmla="*/ 0 h 49"/>
              <a:gd name="T2" fmla="*/ 0 w 57"/>
              <a:gd name="T3" fmla="*/ 0 h 49"/>
              <a:gd name="T4" fmla="*/ 14 w 57"/>
              <a:gd name="T5" fmla="*/ 23 h 49"/>
              <a:gd name="T6" fmla="*/ 28 w 57"/>
              <a:gd name="T7" fmla="*/ 49 h 49"/>
              <a:gd name="T8" fmla="*/ 42 w 57"/>
              <a:gd name="T9" fmla="*/ 23 h 49"/>
              <a:gd name="T10" fmla="*/ 57 w 57"/>
              <a:gd name="T11" fmla="*/ 0 h 49"/>
              <a:gd name="T12" fmla="*/ 28 w 57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49">
                <a:moveTo>
                  <a:pt x="28" y="0"/>
                </a:moveTo>
                <a:lnTo>
                  <a:pt x="0" y="0"/>
                </a:lnTo>
                <a:lnTo>
                  <a:pt x="14" y="23"/>
                </a:lnTo>
                <a:lnTo>
                  <a:pt x="28" y="49"/>
                </a:lnTo>
                <a:lnTo>
                  <a:pt x="42" y="23"/>
                </a:lnTo>
                <a:lnTo>
                  <a:pt x="57" y="0"/>
                </a:lnTo>
                <a:lnTo>
                  <a:pt x="28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1899552" y="567709"/>
            <a:ext cx="1644614" cy="1361094"/>
          </a:xfrm>
          <a:custGeom>
            <a:avLst/>
            <a:gdLst>
              <a:gd name="T0" fmla="*/ 83 w 329"/>
              <a:gd name="T1" fmla="*/ 143 h 285"/>
              <a:gd name="T2" fmla="*/ 0 w 329"/>
              <a:gd name="T3" fmla="*/ 285 h 285"/>
              <a:gd name="T4" fmla="*/ 166 w 329"/>
              <a:gd name="T5" fmla="*/ 285 h 285"/>
              <a:gd name="T6" fmla="*/ 329 w 329"/>
              <a:gd name="T7" fmla="*/ 285 h 285"/>
              <a:gd name="T8" fmla="*/ 246 w 329"/>
              <a:gd name="T9" fmla="*/ 143 h 285"/>
              <a:gd name="T10" fmla="*/ 163 w 329"/>
              <a:gd name="T11" fmla="*/ 0 h 285"/>
              <a:gd name="T12" fmla="*/ 83 w 329"/>
              <a:gd name="T13" fmla="*/ 14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5">
                <a:moveTo>
                  <a:pt x="83" y="143"/>
                </a:moveTo>
                <a:lnTo>
                  <a:pt x="0" y="285"/>
                </a:lnTo>
                <a:lnTo>
                  <a:pt x="166" y="285"/>
                </a:lnTo>
                <a:lnTo>
                  <a:pt x="329" y="285"/>
                </a:lnTo>
                <a:lnTo>
                  <a:pt x="246" y="143"/>
                </a:lnTo>
                <a:lnTo>
                  <a:pt x="163" y="0"/>
                </a:lnTo>
                <a:lnTo>
                  <a:pt x="83" y="143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>
            <a:off x="1694602" y="4169"/>
            <a:ext cx="689837" cy="563540"/>
          </a:xfrm>
          <a:custGeom>
            <a:avLst/>
            <a:gdLst>
              <a:gd name="T0" fmla="*/ 69 w 138"/>
              <a:gd name="T1" fmla="*/ 0 h 118"/>
              <a:gd name="T2" fmla="*/ 0 w 138"/>
              <a:gd name="T3" fmla="*/ 0 h 118"/>
              <a:gd name="T4" fmla="*/ 34 w 138"/>
              <a:gd name="T5" fmla="*/ 59 h 118"/>
              <a:gd name="T6" fmla="*/ 69 w 138"/>
              <a:gd name="T7" fmla="*/ 118 h 118"/>
              <a:gd name="T8" fmla="*/ 102 w 138"/>
              <a:gd name="T9" fmla="*/ 59 h 118"/>
              <a:gd name="T10" fmla="*/ 138 w 138"/>
              <a:gd name="T11" fmla="*/ 0 h 118"/>
              <a:gd name="T12" fmla="*/ 69 w 138"/>
              <a:gd name="T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8">
                <a:moveTo>
                  <a:pt x="69" y="0"/>
                </a:moveTo>
                <a:lnTo>
                  <a:pt x="0" y="0"/>
                </a:lnTo>
                <a:lnTo>
                  <a:pt x="34" y="59"/>
                </a:lnTo>
                <a:lnTo>
                  <a:pt x="69" y="118"/>
                </a:lnTo>
                <a:lnTo>
                  <a:pt x="102" y="59"/>
                </a:lnTo>
                <a:lnTo>
                  <a:pt x="138" y="0"/>
                </a:lnTo>
                <a:lnTo>
                  <a:pt x="69" y="0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5"/>
          <p:cNvSpPr>
            <a:spLocks/>
          </p:cNvSpPr>
          <p:nvPr/>
        </p:nvSpPr>
        <p:spPr bwMode="auto">
          <a:xfrm>
            <a:off x="1089743" y="47149"/>
            <a:ext cx="889790" cy="735468"/>
          </a:xfrm>
          <a:custGeom>
            <a:avLst/>
            <a:gdLst>
              <a:gd name="T0" fmla="*/ 45 w 178"/>
              <a:gd name="T1" fmla="*/ 78 h 154"/>
              <a:gd name="T2" fmla="*/ 0 w 178"/>
              <a:gd name="T3" fmla="*/ 154 h 154"/>
              <a:gd name="T4" fmla="*/ 91 w 178"/>
              <a:gd name="T5" fmla="*/ 154 h 154"/>
              <a:gd name="T6" fmla="*/ 178 w 178"/>
              <a:gd name="T7" fmla="*/ 154 h 154"/>
              <a:gd name="T8" fmla="*/ 133 w 178"/>
              <a:gd name="T9" fmla="*/ 76 h 154"/>
              <a:gd name="T10" fmla="*/ 88 w 178"/>
              <a:gd name="T11" fmla="*/ 0 h 154"/>
              <a:gd name="T12" fmla="*/ 45 w 178"/>
              <a:gd name="T13" fmla="*/ 7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45" y="78"/>
                </a:moveTo>
                <a:lnTo>
                  <a:pt x="0" y="154"/>
                </a:lnTo>
                <a:lnTo>
                  <a:pt x="91" y="154"/>
                </a:lnTo>
                <a:lnTo>
                  <a:pt x="178" y="154"/>
                </a:lnTo>
                <a:lnTo>
                  <a:pt x="133" y="76"/>
                </a:lnTo>
                <a:lnTo>
                  <a:pt x="88" y="0"/>
                </a:lnTo>
                <a:lnTo>
                  <a:pt x="45" y="78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6"/>
          <p:cNvSpPr>
            <a:spLocks/>
          </p:cNvSpPr>
          <p:nvPr/>
        </p:nvSpPr>
        <p:spPr bwMode="auto">
          <a:xfrm>
            <a:off x="9157840" y="-10160"/>
            <a:ext cx="509880" cy="429819"/>
          </a:xfrm>
          <a:custGeom>
            <a:avLst/>
            <a:gdLst>
              <a:gd name="T0" fmla="*/ 27 w 102"/>
              <a:gd name="T1" fmla="*/ 45 h 90"/>
              <a:gd name="T2" fmla="*/ 0 w 102"/>
              <a:gd name="T3" fmla="*/ 90 h 90"/>
              <a:gd name="T4" fmla="*/ 53 w 102"/>
              <a:gd name="T5" fmla="*/ 88 h 90"/>
              <a:gd name="T6" fmla="*/ 102 w 102"/>
              <a:gd name="T7" fmla="*/ 88 h 90"/>
              <a:gd name="T8" fmla="*/ 76 w 102"/>
              <a:gd name="T9" fmla="*/ 45 h 90"/>
              <a:gd name="T10" fmla="*/ 53 w 102"/>
              <a:gd name="T11" fmla="*/ 0 h 90"/>
              <a:gd name="T12" fmla="*/ 27 w 102"/>
              <a:gd name="T13" fmla="*/ 4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" h="90">
                <a:moveTo>
                  <a:pt x="27" y="45"/>
                </a:moveTo>
                <a:lnTo>
                  <a:pt x="0" y="90"/>
                </a:lnTo>
                <a:lnTo>
                  <a:pt x="53" y="88"/>
                </a:lnTo>
                <a:lnTo>
                  <a:pt x="102" y="88"/>
                </a:lnTo>
                <a:lnTo>
                  <a:pt x="76" y="45"/>
                </a:lnTo>
                <a:lnTo>
                  <a:pt x="53" y="0"/>
                </a:lnTo>
                <a:lnTo>
                  <a:pt x="27" y="45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>
            <a:off x="4678329" y="5917173"/>
            <a:ext cx="1124736" cy="940827"/>
          </a:xfrm>
          <a:custGeom>
            <a:avLst/>
            <a:gdLst>
              <a:gd name="T0" fmla="*/ 114 w 225"/>
              <a:gd name="T1" fmla="*/ 197 h 197"/>
              <a:gd name="T2" fmla="*/ 225 w 225"/>
              <a:gd name="T3" fmla="*/ 197 h 197"/>
              <a:gd name="T4" fmla="*/ 168 w 225"/>
              <a:gd name="T5" fmla="*/ 99 h 197"/>
              <a:gd name="T6" fmla="*/ 114 w 225"/>
              <a:gd name="T7" fmla="*/ 0 h 197"/>
              <a:gd name="T8" fmla="*/ 57 w 225"/>
              <a:gd name="T9" fmla="*/ 99 h 197"/>
              <a:gd name="T10" fmla="*/ 0 w 225"/>
              <a:gd name="T11" fmla="*/ 197 h 197"/>
              <a:gd name="T12" fmla="*/ 114 w 225"/>
              <a:gd name="T13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5" h="197">
                <a:moveTo>
                  <a:pt x="114" y="197"/>
                </a:moveTo>
                <a:lnTo>
                  <a:pt x="225" y="197"/>
                </a:lnTo>
                <a:lnTo>
                  <a:pt x="168" y="99"/>
                </a:lnTo>
                <a:lnTo>
                  <a:pt x="114" y="0"/>
                </a:lnTo>
                <a:lnTo>
                  <a:pt x="57" y="99"/>
                </a:lnTo>
                <a:lnTo>
                  <a:pt x="0" y="197"/>
                </a:lnTo>
                <a:lnTo>
                  <a:pt x="114" y="197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28"/>
          <p:cNvSpPr>
            <a:spLocks/>
          </p:cNvSpPr>
          <p:nvPr/>
        </p:nvSpPr>
        <p:spPr bwMode="auto">
          <a:xfrm>
            <a:off x="2578824" y="6289683"/>
            <a:ext cx="689837" cy="568317"/>
          </a:xfrm>
          <a:custGeom>
            <a:avLst/>
            <a:gdLst>
              <a:gd name="T0" fmla="*/ 69 w 138"/>
              <a:gd name="T1" fmla="*/ 119 h 119"/>
              <a:gd name="T2" fmla="*/ 138 w 138"/>
              <a:gd name="T3" fmla="*/ 119 h 119"/>
              <a:gd name="T4" fmla="*/ 102 w 138"/>
              <a:gd name="T5" fmla="*/ 59 h 119"/>
              <a:gd name="T6" fmla="*/ 69 w 138"/>
              <a:gd name="T7" fmla="*/ 0 h 119"/>
              <a:gd name="T8" fmla="*/ 34 w 138"/>
              <a:gd name="T9" fmla="*/ 59 h 119"/>
              <a:gd name="T10" fmla="*/ 0 w 138"/>
              <a:gd name="T11" fmla="*/ 119 h 119"/>
              <a:gd name="T12" fmla="*/ 69 w 138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9">
                <a:moveTo>
                  <a:pt x="69" y="119"/>
                </a:moveTo>
                <a:lnTo>
                  <a:pt x="138" y="119"/>
                </a:lnTo>
                <a:lnTo>
                  <a:pt x="102" y="59"/>
                </a:lnTo>
                <a:lnTo>
                  <a:pt x="69" y="0"/>
                </a:lnTo>
                <a:lnTo>
                  <a:pt x="34" y="59"/>
                </a:lnTo>
                <a:lnTo>
                  <a:pt x="0" y="119"/>
                </a:lnTo>
                <a:lnTo>
                  <a:pt x="69" y="119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9"/>
          <p:cNvSpPr>
            <a:spLocks/>
          </p:cNvSpPr>
          <p:nvPr/>
        </p:nvSpPr>
        <p:spPr bwMode="auto">
          <a:xfrm>
            <a:off x="3388633" y="6289683"/>
            <a:ext cx="684840" cy="568317"/>
          </a:xfrm>
          <a:custGeom>
            <a:avLst/>
            <a:gdLst>
              <a:gd name="T0" fmla="*/ 68 w 137"/>
              <a:gd name="T1" fmla="*/ 119 h 119"/>
              <a:gd name="T2" fmla="*/ 137 w 137"/>
              <a:gd name="T3" fmla="*/ 119 h 119"/>
              <a:gd name="T4" fmla="*/ 102 w 137"/>
              <a:gd name="T5" fmla="*/ 59 h 119"/>
              <a:gd name="T6" fmla="*/ 68 w 137"/>
              <a:gd name="T7" fmla="*/ 0 h 119"/>
              <a:gd name="T8" fmla="*/ 33 w 137"/>
              <a:gd name="T9" fmla="*/ 59 h 119"/>
              <a:gd name="T10" fmla="*/ 0 w 137"/>
              <a:gd name="T11" fmla="*/ 119 h 119"/>
              <a:gd name="T12" fmla="*/ 68 w 137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19">
                <a:moveTo>
                  <a:pt x="68" y="119"/>
                </a:moveTo>
                <a:lnTo>
                  <a:pt x="137" y="119"/>
                </a:lnTo>
                <a:lnTo>
                  <a:pt x="102" y="59"/>
                </a:lnTo>
                <a:lnTo>
                  <a:pt x="68" y="0"/>
                </a:lnTo>
                <a:lnTo>
                  <a:pt x="33" y="59"/>
                </a:lnTo>
                <a:lnTo>
                  <a:pt x="0" y="119"/>
                </a:lnTo>
                <a:lnTo>
                  <a:pt x="68" y="119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1764015" y="6619209"/>
            <a:ext cx="284934" cy="238788"/>
          </a:xfrm>
          <a:custGeom>
            <a:avLst/>
            <a:gdLst>
              <a:gd name="T0" fmla="*/ 28 w 57"/>
              <a:gd name="T1" fmla="*/ 50 h 50"/>
              <a:gd name="T2" fmla="*/ 57 w 57"/>
              <a:gd name="T3" fmla="*/ 50 h 50"/>
              <a:gd name="T4" fmla="*/ 43 w 57"/>
              <a:gd name="T5" fmla="*/ 24 h 50"/>
              <a:gd name="T6" fmla="*/ 28 w 57"/>
              <a:gd name="T7" fmla="*/ 0 h 50"/>
              <a:gd name="T8" fmla="*/ 14 w 57"/>
              <a:gd name="T9" fmla="*/ 24 h 50"/>
              <a:gd name="T10" fmla="*/ 0 w 57"/>
              <a:gd name="T11" fmla="*/ 50 h 50"/>
              <a:gd name="T12" fmla="*/ 28 w 57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8" y="50"/>
                </a:moveTo>
                <a:lnTo>
                  <a:pt x="57" y="50"/>
                </a:lnTo>
                <a:lnTo>
                  <a:pt x="43" y="24"/>
                </a:lnTo>
                <a:lnTo>
                  <a:pt x="28" y="0"/>
                </a:lnTo>
                <a:lnTo>
                  <a:pt x="14" y="24"/>
                </a:lnTo>
                <a:lnTo>
                  <a:pt x="0" y="50"/>
                </a:lnTo>
                <a:lnTo>
                  <a:pt x="28" y="5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3173682" y="6198942"/>
            <a:ext cx="294932" cy="238788"/>
          </a:xfrm>
          <a:custGeom>
            <a:avLst/>
            <a:gdLst>
              <a:gd name="T0" fmla="*/ 31 w 59"/>
              <a:gd name="T1" fmla="*/ 50 h 50"/>
              <a:gd name="T2" fmla="*/ 59 w 59"/>
              <a:gd name="T3" fmla="*/ 50 h 50"/>
              <a:gd name="T4" fmla="*/ 45 w 59"/>
              <a:gd name="T5" fmla="*/ 26 h 50"/>
              <a:gd name="T6" fmla="*/ 31 w 59"/>
              <a:gd name="T7" fmla="*/ 0 h 50"/>
              <a:gd name="T8" fmla="*/ 14 w 59"/>
              <a:gd name="T9" fmla="*/ 26 h 50"/>
              <a:gd name="T10" fmla="*/ 0 w 59"/>
              <a:gd name="T11" fmla="*/ 50 h 50"/>
              <a:gd name="T12" fmla="*/ 31 w 59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0">
                <a:moveTo>
                  <a:pt x="31" y="50"/>
                </a:moveTo>
                <a:lnTo>
                  <a:pt x="59" y="50"/>
                </a:lnTo>
                <a:lnTo>
                  <a:pt x="45" y="26"/>
                </a:lnTo>
                <a:lnTo>
                  <a:pt x="31" y="0"/>
                </a:lnTo>
                <a:lnTo>
                  <a:pt x="14" y="26"/>
                </a:lnTo>
                <a:lnTo>
                  <a:pt x="0" y="50"/>
                </a:lnTo>
                <a:lnTo>
                  <a:pt x="31" y="5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6227964" y="6198942"/>
            <a:ext cx="284934" cy="238788"/>
          </a:xfrm>
          <a:custGeom>
            <a:avLst/>
            <a:gdLst>
              <a:gd name="T0" fmla="*/ 29 w 57"/>
              <a:gd name="T1" fmla="*/ 50 h 50"/>
              <a:gd name="T2" fmla="*/ 57 w 57"/>
              <a:gd name="T3" fmla="*/ 50 h 50"/>
              <a:gd name="T4" fmla="*/ 43 w 57"/>
              <a:gd name="T5" fmla="*/ 26 h 50"/>
              <a:gd name="T6" fmla="*/ 29 w 57"/>
              <a:gd name="T7" fmla="*/ 0 h 50"/>
              <a:gd name="T8" fmla="*/ 15 w 57"/>
              <a:gd name="T9" fmla="*/ 26 h 50"/>
              <a:gd name="T10" fmla="*/ 0 w 57"/>
              <a:gd name="T11" fmla="*/ 50 h 50"/>
              <a:gd name="T12" fmla="*/ 29 w 57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50"/>
                </a:moveTo>
                <a:lnTo>
                  <a:pt x="57" y="50"/>
                </a:lnTo>
                <a:lnTo>
                  <a:pt x="43" y="26"/>
                </a:lnTo>
                <a:lnTo>
                  <a:pt x="29" y="0"/>
                </a:lnTo>
                <a:lnTo>
                  <a:pt x="15" y="26"/>
                </a:lnTo>
                <a:lnTo>
                  <a:pt x="0" y="50"/>
                </a:lnTo>
                <a:lnTo>
                  <a:pt x="29" y="50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864227" y="6619209"/>
            <a:ext cx="284934" cy="238788"/>
          </a:xfrm>
          <a:custGeom>
            <a:avLst/>
            <a:gdLst>
              <a:gd name="T0" fmla="*/ 28 w 57"/>
              <a:gd name="T1" fmla="*/ 50 h 50"/>
              <a:gd name="T2" fmla="*/ 57 w 57"/>
              <a:gd name="T3" fmla="*/ 50 h 50"/>
              <a:gd name="T4" fmla="*/ 42 w 57"/>
              <a:gd name="T5" fmla="*/ 24 h 50"/>
              <a:gd name="T6" fmla="*/ 28 w 57"/>
              <a:gd name="T7" fmla="*/ 0 h 50"/>
              <a:gd name="T8" fmla="*/ 14 w 57"/>
              <a:gd name="T9" fmla="*/ 24 h 50"/>
              <a:gd name="T10" fmla="*/ 0 w 57"/>
              <a:gd name="T11" fmla="*/ 50 h 50"/>
              <a:gd name="T12" fmla="*/ 28 w 57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8" y="50"/>
                </a:moveTo>
                <a:lnTo>
                  <a:pt x="57" y="50"/>
                </a:lnTo>
                <a:lnTo>
                  <a:pt x="42" y="24"/>
                </a:lnTo>
                <a:lnTo>
                  <a:pt x="28" y="0"/>
                </a:lnTo>
                <a:lnTo>
                  <a:pt x="14" y="24"/>
                </a:lnTo>
                <a:lnTo>
                  <a:pt x="0" y="50"/>
                </a:lnTo>
                <a:lnTo>
                  <a:pt x="28" y="5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5603109" y="5702262"/>
            <a:ext cx="889790" cy="735468"/>
          </a:xfrm>
          <a:custGeom>
            <a:avLst/>
            <a:gdLst>
              <a:gd name="T0" fmla="*/ 133 w 178"/>
              <a:gd name="T1" fmla="*/ 78 h 154"/>
              <a:gd name="T2" fmla="*/ 178 w 178"/>
              <a:gd name="T3" fmla="*/ 0 h 154"/>
              <a:gd name="T4" fmla="*/ 90 w 178"/>
              <a:gd name="T5" fmla="*/ 0 h 154"/>
              <a:gd name="T6" fmla="*/ 0 w 178"/>
              <a:gd name="T7" fmla="*/ 0 h 154"/>
              <a:gd name="T8" fmla="*/ 45 w 178"/>
              <a:gd name="T9" fmla="*/ 78 h 154"/>
              <a:gd name="T10" fmla="*/ 90 w 178"/>
              <a:gd name="T11" fmla="*/ 154 h 154"/>
              <a:gd name="T12" fmla="*/ 133 w 178"/>
              <a:gd name="T13" fmla="*/ 7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133" y="78"/>
                </a:moveTo>
                <a:lnTo>
                  <a:pt x="178" y="0"/>
                </a:lnTo>
                <a:lnTo>
                  <a:pt x="90" y="0"/>
                </a:lnTo>
                <a:lnTo>
                  <a:pt x="0" y="0"/>
                </a:lnTo>
                <a:lnTo>
                  <a:pt x="45" y="78"/>
                </a:lnTo>
                <a:lnTo>
                  <a:pt x="90" y="154"/>
                </a:lnTo>
                <a:lnTo>
                  <a:pt x="133" y="78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1409100" y="6514142"/>
            <a:ext cx="414904" cy="343855"/>
          </a:xfrm>
          <a:custGeom>
            <a:avLst/>
            <a:gdLst>
              <a:gd name="T0" fmla="*/ 61 w 83"/>
              <a:gd name="T1" fmla="*/ 36 h 72"/>
              <a:gd name="T2" fmla="*/ 83 w 83"/>
              <a:gd name="T3" fmla="*/ 0 h 72"/>
              <a:gd name="T4" fmla="*/ 42 w 83"/>
              <a:gd name="T5" fmla="*/ 0 h 72"/>
              <a:gd name="T6" fmla="*/ 0 w 83"/>
              <a:gd name="T7" fmla="*/ 0 h 72"/>
              <a:gd name="T8" fmla="*/ 21 w 83"/>
              <a:gd name="T9" fmla="*/ 36 h 72"/>
              <a:gd name="T10" fmla="*/ 42 w 83"/>
              <a:gd name="T11" fmla="*/ 72 h 72"/>
              <a:gd name="T12" fmla="*/ 61 w 83"/>
              <a:gd name="T13" fmla="*/ 36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" h="72">
                <a:moveTo>
                  <a:pt x="61" y="36"/>
                </a:moveTo>
                <a:lnTo>
                  <a:pt x="83" y="0"/>
                </a:lnTo>
                <a:lnTo>
                  <a:pt x="42" y="0"/>
                </a:lnTo>
                <a:lnTo>
                  <a:pt x="0" y="0"/>
                </a:lnTo>
                <a:lnTo>
                  <a:pt x="21" y="36"/>
                </a:lnTo>
                <a:lnTo>
                  <a:pt x="42" y="72"/>
                </a:lnTo>
                <a:lnTo>
                  <a:pt x="61" y="36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3778541" y="6074772"/>
            <a:ext cx="889790" cy="735468"/>
          </a:xfrm>
          <a:custGeom>
            <a:avLst/>
            <a:gdLst>
              <a:gd name="T0" fmla="*/ 135 w 178"/>
              <a:gd name="T1" fmla="*/ 76 h 154"/>
              <a:gd name="T2" fmla="*/ 178 w 178"/>
              <a:gd name="T3" fmla="*/ 0 h 154"/>
              <a:gd name="T4" fmla="*/ 90 w 178"/>
              <a:gd name="T5" fmla="*/ 0 h 154"/>
              <a:gd name="T6" fmla="*/ 0 w 178"/>
              <a:gd name="T7" fmla="*/ 0 h 154"/>
              <a:gd name="T8" fmla="*/ 45 w 178"/>
              <a:gd name="T9" fmla="*/ 76 h 154"/>
              <a:gd name="T10" fmla="*/ 90 w 178"/>
              <a:gd name="T11" fmla="*/ 154 h 154"/>
              <a:gd name="T12" fmla="*/ 135 w 178"/>
              <a:gd name="T13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135" y="76"/>
                </a:moveTo>
                <a:lnTo>
                  <a:pt x="178" y="0"/>
                </a:lnTo>
                <a:lnTo>
                  <a:pt x="90" y="0"/>
                </a:lnTo>
                <a:lnTo>
                  <a:pt x="0" y="0"/>
                </a:lnTo>
                <a:lnTo>
                  <a:pt x="45" y="76"/>
                </a:lnTo>
                <a:lnTo>
                  <a:pt x="90" y="154"/>
                </a:lnTo>
                <a:lnTo>
                  <a:pt x="135" y="76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37"/>
          <p:cNvSpPr>
            <a:spLocks/>
          </p:cNvSpPr>
          <p:nvPr/>
        </p:nvSpPr>
        <p:spPr bwMode="auto">
          <a:xfrm>
            <a:off x="6372928" y="6289683"/>
            <a:ext cx="684840" cy="568317"/>
          </a:xfrm>
          <a:custGeom>
            <a:avLst/>
            <a:gdLst>
              <a:gd name="T0" fmla="*/ 69 w 137"/>
              <a:gd name="T1" fmla="*/ 119 h 119"/>
              <a:gd name="T2" fmla="*/ 137 w 137"/>
              <a:gd name="T3" fmla="*/ 119 h 119"/>
              <a:gd name="T4" fmla="*/ 102 w 137"/>
              <a:gd name="T5" fmla="*/ 59 h 119"/>
              <a:gd name="T6" fmla="*/ 69 w 137"/>
              <a:gd name="T7" fmla="*/ 0 h 119"/>
              <a:gd name="T8" fmla="*/ 35 w 137"/>
              <a:gd name="T9" fmla="*/ 59 h 119"/>
              <a:gd name="T10" fmla="*/ 0 w 137"/>
              <a:gd name="T11" fmla="*/ 119 h 119"/>
              <a:gd name="T12" fmla="*/ 69 w 137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19">
                <a:moveTo>
                  <a:pt x="69" y="119"/>
                </a:moveTo>
                <a:lnTo>
                  <a:pt x="137" y="119"/>
                </a:lnTo>
                <a:lnTo>
                  <a:pt x="102" y="59"/>
                </a:lnTo>
                <a:lnTo>
                  <a:pt x="69" y="0"/>
                </a:lnTo>
                <a:lnTo>
                  <a:pt x="35" y="59"/>
                </a:lnTo>
                <a:lnTo>
                  <a:pt x="0" y="119"/>
                </a:lnTo>
                <a:lnTo>
                  <a:pt x="69" y="119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38"/>
          <p:cNvSpPr>
            <a:spLocks/>
          </p:cNvSpPr>
          <p:nvPr/>
        </p:nvSpPr>
        <p:spPr bwMode="auto">
          <a:xfrm>
            <a:off x="9607167" y="5176928"/>
            <a:ext cx="684840" cy="568317"/>
          </a:xfrm>
          <a:custGeom>
            <a:avLst/>
            <a:gdLst>
              <a:gd name="T0" fmla="*/ 69 w 137"/>
              <a:gd name="T1" fmla="*/ 119 h 119"/>
              <a:gd name="T2" fmla="*/ 137 w 137"/>
              <a:gd name="T3" fmla="*/ 119 h 119"/>
              <a:gd name="T4" fmla="*/ 102 w 137"/>
              <a:gd name="T5" fmla="*/ 60 h 119"/>
              <a:gd name="T6" fmla="*/ 69 w 137"/>
              <a:gd name="T7" fmla="*/ 0 h 119"/>
              <a:gd name="T8" fmla="*/ 33 w 137"/>
              <a:gd name="T9" fmla="*/ 60 h 119"/>
              <a:gd name="T10" fmla="*/ 0 w 137"/>
              <a:gd name="T11" fmla="*/ 119 h 119"/>
              <a:gd name="T12" fmla="*/ 69 w 137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19">
                <a:moveTo>
                  <a:pt x="69" y="119"/>
                </a:moveTo>
                <a:lnTo>
                  <a:pt x="137" y="119"/>
                </a:lnTo>
                <a:lnTo>
                  <a:pt x="102" y="60"/>
                </a:lnTo>
                <a:lnTo>
                  <a:pt x="69" y="0"/>
                </a:lnTo>
                <a:lnTo>
                  <a:pt x="33" y="60"/>
                </a:lnTo>
                <a:lnTo>
                  <a:pt x="0" y="119"/>
                </a:lnTo>
                <a:lnTo>
                  <a:pt x="69" y="119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39"/>
          <p:cNvSpPr>
            <a:spLocks/>
          </p:cNvSpPr>
          <p:nvPr/>
        </p:nvSpPr>
        <p:spPr bwMode="auto">
          <a:xfrm>
            <a:off x="6772834" y="6074772"/>
            <a:ext cx="889790" cy="735468"/>
          </a:xfrm>
          <a:custGeom>
            <a:avLst/>
            <a:gdLst>
              <a:gd name="T0" fmla="*/ 133 w 178"/>
              <a:gd name="T1" fmla="*/ 76 h 154"/>
              <a:gd name="T2" fmla="*/ 178 w 178"/>
              <a:gd name="T3" fmla="*/ 0 h 154"/>
              <a:gd name="T4" fmla="*/ 88 w 178"/>
              <a:gd name="T5" fmla="*/ 0 h 154"/>
              <a:gd name="T6" fmla="*/ 0 w 178"/>
              <a:gd name="T7" fmla="*/ 0 h 154"/>
              <a:gd name="T8" fmla="*/ 46 w 178"/>
              <a:gd name="T9" fmla="*/ 76 h 154"/>
              <a:gd name="T10" fmla="*/ 91 w 178"/>
              <a:gd name="T11" fmla="*/ 154 h 154"/>
              <a:gd name="T12" fmla="*/ 133 w 178"/>
              <a:gd name="T13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133" y="76"/>
                </a:moveTo>
                <a:lnTo>
                  <a:pt x="178" y="0"/>
                </a:lnTo>
                <a:lnTo>
                  <a:pt x="88" y="0"/>
                </a:lnTo>
                <a:lnTo>
                  <a:pt x="0" y="0"/>
                </a:lnTo>
                <a:lnTo>
                  <a:pt x="46" y="76"/>
                </a:lnTo>
                <a:lnTo>
                  <a:pt x="91" y="154"/>
                </a:lnTo>
                <a:lnTo>
                  <a:pt x="133" y="76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40"/>
          <p:cNvSpPr>
            <a:spLocks/>
          </p:cNvSpPr>
          <p:nvPr/>
        </p:nvSpPr>
        <p:spPr bwMode="auto">
          <a:xfrm>
            <a:off x="7412683" y="5430045"/>
            <a:ext cx="1719594" cy="1427955"/>
          </a:xfrm>
          <a:custGeom>
            <a:avLst/>
            <a:gdLst>
              <a:gd name="T0" fmla="*/ 171 w 344"/>
              <a:gd name="T1" fmla="*/ 299 h 299"/>
              <a:gd name="T2" fmla="*/ 344 w 344"/>
              <a:gd name="T3" fmla="*/ 299 h 299"/>
              <a:gd name="T4" fmla="*/ 259 w 344"/>
              <a:gd name="T5" fmla="*/ 149 h 299"/>
              <a:gd name="T6" fmla="*/ 171 w 344"/>
              <a:gd name="T7" fmla="*/ 0 h 299"/>
              <a:gd name="T8" fmla="*/ 86 w 344"/>
              <a:gd name="T9" fmla="*/ 149 h 299"/>
              <a:gd name="T10" fmla="*/ 0 w 344"/>
              <a:gd name="T11" fmla="*/ 299 h 299"/>
              <a:gd name="T12" fmla="*/ 171 w 344"/>
              <a:gd name="T13" fmla="*/ 29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4" h="299">
                <a:moveTo>
                  <a:pt x="171" y="299"/>
                </a:moveTo>
                <a:lnTo>
                  <a:pt x="344" y="299"/>
                </a:lnTo>
                <a:lnTo>
                  <a:pt x="259" y="149"/>
                </a:lnTo>
                <a:lnTo>
                  <a:pt x="171" y="0"/>
                </a:lnTo>
                <a:lnTo>
                  <a:pt x="86" y="149"/>
                </a:lnTo>
                <a:lnTo>
                  <a:pt x="0" y="299"/>
                </a:lnTo>
                <a:lnTo>
                  <a:pt x="171" y="299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41"/>
          <p:cNvSpPr>
            <a:spLocks/>
          </p:cNvSpPr>
          <p:nvPr/>
        </p:nvSpPr>
        <p:spPr bwMode="auto">
          <a:xfrm>
            <a:off x="9262247" y="6198942"/>
            <a:ext cx="284934" cy="238788"/>
          </a:xfrm>
          <a:custGeom>
            <a:avLst/>
            <a:gdLst>
              <a:gd name="T0" fmla="*/ 29 w 57"/>
              <a:gd name="T1" fmla="*/ 50 h 50"/>
              <a:gd name="T2" fmla="*/ 57 w 57"/>
              <a:gd name="T3" fmla="*/ 50 h 50"/>
              <a:gd name="T4" fmla="*/ 43 w 57"/>
              <a:gd name="T5" fmla="*/ 26 h 50"/>
              <a:gd name="T6" fmla="*/ 29 w 57"/>
              <a:gd name="T7" fmla="*/ 0 h 50"/>
              <a:gd name="T8" fmla="*/ 14 w 57"/>
              <a:gd name="T9" fmla="*/ 26 h 50"/>
              <a:gd name="T10" fmla="*/ 0 w 57"/>
              <a:gd name="T11" fmla="*/ 50 h 50"/>
              <a:gd name="T12" fmla="*/ 29 w 57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50"/>
                </a:moveTo>
                <a:lnTo>
                  <a:pt x="57" y="50"/>
                </a:lnTo>
                <a:lnTo>
                  <a:pt x="43" y="26"/>
                </a:lnTo>
                <a:lnTo>
                  <a:pt x="29" y="0"/>
                </a:lnTo>
                <a:lnTo>
                  <a:pt x="14" y="26"/>
                </a:lnTo>
                <a:lnTo>
                  <a:pt x="0" y="50"/>
                </a:lnTo>
                <a:lnTo>
                  <a:pt x="29" y="50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42"/>
          <p:cNvSpPr>
            <a:spLocks/>
          </p:cNvSpPr>
          <p:nvPr/>
        </p:nvSpPr>
        <p:spPr bwMode="auto">
          <a:xfrm>
            <a:off x="10731900" y="4794867"/>
            <a:ext cx="594861" cy="487128"/>
          </a:xfrm>
          <a:custGeom>
            <a:avLst/>
            <a:gdLst>
              <a:gd name="T0" fmla="*/ 59 w 119"/>
              <a:gd name="T1" fmla="*/ 102 h 102"/>
              <a:gd name="T2" fmla="*/ 119 w 119"/>
              <a:gd name="T3" fmla="*/ 102 h 102"/>
              <a:gd name="T4" fmla="*/ 88 w 119"/>
              <a:gd name="T5" fmla="*/ 52 h 102"/>
              <a:gd name="T6" fmla="*/ 59 w 119"/>
              <a:gd name="T7" fmla="*/ 0 h 102"/>
              <a:gd name="T8" fmla="*/ 31 w 119"/>
              <a:gd name="T9" fmla="*/ 52 h 102"/>
              <a:gd name="T10" fmla="*/ 0 w 119"/>
              <a:gd name="T11" fmla="*/ 102 h 102"/>
              <a:gd name="T12" fmla="*/ 59 w 119"/>
              <a:gd name="T13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" h="102">
                <a:moveTo>
                  <a:pt x="59" y="102"/>
                </a:moveTo>
                <a:lnTo>
                  <a:pt x="119" y="102"/>
                </a:lnTo>
                <a:lnTo>
                  <a:pt x="88" y="52"/>
                </a:lnTo>
                <a:lnTo>
                  <a:pt x="59" y="0"/>
                </a:lnTo>
                <a:lnTo>
                  <a:pt x="31" y="52"/>
                </a:lnTo>
                <a:lnTo>
                  <a:pt x="0" y="102"/>
                </a:lnTo>
                <a:lnTo>
                  <a:pt x="59" y="102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43"/>
          <p:cNvSpPr>
            <a:spLocks/>
          </p:cNvSpPr>
          <p:nvPr/>
        </p:nvSpPr>
        <p:spPr bwMode="auto">
          <a:xfrm>
            <a:off x="10421973" y="6619209"/>
            <a:ext cx="299929" cy="238788"/>
          </a:xfrm>
          <a:custGeom>
            <a:avLst/>
            <a:gdLst>
              <a:gd name="T0" fmla="*/ 31 w 60"/>
              <a:gd name="T1" fmla="*/ 50 h 50"/>
              <a:gd name="T2" fmla="*/ 60 w 60"/>
              <a:gd name="T3" fmla="*/ 50 h 50"/>
              <a:gd name="T4" fmla="*/ 45 w 60"/>
              <a:gd name="T5" fmla="*/ 24 h 50"/>
              <a:gd name="T6" fmla="*/ 31 w 60"/>
              <a:gd name="T7" fmla="*/ 0 h 50"/>
              <a:gd name="T8" fmla="*/ 15 w 60"/>
              <a:gd name="T9" fmla="*/ 24 h 50"/>
              <a:gd name="T10" fmla="*/ 0 w 60"/>
              <a:gd name="T11" fmla="*/ 50 h 50"/>
              <a:gd name="T12" fmla="*/ 31 w 60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50">
                <a:moveTo>
                  <a:pt x="31" y="50"/>
                </a:moveTo>
                <a:lnTo>
                  <a:pt x="60" y="50"/>
                </a:lnTo>
                <a:lnTo>
                  <a:pt x="45" y="24"/>
                </a:lnTo>
                <a:lnTo>
                  <a:pt x="31" y="0"/>
                </a:lnTo>
                <a:lnTo>
                  <a:pt x="15" y="24"/>
                </a:lnTo>
                <a:lnTo>
                  <a:pt x="0" y="50"/>
                </a:lnTo>
                <a:lnTo>
                  <a:pt x="31" y="5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44"/>
          <p:cNvSpPr>
            <a:spLocks/>
          </p:cNvSpPr>
          <p:nvPr/>
        </p:nvSpPr>
        <p:spPr bwMode="auto">
          <a:xfrm>
            <a:off x="8232489" y="4919037"/>
            <a:ext cx="1644614" cy="1370646"/>
          </a:xfrm>
          <a:custGeom>
            <a:avLst/>
            <a:gdLst>
              <a:gd name="T0" fmla="*/ 249 w 329"/>
              <a:gd name="T1" fmla="*/ 145 h 287"/>
              <a:gd name="T2" fmla="*/ 329 w 329"/>
              <a:gd name="T3" fmla="*/ 0 h 287"/>
              <a:gd name="T4" fmla="*/ 166 w 329"/>
              <a:gd name="T5" fmla="*/ 2 h 287"/>
              <a:gd name="T6" fmla="*/ 0 w 329"/>
              <a:gd name="T7" fmla="*/ 2 h 287"/>
              <a:gd name="T8" fmla="*/ 83 w 329"/>
              <a:gd name="T9" fmla="*/ 145 h 287"/>
              <a:gd name="T10" fmla="*/ 168 w 329"/>
              <a:gd name="T11" fmla="*/ 287 h 287"/>
              <a:gd name="T12" fmla="*/ 249 w 329"/>
              <a:gd name="T13" fmla="*/ 145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7">
                <a:moveTo>
                  <a:pt x="249" y="145"/>
                </a:moveTo>
                <a:lnTo>
                  <a:pt x="329" y="0"/>
                </a:lnTo>
                <a:lnTo>
                  <a:pt x="166" y="2"/>
                </a:lnTo>
                <a:lnTo>
                  <a:pt x="0" y="2"/>
                </a:lnTo>
                <a:lnTo>
                  <a:pt x="83" y="145"/>
                </a:lnTo>
                <a:lnTo>
                  <a:pt x="168" y="287"/>
                </a:lnTo>
                <a:lnTo>
                  <a:pt x="249" y="145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45"/>
          <p:cNvSpPr>
            <a:spLocks/>
          </p:cNvSpPr>
          <p:nvPr/>
        </p:nvSpPr>
        <p:spPr bwMode="auto">
          <a:xfrm>
            <a:off x="9407214" y="6289683"/>
            <a:ext cx="684840" cy="568317"/>
          </a:xfrm>
          <a:custGeom>
            <a:avLst/>
            <a:gdLst>
              <a:gd name="T0" fmla="*/ 68 w 137"/>
              <a:gd name="T1" fmla="*/ 119 h 119"/>
              <a:gd name="T2" fmla="*/ 137 w 137"/>
              <a:gd name="T3" fmla="*/ 119 h 119"/>
              <a:gd name="T4" fmla="*/ 102 w 137"/>
              <a:gd name="T5" fmla="*/ 59 h 119"/>
              <a:gd name="T6" fmla="*/ 68 w 137"/>
              <a:gd name="T7" fmla="*/ 0 h 119"/>
              <a:gd name="T8" fmla="*/ 33 w 137"/>
              <a:gd name="T9" fmla="*/ 59 h 119"/>
              <a:gd name="T10" fmla="*/ 0 w 137"/>
              <a:gd name="T11" fmla="*/ 119 h 119"/>
              <a:gd name="T12" fmla="*/ 68 w 137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19">
                <a:moveTo>
                  <a:pt x="68" y="119"/>
                </a:moveTo>
                <a:lnTo>
                  <a:pt x="137" y="119"/>
                </a:lnTo>
                <a:lnTo>
                  <a:pt x="102" y="59"/>
                </a:lnTo>
                <a:lnTo>
                  <a:pt x="68" y="0"/>
                </a:lnTo>
                <a:lnTo>
                  <a:pt x="33" y="59"/>
                </a:lnTo>
                <a:lnTo>
                  <a:pt x="0" y="119"/>
                </a:lnTo>
                <a:lnTo>
                  <a:pt x="68" y="119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46"/>
          <p:cNvSpPr>
            <a:spLocks/>
          </p:cNvSpPr>
          <p:nvPr/>
        </p:nvSpPr>
        <p:spPr bwMode="auto">
          <a:xfrm>
            <a:off x="9797122" y="6074772"/>
            <a:ext cx="889790" cy="735468"/>
          </a:xfrm>
          <a:custGeom>
            <a:avLst/>
            <a:gdLst>
              <a:gd name="T0" fmla="*/ 135 w 178"/>
              <a:gd name="T1" fmla="*/ 76 h 154"/>
              <a:gd name="T2" fmla="*/ 178 w 178"/>
              <a:gd name="T3" fmla="*/ 0 h 154"/>
              <a:gd name="T4" fmla="*/ 90 w 178"/>
              <a:gd name="T5" fmla="*/ 0 h 154"/>
              <a:gd name="T6" fmla="*/ 0 w 178"/>
              <a:gd name="T7" fmla="*/ 0 h 154"/>
              <a:gd name="T8" fmla="*/ 45 w 178"/>
              <a:gd name="T9" fmla="*/ 76 h 154"/>
              <a:gd name="T10" fmla="*/ 90 w 178"/>
              <a:gd name="T11" fmla="*/ 154 h 154"/>
              <a:gd name="T12" fmla="*/ 135 w 178"/>
              <a:gd name="T13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135" y="76"/>
                </a:moveTo>
                <a:lnTo>
                  <a:pt x="178" y="0"/>
                </a:lnTo>
                <a:lnTo>
                  <a:pt x="90" y="0"/>
                </a:lnTo>
                <a:lnTo>
                  <a:pt x="0" y="0"/>
                </a:lnTo>
                <a:lnTo>
                  <a:pt x="45" y="76"/>
                </a:lnTo>
                <a:lnTo>
                  <a:pt x="90" y="154"/>
                </a:lnTo>
                <a:lnTo>
                  <a:pt x="135" y="76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47"/>
          <p:cNvSpPr>
            <a:spLocks/>
          </p:cNvSpPr>
          <p:nvPr/>
        </p:nvSpPr>
        <p:spPr bwMode="auto">
          <a:xfrm>
            <a:off x="2118933" y="6437730"/>
            <a:ext cx="499882" cy="420267"/>
          </a:xfrm>
          <a:custGeom>
            <a:avLst/>
            <a:gdLst>
              <a:gd name="T0" fmla="*/ 76 w 100"/>
              <a:gd name="T1" fmla="*/ 45 h 88"/>
              <a:gd name="T2" fmla="*/ 100 w 100"/>
              <a:gd name="T3" fmla="*/ 0 h 88"/>
              <a:gd name="T4" fmla="*/ 50 w 100"/>
              <a:gd name="T5" fmla="*/ 0 h 88"/>
              <a:gd name="T6" fmla="*/ 0 w 100"/>
              <a:gd name="T7" fmla="*/ 0 h 88"/>
              <a:gd name="T8" fmla="*/ 24 w 100"/>
              <a:gd name="T9" fmla="*/ 45 h 88"/>
              <a:gd name="T10" fmla="*/ 50 w 100"/>
              <a:gd name="T11" fmla="*/ 88 h 88"/>
              <a:gd name="T12" fmla="*/ 76 w 100"/>
              <a:gd name="T13" fmla="*/ 4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" h="88">
                <a:moveTo>
                  <a:pt x="76" y="45"/>
                </a:moveTo>
                <a:lnTo>
                  <a:pt x="100" y="0"/>
                </a:lnTo>
                <a:lnTo>
                  <a:pt x="50" y="0"/>
                </a:lnTo>
                <a:lnTo>
                  <a:pt x="0" y="0"/>
                </a:lnTo>
                <a:lnTo>
                  <a:pt x="24" y="45"/>
                </a:lnTo>
                <a:lnTo>
                  <a:pt x="50" y="88"/>
                </a:lnTo>
                <a:lnTo>
                  <a:pt x="76" y="45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48"/>
          <p:cNvSpPr>
            <a:spLocks/>
          </p:cNvSpPr>
          <p:nvPr/>
        </p:nvSpPr>
        <p:spPr bwMode="auto">
          <a:xfrm>
            <a:off x="10886865" y="5430045"/>
            <a:ext cx="1304694" cy="1427955"/>
          </a:xfrm>
          <a:custGeom>
            <a:avLst/>
            <a:gdLst>
              <a:gd name="T0" fmla="*/ 85 w 261"/>
              <a:gd name="T1" fmla="*/ 149 h 299"/>
              <a:gd name="T2" fmla="*/ 0 w 261"/>
              <a:gd name="T3" fmla="*/ 299 h 299"/>
              <a:gd name="T4" fmla="*/ 173 w 261"/>
              <a:gd name="T5" fmla="*/ 299 h 299"/>
              <a:gd name="T6" fmla="*/ 261 w 261"/>
              <a:gd name="T7" fmla="*/ 299 h 299"/>
              <a:gd name="T8" fmla="*/ 261 w 261"/>
              <a:gd name="T9" fmla="*/ 154 h 299"/>
              <a:gd name="T10" fmla="*/ 258 w 261"/>
              <a:gd name="T11" fmla="*/ 149 h 299"/>
              <a:gd name="T12" fmla="*/ 173 w 261"/>
              <a:gd name="T13" fmla="*/ 0 h 299"/>
              <a:gd name="T14" fmla="*/ 85 w 261"/>
              <a:gd name="T15" fmla="*/ 14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1" h="299">
                <a:moveTo>
                  <a:pt x="85" y="149"/>
                </a:moveTo>
                <a:lnTo>
                  <a:pt x="0" y="299"/>
                </a:lnTo>
                <a:lnTo>
                  <a:pt x="173" y="299"/>
                </a:lnTo>
                <a:lnTo>
                  <a:pt x="261" y="299"/>
                </a:lnTo>
                <a:lnTo>
                  <a:pt x="261" y="154"/>
                </a:lnTo>
                <a:lnTo>
                  <a:pt x="258" y="149"/>
                </a:lnTo>
                <a:lnTo>
                  <a:pt x="173" y="0"/>
                </a:lnTo>
                <a:lnTo>
                  <a:pt x="85" y="149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150027" y="2210939"/>
            <a:ext cx="2672526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5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微软雅黑"/>
              </a:rPr>
              <a:t>GAME</a:t>
            </a:r>
            <a:endParaRPr kumimoji="0" lang="zh-CN" altLang="en-US" sz="115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gency FB" panose="020B0503020202020204" pitchFamily="34" charset="0"/>
              <a:ea typeface="微软雅黑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372567" y="2222789"/>
            <a:ext cx="503214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TW" altLang="en-US" sz="6000" b="1" i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</a:rPr>
              <a:t>互動遊戲開發</a:t>
            </a:r>
            <a:endParaRPr lang="zh-CN" altLang="en-US" sz="6000" b="1" i="1" spc="3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350843" y="3310101"/>
            <a:ext cx="2706925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微软雅黑"/>
              </a:rPr>
              <a:t>Interactive game development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gency FB" panose="020B0503020202020204" pitchFamily="34" charset="0"/>
              <a:ea typeface="微软雅黑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4350843" y="4043446"/>
            <a:ext cx="4790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   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黃文楨 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4350843" y="4439846"/>
            <a:ext cx="44504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Members : 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C107118106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沈育弘</a:t>
            </a:r>
            <a:endParaRPr lang="en-US" altLang="zh-TW" sz="20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C107118206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簡偉丞</a:t>
            </a:r>
            <a:endParaRPr lang="en-US" altLang="zh-TW" sz="20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C107118212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陳職凱</a:t>
            </a:r>
            <a:endParaRPr lang="en-US" altLang="zh-TW" sz="20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C107118246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吳柏志</a:t>
            </a:r>
            <a:endParaRPr lang="en-US" altLang="zh-TW" sz="20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C107118250       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洪嘉聰</a:t>
            </a:r>
          </a:p>
        </p:txBody>
      </p:sp>
    </p:spTree>
    <p:extLst>
      <p:ext uri="{BB962C8B-B14F-4D97-AF65-F5344CB8AC3E}">
        <p14:creationId xmlns:p14="http://schemas.microsoft.com/office/powerpoint/2010/main" val="48195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3"/>
          <p:cNvSpPr>
            <a:spLocks/>
          </p:cNvSpPr>
          <p:nvPr/>
        </p:nvSpPr>
        <p:spPr bwMode="auto">
          <a:xfrm flipV="1">
            <a:off x="4165600" y="1042564"/>
            <a:ext cx="3860800" cy="3195224"/>
          </a:xfrm>
          <a:custGeom>
            <a:avLst/>
            <a:gdLst>
              <a:gd name="T0" fmla="*/ 83 w 329"/>
              <a:gd name="T1" fmla="*/ 143 h 285"/>
              <a:gd name="T2" fmla="*/ 0 w 329"/>
              <a:gd name="T3" fmla="*/ 285 h 285"/>
              <a:gd name="T4" fmla="*/ 166 w 329"/>
              <a:gd name="T5" fmla="*/ 285 h 285"/>
              <a:gd name="T6" fmla="*/ 329 w 329"/>
              <a:gd name="T7" fmla="*/ 285 h 285"/>
              <a:gd name="T8" fmla="*/ 246 w 329"/>
              <a:gd name="T9" fmla="*/ 143 h 285"/>
              <a:gd name="T10" fmla="*/ 163 w 329"/>
              <a:gd name="T11" fmla="*/ 0 h 285"/>
              <a:gd name="T12" fmla="*/ 83 w 329"/>
              <a:gd name="T13" fmla="*/ 14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5">
                <a:moveTo>
                  <a:pt x="83" y="143"/>
                </a:moveTo>
                <a:lnTo>
                  <a:pt x="0" y="285"/>
                </a:lnTo>
                <a:lnTo>
                  <a:pt x="166" y="285"/>
                </a:lnTo>
                <a:lnTo>
                  <a:pt x="329" y="285"/>
                </a:lnTo>
                <a:lnTo>
                  <a:pt x="246" y="143"/>
                </a:lnTo>
                <a:lnTo>
                  <a:pt x="163" y="0"/>
                </a:lnTo>
                <a:lnTo>
                  <a:pt x="83" y="143"/>
                </a:lnTo>
                <a:close/>
              </a:path>
            </a:pathLst>
          </a:custGeom>
          <a:noFill/>
          <a:ln w="38100">
            <a:solidFill>
              <a:srgbClr val="FFC000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57" name="Freeform 23"/>
          <p:cNvSpPr>
            <a:spLocks/>
          </p:cNvSpPr>
          <p:nvPr/>
        </p:nvSpPr>
        <p:spPr bwMode="auto">
          <a:xfrm>
            <a:off x="4165600" y="453284"/>
            <a:ext cx="3860800" cy="3195224"/>
          </a:xfrm>
          <a:custGeom>
            <a:avLst/>
            <a:gdLst>
              <a:gd name="T0" fmla="*/ 83 w 329"/>
              <a:gd name="T1" fmla="*/ 143 h 285"/>
              <a:gd name="T2" fmla="*/ 0 w 329"/>
              <a:gd name="T3" fmla="*/ 285 h 285"/>
              <a:gd name="T4" fmla="*/ 166 w 329"/>
              <a:gd name="T5" fmla="*/ 285 h 285"/>
              <a:gd name="T6" fmla="*/ 329 w 329"/>
              <a:gd name="T7" fmla="*/ 285 h 285"/>
              <a:gd name="T8" fmla="*/ 246 w 329"/>
              <a:gd name="T9" fmla="*/ 143 h 285"/>
              <a:gd name="T10" fmla="*/ 163 w 329"/>
              <a:gd name="T11" fmla="*/ 0 h 285"/>
              <a:gd name="T12" fmla="*/ 83 w 329"/>
              <a:gd name="T13" fmla="*/ 14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5">
                <a:moveTo>
                  <a:pt x="83" y="143"/>
                </a:moveTo>
                <a:lnTo>
                  <a:pt x="0" y="285"/>
                </a:lnTo>
                <a:lnTo>
                  <a:pt x="166" y="285"/>
                </a:lnTo>
                <a:lnTo>
                  <a:pt x="329" y="285"/>
                </a:lnTo>
                <a:lnTo>
                  <a:pt x="246" y="143"/>
                </a:lnTo>
                <a:lnTo>
                  <a:pt x="163" y="0"/>
                </a:lnTo>
                <a:lnTo>
                  <a:pt x="83" y="143"/>
                </a:lnTo>
                <a:close/>
              </a:path>
            </a:pathLst>
          </a:custGeom>
          <a:solidFill>
            <a:srgbClr val="FFC000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272424" y="4827068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5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使用案例圖</a:t>
            </a:r>
          </a:p>
        </p:txBody>
      </p:sp>
      <p:sp>
        <p:nvSpPr>
          <p:cNvPr id="60" name="任意多边形: 形状 8"/>
          <p:cNvSpPr/>
          <p:nvPr/>
        </p:nvSpPr>
        <p:spPr>
          <a:xfrm>
            <a:off x="5007429" y="1438656"/>
            <a:ext cx="2177142" cy="1990344"/>
          </a:xfrm>
          <a:custGeom>
            <a:avLst/>
            <a:gdLst>
              <a:gd name="connsiteX0" fmla="*/ 0 w 4318004"/>
              <a:gd name="connsiteY0" fmla="*/ 3405519 h 3947521"/>
              <a:gd name="connsiteX1" fmla="*/ 4318004 w 4318004"/>
              <a:gd name="connsiteY1" fmla="*/ 3405519 h 3947521"/>
              <a:gd name="connsiteX2" fmla="*/ 2159002 w 4318004"/>
              <a:gd name="connsiteY2" fmla="*/ 3947521 h 3947521"/>
              <a:gd name="connsiteX3" fmla="*/ 0 w 4318004"/>
              <a:gd name="connsiteY3" fmla="*/ 0 h 3947521"/>
              <a:gd name="connsiteX4" fmla="*/ 4318004 w 4318004"/>
              <a:gd name="connsiteY4" fmla="*/ 0 h 3947521"/>
              <a:gd name="connsiteX5" fmla="*/ 4318004 w 4318004"/>
              <a:gd name="connsiteY5" fmla="*/ 1339228 h 3947521"/>
              <a:gd name="connsiteX6" fmla="*/ 4318004 w 4318004"/>
              <a:gd name="connsiteY6" fmla="*/ 2122339 h 3947521"/>
              <a:gd name="connsiteX7" fmla="*/ 4318004 w 4318004"/>
              <a:gd name="connsiteY7" fmla="*/ 3405518 h 3947521"/>
              <a:gd name="connsiteX8" fmla="*/ 0 w 4318004"/>
              <a:gd name="connsiteY8" fmla="*/ 3405518 h 3947521"/>
              <a:gd name="connsiteX9" fmla="*/ 0 w 4318004"/>
              <a:gd name="connsiteY9" fmla="*/ 2122339 h 3947521"/>
              <a:gd name="connsiteX10" fmla="*/ 0 w 4318004"/>
              <a:gd name="connsiteY10" fmla="*/ 1339228 h 394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18004" h="3947521">
                <a:moveTo>
                  <a:pt x="0" y="3405519"/>
                </a:moveTo>
                <a:lnTo>
                  <a:pt x="4318004" y="3405519"/>
                </a:lnTo>
                <a:lnTo>
                  <a:pt x="2159002" y="3947521"/>
                </a:lnTo>
                <a:close/>
                <a:moveTo>
                  <a:pt x="0" y="0"/>
                </a:moveTo>
                <a:lnTo>
                  <a:pt x="4318004" y="0"/>
                </a:lnTo>
                <a:lnTo>
                  <a:pt x="4318004" y="1339228"/>
                </a:lnTo>
                <a:lnTo>
                  <a:pt x="4318004" y="2122339"/>
                </a:lnTo>
                <a:lnTo>
                  <a:pt x="4318004" y="3405518"/>
                </a:lnTo>
                <a:lnTo>
                  <a:pt x="0" y="3405518"/>
                </a:lnTo>
                <a:lnTo>
                  <a:pt x="0" y="2122339"/>
                </a:lnTo>
                <a:lnTo>
                  <a:pt x="0" y="1339228"/>
                </a:lnTo>
                <a:close/>
              </a:path>
            </a:pathLst>
          </a:custGeom>
          <a:noFill/>
          <a:ln>
            <a:noFill/>
          </a:ln>
          <a:effectLst>
            <a:outerShdw blurRad="254000" dist="1270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>
                <a:solidFill>
                  <a:prstClr val="white"/>
                </a:solidFill>
                <a:latin typeface="Agency FB" panose="020B0503020202020204" pitchFamily="34" charset="0"/>
              </a:rPr>
              <a:t>0</a:t>
            </a:r>
            <a:r>
              <a:rPr lang="en-US" altLang="zh-TW" sz="9600" dirty="0">
                <a:solidFill>
                  <a:prstClr val="white"/>
                </a:solidFill>
                <a:latin typeface="Agency FB" panose="020B0503020202020204" pitchFamily="34" charset="0"/>
              </a:rPr>
              <a:t>3</a:t>
            </a:r>
            <a:endParaRPr lang="zh-CN" altLang="en-US" sz="9600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cxnSp>
        <p:nvCxnSpPr>
          <p:cNvPr id="6" name="直接连接符 42"/>
          <p:cNvCxnSpPr/>
          <p:nvPr/>
        </p:nvCxnSpPr>
        <p:spPr>
          <a:xfrm>
            <a:off x="0" y="6330885"/>
            <a:ext cx="12192000" cy="879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637285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/>
          <p:cNvSpPr txBox="1"/>
          <p:nvPr/>
        </p:nvSpPr>
        <p:spPr>
          <a:xfrm>
            <a:off x="1389574" y="276406"/>
            <a:ext cx="2787109" cy="553998"/>
          </a:xfrm>
          <a:prstGeom prst="rect">
            <a:avLst/>
          </a:prstGeom>
          <a:solidFill>
            <a:srgbClr val="EF953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TW" altLang="en-US" sz="3000" b="1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需求分析簡述</a:t>
            </a:r>
          </a:p>
        </p:txBody>
      </p:sp>
      <p:grpSp>
        <p:nvGrpSpPr>
          <p:cNvPr id="27" name="群組 26"/>
          <p:cNvGrpSpPr/>
          <p:nvPr/>
        </p:nvGrpSpPr>
        <p:grpSpPr>
          <a:xfrm>
            <a:off x="4428463" y="2015785"/>
            <a:ext cx="6996217" cy="3280014"/>
            <a:chOff x="6516688" y="1833801"/>
            <a:chExt cx="7443489" cy="3543062"/>
          </a:xfrm>
        </p:grpSpPr>
        <p:grpSp>
          <p:nvGrpSpPr>
            <p:cNvPr id="28" name="群組 27"/>
            <p:cNvGrpSpPr/>
            <p:nvPr/>
          </p:nvGrpSpPr>
          <p:grpSpPr>
            <a:xfrm>
              <a:off x="6516688" y="1833801"/>
              <a:ext cx="7443489" cy="3543062"/>
              <a:chOff x="6516688" y="1833801"/>
              <a:chExt cx="7443489" cy="3543062"/>
            </a:xfrm>
          </p:grpSpPr>
          <p:grpSp>
            <p:nvGrpSpPr>
              <p:cNvPr id="30" name="组合 56"/>
              <p:cNvGrpSpPr>
                <a:grpSpLocks/>
              </p:cNvGrpSpPr>
              <p:nvPr/>
            </p:nvGrpSpPr>
            <p:grpSpPr bwMode="auto">
              <a:xfrm>
                <a:off x="7214647" y="1922978"/>
                <a:ext cx="6745530" cy="706286"/>
                <a:chOff x="-67224" y="24352"/>
                <a:chExt cx="6746297" cy="706982"/>
              </a:xfrm>
            </p:grpSpPr>
            <p:sp>
              <p:nvSpPr>
                <p:cNvPr id="51" name="文本框 57"/>
                <p:cNvSpPr>
                  <a:spLocks noChangeArrowheads="1"/>
                </p:cNvSpPr>
                <p:nvPr/>
              </p:nvSpPr>
              <p:spPr bwMode="auto">
                <a:xfrm>
                  <a:off x="0" y="361638"/>
                  <a:ext cx="184752" cy="3696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52" name="文本框 58"/>
                <p:cNvSpPr>
                  <a:spLocks noChangeArrowheads="1"/>
                </p:cNvSpPr>
                <p:nvPr/>
              </p:nvSpPr>
              <p:spPr bwMode="auto">
                <a:xfrm>
                  <a:off x="-67224" y="24352"/>
                  <a:ext cx="6746297" cy="4991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400" dirty="0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  <a:sym typeface="微软雅黑" pitchFamily="34" charset="-122"/>
                    </a:rPr>
                    <a:t>使用者可藉由載入遊戲內容來開始遊戲或讀檔</a:t>
                  </a:r>
                  <a:endParaRPr lang="zh-CN" altLang="en-US" sz="24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</p:grpSp>
          <p:grpSp>
            <p:nvGrpSpPr>
              <p:cNvPr id="31" name="组合 6"/>
              <p:cNvGrpSpPr>
                <a:grpSpLocks/>
              </p:cNvGrpSpPr>
              <p:nvPr/>
            </p:nvGrpSpPr>
            <p:grpSpPr bwMode="auto">
              <a:xfrm>
                <a:off x="6516688" y="1833801"/>
                <a:ext cx="665162" cy="706871"/>
                <a:chOff x="0" y="-25198"/>
                <a:chExt cx="665978" cy="707886"/>
              </a:xfrm>
            </p:grpSpPr>
            <p:sp>
              <p:nvSpPr>
                <p:cNvPr id="49" name="椭圆 6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65978" cy="665978"/>
                </a:xfrm>
                <a:prstGeom prst="ellipse">
                  <a:avLst/>
                </a:prstGeom>
                <a:solidFill>
                  <a:srgbClr val="81E3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42719B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ea typeface="宋体"/>
                    <a:sym typeface="宋体" pitchFamily="2" charset="-122"/>
                  </a:endParaRPr>
                </a:p>
              </p:txBody>
            </p:sp>
            <p:sp>
              <p:nvSpPr>
                <p:cNvPr id="50" name="文本框 89"/>
                <p:cNvSpPr>
                  <a:spLocks noChangeArrowheads="1"/>
                </p:cNvSpPr>
                <p:nvPr/>
              </p:nvSpPr>
              <p:spPr bwMode="auto">
                <a:xfrm>
                  <a:off x="82759" y="-25198"/>
                  <a:ext cx="500458" cy="7078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4000" b="1" dirty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  <a:sym typeface="微软雅黑" pitchFamily="34" charset="-122"/>
                    </a:rPr>
                    <a:t>1</a:t>
                  </a:r>
                  <a:endParaRPr lang="zh-CN" altLang="en-US" sz="1600" b="1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</p:grpSp>
          <p:grpSp>
            <p:nvGrpSpPr>
              <p:cNvPr id="32" name="组合 7"/>
              <p:cNvGrpSpPr>
                <a:grpSpLocks/>
              </p:cNvGrpSpPr>
              <p:nvPr/>
            </p:nvGrpSpPr>
            <p:grpSpPr bwMode="auto">
              <a:xfrm>
                <a:off x="6516688" y="2765425"/>
                <a:ext cx="665162" cy="715963"/>
                <a:chOff x="0" y="0"/>
                <a:chExt cx="665978" cy="716197"/>
              </a:xfrm>
            </p:grpSpPr>
            <p:sp>
              <p:nvSpPr>
                <p:cNvPr id="47" name="椭圆 65"/>
                <p:cNvSpPr>
                  <a:spLocks noChangeArrowheads="1"/>
                </p:cNvSpPr>
                <p:nvPr/>
              </p:nvSpPr>
              <p:spPr bwMode="auto">
                <a:xfrm>
                  <a:off x="0" y="50219"/>
                  <a:ext cx="665978" cy="665978"/>
                </a:xfrm>
                <a:prstGeom prst="ellipse">
                  <a:avLst/>
                </a:prstGeom>
                <a:solidFill>
                  <a:srgbClr val="FFDE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42719B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ea typeface="宋体"/>
                    <a:sym typeface="宋体" pitchFamily="2" charset="-122"/>
                  </a:endParaRPr>
                </a:p>
              </p:txBody>
            </p:sp>
            <p:sp>
              <p:nvSpPr>
                <p:cNvPr id="48" name="文本框 90"/>
                <p:cNvSpPr>
                  <a:spLocks noChangeArrowheads="1"/>
                </p:cNvSpPr>
                <p:nvPr/>
              </p:nvSpPr>
              <p:spPr bwMode="auto">
                <a:xfrm>
                  <a:off x="99179" y="0"/>
                  <a:ext cx="500458" cy="7078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4000" b="1" dirty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  <a:sym typeface="微软雅黑" pitchFamily="34" charset="-122"/>
                    </a:rPr>
                    <a:t>2</a:t>
                  </a:r>
                  <a:endParaRPr lang="zh-CN" altLang="en-US" sz="1600" b="1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</p:grpSp>
          <p:grpSp>
            <p:nvGrpSpPr>
              <p:cNvPr id="33" name="组合 8"/>
              <p:cNvGrpSpPr>
                <a:grpSpLocks/>
              </p:cNvGrpSpPr>
              <p:nvPr/>
            </p:nvGrpSpPr>
            <p:grpSpPr bwMode="auto">
              <a:xfrm>
                <a:off x="6516688" y="3717925"/>
                <a:ext cx="665162" cy="715963"/>
                <a:chOff x="0" y="0"/>
                <a:chExt cx="665978" cy="716479"/>
              </a:xfrm>
            </p:grpSpPr>
            <p:sp>
              <p:nvSpPr>
                <p:cNvPr id="45" name="椭圆 6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65978" cy="665978"/>
                </a:xfrm>
                <a:prstGeom prst="ellipse">
                  <a:avLst/>
                </a:prstGeom>
                <a:solidFill>
                  <a:srgbClr val="F58D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42719B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ea typeface="宋体"/>
                    <a:sym typeface="宋体" pitchFamily="2" charset="-122"/>
                  </a:endParaRPr>
                </a:p>
              </p:txBody>
            </p:sp>
            <p:sp>
              <p:nvSpPr>
                <p:cNvPr id="46" name="文本框 91"/>
                <p:cNvSpPr>
                  <a:spLocks noChangeArrowheads="1"/>
                </p:cNvSpPr>
                <p:nvPr/>
              </p:nvSpPr>
              <p:spPr bwMode="auto">
                <a:xfrm>
                  <a:off x="82760" y="8593"/>
                  <a:ext cx="500458" cy="7078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4000" b="1" dirty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  <a:sym typeface="微软雅黑" pitchFamily="34" charset="-122"/>
                    </a:rPr>
                    <a:t>3</a:t>
                  </a:r>
                  <a:endParaRPr lang="zh-CN" altLang="en-US" sz="1600" b="1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</p:grpSp>
          <p:grpSp>
            <p:nvGrpSpPr>
              <p:cNvPr id="34" name="组合 9"/>
              <p:cNvGrpSpPr>
                <a:grpSpLocks/>
              </p:cNvGrpSpPr>
              <p:nvPr/>
            </p:nvGrpSpPr>
            <p:grpSpPr bwMode="auto">
              <a:xfrm>
                <a:off x="6516688" y="4668838"/>
                <a:ext cx="665162" cy="708025"/>
                <a:chOff x="0" y="0"/>
                <a:chExt cx="665978" cy="707886"/>
              </a:xfrm>
            </p:grpSpPr>
            <p:sp>
              <p:nvSpPr>
                <p:cNvPr id="43" name="椭圆 6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65978" cy="665978"/>
                </a:xfrm>
                <a:prstGeom prst="ellipse">
                  <a:avLst/>
                </a:prstGeom>
                <a:solidFill>
                  <a:srgbClr val="4CC1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42719B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ea typeface="宋体"/>
                    <a:sym typeface="宋体" pitchFamily="2" charset="-122"/>
                  </a:endParaRPr>
                </a:p>
              </p:txBody>
            </p:sp>
            <p:sp>
              <p:nvSpPr>
                <p:cNvPr id="44" name="文本框 92"/>
                <p:cNvSpPr>
                  <a:spLocks noChangeArrowheads="1"/>
                </p:cNvSpPr>
                <p:nvPr/>
              </p:nvSpPr>
              <p:spPr bwMode="auto">
                <a:xfrm>
                  <a:off x="82760" y="0"/>
                  <a:ext cx="500458" cy="7078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4000" b="1" dirty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  <a:sym typeface="微软雅黑" pitchFamily="34" charset="-122"/>
                    </a:rPr>
                    <a:t>4</a:t>
                  </a:r>
                  <a:endParaRPr lang="zh-CN" altLang="en-US" sz="1600" b="1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</p:grpSp>
          <p:sp>
            <p:nvSpPr>
              <p:cNvPr id="42" name="文本框 112"/>
              <p:cNvSpPr>
                <a:spLocks noChangeArrowheads="1"/>
              </p:cNvSpPr>
              <p:nvPr/>
            </p:nvSpPr>
            <p:spPr bwMode="auto">
              <a:xfrm>
                <a:off x="7270803" y="3789064"/>
                <a:ext cx="3471001" cy="4986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4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使用者可遊玩遊戲內容</a:t>
                </a:r>
                <a:endParaRPr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40" name="文本框 115"/>
              <p:cNvSpPr>
                <a:spLocks noChangeArrowheads="1"/>
              </p:cNvSpPr>
              <p:nvPr/>
            </p:nvSpPr>
            <p:spPr bwMode="auto">
              <a:xfrm>
                <a:off x="7231063" y="4740282"/>
                <a:ext cx="6418077" cy="4986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4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遊戲開發團隊針對遊戲進行遊戲發想與更新</a:t>
                </a:r>
                <a:endParaRPr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  <p:sp>
          <p:nvSpPr>
            <p:cNvPr id="29" name="文本框 58"/>
            <p:cNvSpPr>
              <a:spLocks noChangeArrowheads="1"/>
            </p:cNvSpPr>
            <p:nvPr/>
          </p:nvSpPr>
          <p:spPr bwMode="auto">
            <a:xfrm>
              <a:off x="7231063" y="2886898"/>
              <a:ext cx="6418077" cy="498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使用者可藉由儲存遊戲資料來進行遊戲更新</a:t>
              </a:r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686070" y="2121649"/>
            <a:ext cx="2804780" cy="2810961"/>
            <a:chOff x="1652588" y="1785938"/>
            <a:chExt cx="3602037" cy="3609975"/>
          </a:xfrm>
        </p:grpSpPr>
        <p:sp>
          <p:nvSpPr>
            <p:cNvPr id="53" name="文本框 82"/>
            <p:cNvSpPr>
              <a:spLocks noChangeArrowheads="1"/>
            </p:cNvSpPr>
            <p:nvPr/>
          </p:nvSpPr>
          <p:spPr bwMode="auto">
            <a:xfrm>
              <a:off x="2276475" y="3090863"/>
              <a:ext cx="18573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zh-CN" sz="2400" b="1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grpSp>
          <p:nvGrpSpPr>
            <p:cNvPr id="54" name="组合 11"/>
            <p:cNvGrpSpPr>
              <a:grpSpLocks/>
            </p:cNvGrpSpPr>
            <p:nvPr/>
          </p:nvGrpSpPr>
          <p:grpSpPr bwMode="auto">
            <a:xfrm>
              <a:off x="2455863" y="2370138"/>
              <a:ext cx="2227262" cy="2227262"/>
              <a:chOff x="0" y="0"/>
              <a:chExt cx="2227477" cy="2227477"/>
            </a:xfrm>
          </p:grpSpPr>
          <p:sp>
            <p:nvSpPr>
              <p:cNvPr id="55" name="椭圆 10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227477" cy="2227477"/>
              </a:xfrm>
              <a:prstGeom prst="ellipse">
                <a:avLst/>
              </a:prstGeom>
              <a:solidFill>
                <a:srgbClr val="54C3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ea typeface="宋体"/>
                  <a:sym typeface="宋体" pitchFamily="2" charset="-122"/>
                </a:endParaRPr>
              </a:p>
            </p:txBody>
          </p:sp>
          <p:sp>
            <p:nvSpPr>
              <p:cNvPr id="57" name="文本框 83"/>
              <p:cNvSpPr>
                <a:spLocks noChangeArrowheads="1"/>
              </p:cNvSpPr>
              <p:nvPr/>
            </p:nvSpPr>
            <p:spPr bwMode="auto">
              <a:xfrm>
                <a:off x="369833" y="521883"/>
                <a:ext cx="1554847" cy="909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4000" b="1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簡述</a:t>
                </a:r>
                <a:endParaRPr lang="zh-CN" altLang="en-US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  <p:sp>
          <p:nvSpPr>
            <p:cNvPr id="58" name="椭圆 120"/>
            <p:cNvSpPr>
              <a:spLocks noChangeArrowheads="1"/>
            </p:cNvSpPr>
            <p:nvPr/>
          </p:nvSpPr>
          <p:spPr bwMode="auto">
            <a:xfrm>
              <a:off x="1652588" y="4098925"/>
              <a:ext cx="779462" cy="777875"/>
            </a:xfrm>
            <a:prstGeom prst="ellipse">
              <a:avLst/>
            </a:prstGeom>
            <a:solidFill>
              <a:srgbClr val="FFD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ea typeface="宋体"/>
                <a:sym typeface="宋体" pitchFamily="2" charset="-122"/>
              </a:endParaRPr>
            </a:p>
          </p:txBody>
        </p:sp>
        <p:sp>
          <p:nvSpPr>
            <p:cNvPr id="59" name="椭圆 123"/>
            <p:cNvSpPr>
              <a:spLocks noChangeArrowheads="1"/>
            </p:cNvSpPr>
            <p:nvPr/>
          </p:nvSpPr>
          <p:spPr bwMode="auto">
            <a:xfrm>
              <a:off x="1668463" y="2654300"/>
              <a:ext cx="584200" cy="584200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ea typeface="宋体"/>
                <a:sym typeface="宋体" pitchFamily="2" charset="-122"/>
              </a:endParaRPr>
            </a:p>
          </p:txBody>
        </p:sp>
        <p:sp>
          <p:nvSpPr>
            <p:cNvPr id="60" name="椭圆 124"/>
            <p:cNvSpPr>
              <a:spLocks noChangeArrowheads="1"/>
            </p:cNvSpPr>
            <p:nvPr/>
          </p:nvSpPr>
          <p:spPr bwMode="auto">
            <a:xfrm>
              <a:off x="2608263" y="1785938"/>
              <a:ext cx="554037" cy="554037"/>
            </a:xfrm>
            <a:prstGeom prst="ellipse">
              <a:avLst/>
            </a:prstGeom>
            <a:solidFill>
              <a:srgbClr val="FFD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ea typeface="宋体"/>
                <a:sym typeface="宋体" pitchFamily="2" charset="-122"/>
              </a:endParaRPr>
            </a:p>
          </p:txBody>
        </p:sp>
        <p:sp>
          <p:nvSpPr>
            <p:cNvPr id="61" name="椭圆 125"/>
            <p:cNvSpPr>
              <a:spLocks noChangeArrowheads="1"/>
            </p:cNvSpPr>
            <p:nvPr/>
          </p:nvSpPr>
          <p:spPr bwMode="auto">
            <a:xfrm>
              <a:off x="4683125" y="2482850"/>
              <a:ext cx="571500" cy="571500"/>
            </a:xfrm>
            <a:prstGeom prst="ellipse">
              <a:avLst/>
            </a:prstGeom>
            <a:solidFill>
              <a:srgbClr val="81E3B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ea typeface="宋体"/>
                <a:sym typeface="宋体" pitchFamily="2" charset="-122"/>
              </a:endParaRPr>
            </a:p>
          </p:txBody>
        </p:sp>
        <p:sp>
          <p:nvSpPr>
            <p:cNvPr id="62" name="椭圆 126"/>
            <p:cNvSpPr>
              <a:spLocks noChangeArrowheads="1"/>
            </p:cNvSpPr>
            <p:nvPr/>
          </p:nvSpPr>
          <p:spPr bwMode="auto">
            <a:xfrm>
              <a:off x="3954463" y="4749800"/>
              <a:ext cx="646112" cy="646113"/>
            </a:xfrm>
            <a:prstGeom prst="ellipse">
              <a:avLst/>
            </a:prstGeom>
            <a:solidFill>
              <a:srgbClr val="6BA8C9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ea typeface="宋体"/>
                <a:sym typeface="宋体" pitchFamily="2" charset="-122"/>
              </a:endParaRPr>
            </a:p>
          </p:txBody>
        </p:sp>
      </p:grpSp>
      <p:grpSp>
        <p:nvGrpSpPr>
          <p:cNvPr id="64" name="组合 1"/>
          <p:cNvGrpSpPr/>
          <p:nvPr/>
        </p:nvGrpSpPr>
        <p:grpSpPr>
          <a:xfrm rot="19829320">
            <a:off x="484673" y="229112"/>
            <a:ext cx="648587" cy="648587"/>
            <a:chOff x="4482708" y="3301238"/>
            <a:chExt cx="661162" cy="661162"/>
          </a:xfrm>
        </p:grpSpPr>
        <p:grpSp>
          <p:nvGrpSpPr>
            <p:cNvPr id="65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69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rgbClr val="FFC000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70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66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67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68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</a:ln>
              <a:effectLst/>
            </p:spPr>
          </p:cxnSp>
        </p:grpSp>
      </p:grpSp>
      <p:sp>
        <p:nvSpPr>
          <p:cNvPr id="71" name="文本框 55"/>
          <p:cNvSpPr>
            <a:spLocks noChangeArrowheads="1"/>
          </p:cNvSpPr>
          <p:nvPr/>
        </p:nvSpPr>
        <p:spPr bwMode="auto">
          <a:xfrm>
            <a:off x="1670323" y="3656606"/>
            <a:ext cx="11128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OUTLINE</a:t>
            </a:r>
            <a:endParaRPr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736969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/>
          <p:cNvSpPr txBox="1"/>
          <p:nvPr/>
        </p:nvSpPr>
        <p:spPr>
          <a:xfrm>
            <a:off x="1389574" y="276406"/>
            <a:ext cx="2787109" cy="553998"/>
          </a:xfrm>
          <a:prstGeom prst="rect">
            <a:avLst/>
          </a:prstGeom>
          <a:solidFill>
            <a:srgbClr val="EF953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TW" altLang="en-US" sz="3000" b="1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需求分析簡述</a:t>
            </a:r>
          </a:p>
        </p:txBody>
      </p:sp>
      <p:grpSp>
        <p:nvGrpSpPr>
          <p:cNvPr id="27" name="群組 26"/>
          <p:cNvGrpSpPr/>
          <p:nvPr/>
        </p:nvGrpSpPr>
        <p:grpSpPr>
          <a:xfrm>
            <a:off x="4320887" y="2247925"/>
            <a:ext cx="7048998" cy="2820387"/>
            <a:chOff x="6516688" y="1833801"/>
            <a:chExt cx="7499644" cy="3046575"/>
          </a:xfrm>
        </p:grpSpPr>
        <p:grpSp>
          <p:nvGrpSpPr>
            <p:cNvPr id="28" name="群組 27"/>
            <p:cNvGrpSpPr/>
            <p:nvPr/>
          </p:nvGrpSpPr>
          <p:grpSpPr>
            <a:xfrm>
              <a:off x="6516688" y="1833801"/>
              <a:ext cx="7499644" cy="3046575"/>
              <a:chOff x="6516688" y="1833801"/>
              <a:chExt cx="7499644" cy="3046575"/>
            </a:xfrm>
          </p:grpSpPr>
          <p:grpSp>
            <p:nvGrpSpPr>
              <p:cNvPr id="30" name="组合 56"/>
              <p:cNvGrpSpPr>
                <a:grpSpLocks/>
              </p:cNvGrpSpPr>
              <p:nvPr/>
            </p:nvGrpSpPr>
            <p:grpSpPr bwMode="auto">
              <a:xfrm>
                <a:off x="7281863" y="1916089"/>
                <a:ext cx="5763171" cy="713175"/>
                <a:chOff x="0" y="17456"/>
                <a:chExt cx="5763826" cy="713878"/>
              </a:xfrm>
            </p:grpSpPr>
            <p:sp>
              <p:nvSpPr>
                <p:cNvPr id="51" name="文本框 57"/>
                <p:cNvSpPr>
                  <a:spLocks noChangeArrowheads="1"/>
                </p:cNvSpPr>
                <p:nvPr/>
              </p:nvSpPr>
              <p:spPr bwMode="auto">
                <a:xfrm>
                  <a:off x="0" y="361638"/>
                  <a:ext cx="184752" cy="3696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52" name="文本框 58"/>
                <p:cNvSpPr>
                  <a:spLocks noChangeArrowheads="1"/>
                </p:cNvSpPr>
                <p:nvPr/>
              </p:nvSpPr>
              <p:spPr bwMode="auto">
                <a:xfrm>
                  <a:off x="0" y="17456"/>
                  <a:ext cx="5763826" cy="4991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400" dirty="0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  <a:sym typeface="微软雅黑" pitchFamily="34" charset="-122"/>
                    </a:rPr>
                    <a:t>程式設計師對系統進行系統維護與管理</a:t>
                  </a:r>
                  <a:endParaRPr lang="zh-CN" altLang="en-US" sz="24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</p:grpSp>
          <p:grpSp>
            <p:nvGrpSpPr>
              <p:cNvPr id="31" name="组合 6"/>
              <p:cNvGrpSpPr>
                <a:grpSpLocks/>
              </p:cNvGrpSpPr>
              <p:nvPr/>
            </p:nvGrpSpPr>
            <p:grpSpPr bwMode="auto">
              <a:xfrm>
                <a:off x="6516688" y="1833801"/>
                <a:ext cx="665162" cy="764656"/>
                <a:chOff x="0" y="-25198"/>
                <a:chExt cx="665978" cy="765754"/>
              </a:xfrm>
            </p:grpSpPr>
            <p:sp>
              <p:nvSpPr>
                <p:cNvPr id="49" name="椭圆 6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65978" cy="665978"/>
                </a:xfrm>
                <a:prstGeom prst="ellipse">
                  <a:avLst/>
                </a:prstGeom>
                <a:solidFill>
                  <a:srgbClr val="81E3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42719B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ea typeface="宋体"/>
                    <a:sym typeface="宋体" pitchFamily="2" charset="-122"/>
                  </a:endParaRPr>
                </a:p>
              </p:txBody>
            </p:sp>
            <p:sp>
              <p:nvSpPr>
                <p:cNvPr id="50" name="文本框 89"/>
                <p:cNvSpPr>
                  <a:spLocks noChangeArrowheads="1"/>
                </p:cNvSpPr>
                <p:nvPr/>
              </p:nvSpPr>
              <p:spPr bwMode="auto">
                <a:xfrm>
                  <a:off x="82759" y="-25198"/>
                  <a:ext cx="533106" cy="7657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4000" b="1" dirty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  <a:sym typeface="微软雅黑" pitchFamily="34" charset="-122"/>
                    </a:rPr>
                    <a:t>5</a:t>
                  </a:r>
                  <a:endParaRPr lang="zh-CN" altLang="en-US" sz="1600" b="1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</p:grpSp>
          <p:grpSp>
            <p:nvGrpSpPr>
              <p:cNvPr id="32" name="组合 7"/>
              <p:cNvGrpSpPr>
                <a:grpSpLocks/>
              </p:cNvGrpSpPr>
              <p:nvPr/>
            </p:nvGrpSpPr>
            <p:grpSpPr bwMode="auto">
              <a:xfrm>
                <a:off x="6516688" y="2787327"/>
                <a:ext cx="665162" cy="764656"/>
                <a:chOff x="0" y="21909"/>
                <a:chExt cx="665978" cy="764906"/>
              </a:xfrm>
            </p:grpSpPr>
            <p:sp>
              <p:nvSpPr>
                <p:cNvPr id="47" name="椭圆 65"/>
                <p:cNvSpPr>
                  <a:spLocks noChangeArrowheads="1"/>
                </p:cNvSpPr>
                <p:nvPr/>
              </p:nvSpPr>
              <p:spPr bwMode="auto">
                <a:xfrm>
                  <a:off x="0" y="50219"/>
                  <a:ext cx="665978" cy="665978"/>
                </a:xfrm>
                <a:prstGeom prst="ellipse">
                  <a:avLst/>
                </a:prstGeom>
                <a:solidFill>
                  <a:srgbClr val="FFDE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42719B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ea typeface="宋体"/>
                    <a:sym typeface="宋体" pitchFamily="2" charset="-122"/>
                  </a:endParaRPr>
                </a:p>
              </p:txBody>
            </p:sp>
            <p:sp>
              <p:nvSpPr>
                <p:cNvPr id="48" name="文本框 90"/>
                <p:cNvSpPr>
                  <a:spLocks noChangeArrowheads="1"/>
                </p:cNvSpPr>
                <p:nvPr/>
              </p:nvSpPr>
              <p:spPr bwMode="auto">
                <a:xfrm>
                  <a:off x="66436" y="21909"/>
                  <a:ext cx="533106" cy="7649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4000" b="1" dirty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  <a:sym typeface="微软雅黑" pitchFamily="34" charset="-122"/>
                    </a:rPr>
                    <a:t>6</a:t>
                  </a:r>
                  <a:endParaRPr lang="zh-CN" altLang="en-US" sz="1600" b="1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</p:grpSp>
          <p:grpSp>
            <p:nvGrpSpPr>
              <p:cNvPr id="33" name="组合 8"/>
              <p:cNvGrpSpPr>
                <a:grpSpLocks/>
              </p:cNvGrpSpPr>
              <p:nvPr/>
            </p:nvGrpSpPr>
            <p:grpSpPr bwMode="auto">
              <a:xfrm>
                <a:off x="6516688" y="3911598"/>
                <a:ext cx="665162" cy="773245"/>
                <a:chOff x="0" y="193813"/>
                <a:chExt cx="665978" cy="773803"/>
              </a:xfrm>
            </p:grpSpPr>
            <p:sp>
              <p:nvSpPr>
                <p:cNvPr id="45" name="椭圆 61"/>
                <p:cNvSpPr>
                  <a:spLocks noChangeArrowheads="1"/>
                </p:cNvSpPr>
                <p:nvPr/>
              </p:nvSpPr>
              <p:spPr bwMode="auto">
                <a:xfrm>
                  <a:off x="0" y="193813"/>
                  <a:ext cx="665978" cy="665978"/>
                </a:xfrm>
                <a:prstGeom prst="ellipse">
                  <a:avLst/>
                </a:prstGeom>
                <a:solidFill>
                  <a:srgbClr val="F58D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42719B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ea typeface="宋体"/>
                    <a:sym typeface="宋体" pitchFamily="2" charset="-122"/>
                  </a:endParaRPr>
                </a:p>
              </p:txBody>
            </p:sp>
            <p:sp>
              <p:nvSpPr>
                <p:cNvPr id="46" name="文本框 91"/>
                <p:cNvSpPr>
                  <a:spLocks noChangeArrowheads="1"/>
                </p:cNvSpPr>
                <p:nvPr/>
              </p:nvSpPr>
              <p:spPr bwMode="auto">
                <a:xfrm>
                  <a:off x="82760" y="202406"/>
                  <a:ext cx="533106" cy="765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4000" b="1" dirty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  <a:sym typeface="微软雅黑" pitchFamily="34" charset="-122"/>
                    </a:rPr>
                    <a:t>7</a:t>
                  </a:r>
                  <a:endParaRPr lang="zh-CN" altLang="en-US" sz="1600" b="1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</p:grpSp>
          <p:sp>
            <p:nvSpPr>
              <p:cNvPr id="42" name="文本框 112"/>
              <p:cNvSpPr>
                <a:spLocks noChangeArrowheads="1"/>
              </p:cNvSpPr>
              <p:nvPr/>
            </p:nvSpPr>
            <p:spPr bwMode="auto">
              <a:xfrm>
                <a:off x="7270803" y="3982735"/>
                <a:ext cx="6745529" cy="897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4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假設提供意見與回饋，遊戲內容與系統必須記</a:t>
                </a:r>
                <a:endParaRPr lang="en-US" altLang="zh-TW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r>
                  <a:rPr lang="zh-TW" altLang="en-US" sz="24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錄下來</a:t>
                </a:r>
                <a:endParaRPr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  <p:sp>
          <p:nvSpPr>
            <p:cNvPr id="29" name="文本框 58"/>
            <p:cNvSpPr>
              <a:spLocks noChangeArrowheads="1"/>
            </p:cNvSpPr>
            <p:nvPr/>
          </p:nvSpPr>
          <p:spPr bwMode="auto">
            <a:xfrm>
              <a:off x="7246671" y="2896098"/>
              <a:ext cx="6745529" cy="89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假設進行遊戲內部測試，遊戲內容與系統必須</a:t>
              </a:r>
              <a:endParaRPr lang="en-US" altLang="zh-TW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r>
                <a:rPr lang="zh-TW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不受測試影響</a:t>
              </a:r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64" name="组合 1"/>
          <p:cNvGrpSpPr/>
          <p:nvPr/>
        </p:nvGrpSpPr>
        <p:grpSpPr>
          <a:xfrm rot="19829320">
            <a:off x="484673" y="229112"/>
            <a:ext cx="648587" cy="648587"/>
            <a:chOff x="4482708" y="3301238"/>
            <a:chExt cx="661162" cy="661162"/>
          </a:xfrm>
        </p:grpSpPr>
        <p:grpSp>
          <p:nvGrpSpPr>
            <p:cNvPr id="65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69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rgbClr val="FFC000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70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66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67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68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</a:ln>
              <a:effectLst/>
            </p:spPr>
          </p:cxnSp>
        </p:grpSp>
      </p:grpSp>
      <p:grpSp>
        <p:nvGrpSpPr>
          <p:cNvPr id="3" name="群組 2"/>
          <p:cNvGrpSpPr/>
          <p:nvPr/>
        </p:nvGrpSpPr>
        <p:grpSpPr>
          <a:xfrm>
            <a:off x="924787" y="2346904"/>
            <a:ext cx="2804780" cy="2810961"/>
            <a:chOff x="924787" y="2346904"/>
            <a:chExt cx="2804780" cy="2810961"/>
          </a:xfrm>
        </p:grpSpPr>
        <p:grpSp>
          <p:nvGrpSpPr>
            <p:cNvPr id="63" name="群組 62"/>
            <p:cNvGrpSpPr/>
            <p:nvPr/>
          </p:nvGrpSpPr>
          <p:grpSpPr>
            <a:xfrm>
              <a:off x="924787" y="2346904"/>
              <a:ext cx="2804780" cy="2810961"/>
              <a:chOff x="1652588" y="1785938"/>
              <a:chExt cx="3602037" cy="3609975"/>
            </a:xfrm>
          </p:grpSpPr>
          <p:sp>
            <p:nvSpPr>
              <p:cNvPr id="53" name="文本框 82"/>
              <p:cNvSpPr>
                <a:spLocks noChangeArrowheads="1"/>
              </p:cNvSpPr>
              <p:nvPr/>
            </p:nvSpPr>
            <p:spPr bwMode="auto">
              <a:xfrm>
                <a:off x="2276475" y="3090863"/>
                <a:ext cx="185738" cy="461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zh-CN" sz="2400" b="1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grpSp>
            <p:nvGrpSpPr>
              <p:cNvPr id="54" name="组合 11"/>
              <p:cNvGrpSpPr>
                <a:grpSpLocks/>
              </p:cNvGrpSpPr>
              <p:nvPr/>
            </p:nvGrpSpPr>
            <p:grpSpPr bwMode="auto">
              <a:xfrm>
                <a:off x="2455863" y="2370138"/>
                <a:ext cx="2227262" cy="2227262"/>
                <a:chOff x="0" y="0"/>
                <a:chExt cx="2227477" cy="2227477"/>
              </a:xfrm>
            </p:grpSpPr>
            <p:sp>
              <p:nvSpPr>
                <p:cNvPr id="55" name="椭圆 10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227477" cy="2227477"/>
                </a:xfrm>
                <a:prstGeom prst="ellipse">
                  <a:avLst/>
                </a:prstGeom>
                <a:solidFill>
                  <a:srgbClr val="54C3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42719B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ea typeface="宋体"/>
                    <a:sym typeface="宋体" pitchFamily="2" charset="-122"/>
                  </a:endParaRPr>
                </a:p>
              </p:txBody>
            </p:sp>
            <p:sp>
              <p:nvSpPr>
                <p:cNvPr id="57" name="文本框 83"/>
                <p:cNvSpPr>
                  <a:spLocks noChangeArrowheads="1"/>
                </p:cNvSpPr>
                <p:nvPr/>
              </p:nvSpPr>
              <p:spPr bwMode="auto">
                <a:xfrm>
                  <a:off x="369833" y="521883"/>
                  <a:ext cx="1554847" cy="909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4000" b="1" dirty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  <a:sym typeface="微软雅黑" pitchFamily="34" charset="-122"/>
                    </a:rPr>
                    <a:t>簡述</a:t>
                  </a:r>
                  <a:endParaRPr lang="zh-CN" altLang="en-US" sz="1600" b="1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</p:grpSp>
          <p:sp>
            <p:nvSpPr>
              <p:cNvPr id="58" name="椭圆 120"/>
              <p:cNvSpPr>
                <a:spLocks noChangeArrowheads="1"/>
              </p:cNvSpPr>
              <p:nvPr/>
            </p:nvSpPr>
            <p:spPr bwMode="auto">
              <a:xfrm>
                <a:off x="1652588" y="4098925"/>
                <a:ext cx="779462" cy="777875"/>
              </a:xfrm>
              <a:prstGeom prst="ellipse">
                <a:avLst/>
              </a:prstGeom>
              <a:solidFill>
                <a:srgbClr val="FFDE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ea typeface="宋体"/>
                  <a:sym typeface="宋体" pitchFamily="2" charset="-122"/>
                </a:endParaRPr>
              </a:p>
            </p:txBody>
          </p:sp>
          <p:sp>
            <p:nvSpPr>
              <p:cNvPr id="59" name="椭圆 123"/>
              <p:cNvSpPr>
                <a:spLocks noChangeArrowheads="1"/>
              </p:cNvSpPr>
              <p:nvPr/>
            </p:nvSpPr>
            <p:spPr bwMode="auto">
              <a:xfrm>
                <a:off x="1668463" y="2654300"/>
                <a:ext cx="584200" cy="584200"/>
              </a:xfrm>
              <a:prstGeom prst="ellipse">
                <a:avLst/>
              </a:prstGeom>
              <a:solidFill>
                <a:srgbClr val="F58D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ea typeface="宋体"/>
                  <a:sym typeface="宋体" pitchFamily="2" charset="-122"/>
                </a:endParaRPr>
              </a:p>
            </p:txBody>
          </p:sp>
          <p:sp>
            <p:nvSpPr>
              <p:cNvPr id="60" name="椭圆 124"/>
              <p:cNvSpPr>
                <a:spLocks noChangeArrowheads="1"/>
              </p:cNvSpPr>
              <p:nvPr/>
            </p:nvSpPr>
            <p:spPr bwMode="auto">
              <a:xfrm>
                <a:off x="2608263" y="1785938"/>
                <a:ext cx="554037" cy="554037"/>
              </a:xfrm>
              <a:prstGeom prst="ellipse">
                <a:avLst/>
              </a:prstGeom>
              <a:solidFill>
                <a:srgbClr val="FFDE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ea typeface="宋体"/>
                  <a:sym typeface="宋体" pitchFamily="2" charset="-122"/>
                </a:endParaRPr>
              </a:p>
            </p:txBody>
          </p:sp>
          <p:sp>
            <p:nvSpPr>
              <p:cNvPr id="61" name="椭圆 125"/>
              <p:cNvSpPr>
                <a:spLocks noChangeArrowheads="1"/>
              </p:cNvSpPr>
              <p:nvPr/>
            </p:nvSpPr>
            <p:spPr bwMode="auto">
              <a:xfrm>
                <a:off x="4683125" y="2482850"/>
                <a:ext cx="571500" cy="571500"/>
              </a:xfrm>
              <a:prstGeom prst="ellipse">
                <a:avLst/>
              </a:prstGeom>
              <a:solidFill>
                <a:srgbClr val="81E3B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ea typeface="宋体"/>
                  <a:sym typeface="宋体" pitchFamily="2" charset="-122"/>
                </a:endParaRPr>
              </a:p>
            </p:txBody>
          </p:sp>
          <p:sp>
            <p:nvSpPr>
              <p:cNvPr id="62" name="椭圆 126"/>
              <p:cNvSpPr>
                <a:spLocks noChangeArrowheads="1"/>
              </p:cNvSpPr>
              <p:nvPr/>
            </p:nvSpPr>
            <p:spPr bwMode="auto">
              <a:xfrm>
                <a:off x="3954463" y="4749800"/>
                <a:ext cx="646112" cy="646113"/>
              </a:xfrm>
              <a:prstGeom prst="ellipse">
                <a:avLst/>
              </a:prstGeom>
              <a:solidFill>
                <a:srgbClr val="6BA8C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ea typeface="宋体"/>
                  <a:sym typeface="宋体" pitchFamily="2" charset="-122"/>
                </a:endParaRPr>
              </a:p>
            </p:txBody>
          </p:sp>
        </p:grpSp>
        <p:sp>
          <p:nvSpPr>
            <p:cNvPr id="71" name="文本框 55"/>
            <p:cNvSpPr>
              <a:spLocks noChangeArrowheads="1"/>
            </p:cNvSpPr>
            <p:nvPr/>
          </p:nvSpPr>
          <p:spPr bwMode="auto">
            <a:xfrm>
              <a:off x="1861729" y="3846193"/>
              <a:ext cx="11128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OUTLINE</a:t>
              </a:r>
              <a:endParaRPr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515958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/>
          <p:cNvSpPr txBox="1"/>
          <p:nvPr/>
        </p:nvSpPr>
        <p:spPr>
          <a:xfrm>
            <a:off x="1389574" y="276406"/>
            <a:ext cx="2787109" cy="584775"/>
          </a:xfrm>
          <a:prstGeom prst="rect">
            <a:avLst/>
          </a:prstGeom>
          <a:solidFill>
            <a:srgbClr val="EF953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使用案例圖</a:t>
            </a:r>
          </a:p>
        </p:txBody>
      </p:sp>
      <p:grpSp>
        <p:nvGrpSpPr>
          <p:cNvPr id="64" name="组合 1"/>
          <p:cNvGrpSpPr/>
          <p:nvPr/>
        </p:nvGrpSpPr>
        <p:grpSpPr>
          <a:xfrm rot="19829320">
            <a:off x="484673" y="229112"/>
            <a:ext cx="648587" cy="648587"/>
            <a:chOff x="4482708" y="3301238"/>
            <a:chExt cx="661162" cy="661162"/>
          </a:xfrm>
        </p:grpSpPr>
        <p:grpSp>
          <p:nvGrpSpPr>
            <p:cNvPr id="65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69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rgbClr val="FFC000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70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66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67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68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</a:ln>
              <a:effectLst/>
            </p:spPr>
          </p:cxnSp>
        </p:grp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32" y="1120858"/>
            <a:ext cx="4259949" cy="538780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574" y="1008905"/>
            <a:ext cx="5517358" cy="304826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36" y="4057169"/>
            <a:ext cx="5494496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5602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/>
          <p:cNvSpPr txBox="1"/>
          <p:nvPr/>
        </p:nvSpPr>
        <p:spPr>
          <a:xfrm>
            <a:off x="1389574" y="276406"/>
            <a:ext cx="2787109" cy="584775"/>
          </a:xfrm>
          <a:prstGeom prst="rect">
            <a:avLst/>
          </a:prstGeom>
          <a:solidFill>
            <a:srgbClr val="EF953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使用案例圖</a:t>
            </a:r>
          </a:p>
        </p:txBody>
      </p:sp>
      <p:grpSp>
        <p:nvGrpSpPr>
          <p:cNvPr id="64" name="组合 1"/>
          <p:cNvGrpSpPr/>
          <p:nvPr/>
        </p:nvGrpSpPr>
        <p:grpSpPr>
          <a:xfrm rot="19829320">
            <a:off x="484673" y="229112"/>
            <a:ext cx="648587" cy="648587"/>
            <a:chOff x="4482708" y="3301238"/>
            <a:chExt cx="661162" cy="661162"/>
          </a:xfrm>
        </p:grpSpPr>
        <p:grpSp>
          <p:nvGrpSpPr>
            <p:cNvPr id="65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69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rgbClr val="FFC000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70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66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67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68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</a:ln>
              <a:effectLst/>
            </p:spPr>
          </p:cxnSp>
        </p:grp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32" y="1171487"/>
            <a:ext cx="4259949" cy="538780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884" y="1269141"/>
            <a:ext cx="5857354" cy="365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7337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3"/>
          <p:cNvSpPr>
            <a:spLocks/>
          </p:cNvSpPr>
          <p:nvPr/>
        </p:nvSpPr>
        <p:spPr bwMode="auto">
          <a:xfrm flipV="1">
            <a:off x="4165600" y="1042564"/>
            <a:ext cx="3860800" cy="3195224"/>
          </a:xfrm>
          <a:custGeom>
            <a:avLst/>
            <a:gdLst>
              <a:gd name="T0" fmla="*/ 83 w 329"/>
              <a:gd name="T1" fmla="*/ 143 h 285"/>
              <a:gd name="T2" fmla="*/ 0 w 329"/>
              <a:gd name="T3" fmla="*/ 285 h 285"/>
              <a:gd name="T4" fmla="*/ 166 w 329"/>
              <a:gd name="T5" fmla="*/ 285 h 285"/>
              <a:gd name="T6" fmla="*/ 329 w 329"/>
              <a:gd name="T7" fmla="*/ 285 h 285"/>
              <a:gd name="T8" fmla="*/ 246 w 329"/>
              <a:gd name="T9" fmla="*/ 143 h 285"/>
              <a:gd name="T10" fmla="*/ 163 w 329"/>
              <a:gd name="T11" fmla="*/ 0 h 285"/>
              <a:gd name="T12" fmla="*/ 83 w 329"/>
              <a:gd name="T13" fmla="*/ 14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5">
                <a:moveTo>
                  <a:pt x="83" y="143"/>
                </a:moveTo>
                <a:lnTo>
                  <a:pt x="0" y="285"/>
                </a:lnTo>
                <a:lnTo>
                  <a:pt x="166" y="285"/>
                </a:lnTo>
                <a:lnTo>
                  <a:pt x="329" y="285"/>
                </a:lnTo>
                <a:lnTo>
                  <a:pt x="246" y="143"/>
                </a:lnTo>
                <a:lnTo>
                  <a:pt x="163" y="0"/>
                </a:lnTo>
                <a:lnTo>
                  <a:pt x="83" y="143"/>
                </a:lnTo>
                <a:close/>
              </a:path>
            </a:pathLst>
          </a:custGeom>
          <a:noFill/>
          <a:ln w="38100">
            <a:solidFill>
              <a:srgbClr val="92DF6B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57" name="Freeform 23"/>
          <p:cNvSpPr>
            <a:spLocks/>
          </p:cNvSpPr>
          <p:nvPr/>
        </p:nvSpPr>
        <p:spPr bwMode="auto">
          <a:xfrm>
            <a:off x="4165600" y="453284"/>
            <a:ext cx="3860800" cy="3195224"/>
          </a:xfrm>
          <a:custGeom>
            <a:avLst/>
            <a:gdLst>
              <a:gd name="T0" fmla="*/ 83 w 329"/>
              <a:gd name="T1" fmla="*/ 143 h 285"/>
              <a:gd name="T2" fmla="*/ 0 w 329"/>
              <a:gd name="T3" fmla="*/ 285 h 285"/>
              <a:gd name="T4" fmla="*/ 166 w 329"/>
              <a:gd name="T5" fmla="*/ 285 h 285"/>
              <a:gd name="T6" fmla="*/ 329 w 329"/>
              <a:gd name="T7" fmla="*/ 285 h 285"/>
              <a:gd name="T8" fmla="*/ 246 w 329"/>
              <a:gd name="T9" fmla="*/ 143 h 285"/>
              <a:gd name="T10" fmla="*/ 163 w 329"/>
              <a:gd name="T11" fmla="*/ 0 h 285"/>
              <a:gd name="T12" fmla="*/ 83 w 329"/>
              <a:gd name="T13" fmla="*/ 14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5">
                <a:moveTo>
                  <a:pt x="83" y="143"/>
                </a:moveTo>
                <a:lnTo>
                  <a:pt x="0" y="285"/>
                </a:lnTo>
                <a:lnTo>
                  <a:pt x="166" y="285"/>
                </a:lnTo>
                <a:lnTo>
                  <a:pt x="329" y="285"/>
                </a:lnTo>
                <a:lnTo>
                  <a:pt x="246" y="143"/>
                </a:lnTo>
                <a:lnTo>
                  <a:pt x="163" y="0"/>
                </a:lnTo>
                <a:lnTo>
                  <a:pt x="83" y="143"/>
                </a:lnTo>
                <a:close/>
              </a:path>
            </a:pathLst>
          </a:custGeom>
          <a:solidFill>
            <a:srgbClr val="92DF6B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801942" y="4827068"/>
            <a:ext cx="4588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5400" b="1" dirty="0">
                <a:solidFill>
                  <a:srgbClr val="92DF6B"/>
                </a:solidFill>
                <a:latin typeface="微软雅黑" pitchFamily="34" charset="-122"/>
                <a:ea typeface="微软雅黑" pitchFamily="34" charset="-122"/>
              </a:rPr>
              <a:t>CPM</a:t>
            </a:r>
            <a:r>
              <a:rPr lang="zh-TW" altLang="en-US" sz="5400" b="1" dirty="0">
                <a:solidFill>
                  <a:srgbClr val="92DF6B"/>
                </a:solidFill>
                <a:latin typeface="微软雅黑" pitchFamily="34" charset="-122"/>
                <a:ea typeface="微软雅黑" pitchFamily="34" charset="-122"/>
              </a:rPr>
              <a:t>與甘特圖</a:t>
            </a:r>
          </a:p>
        </p:txBody>
      </p:sp>
      <p:sp>
        <p:nvSpPr>
          <p:cNvPr id="60" name="任意多边形: 形状 8"/>
          <p:cNvSpPr/>
          <p:nvPr/>
        </p:nvSpPr>
        <p:spPr>
          <a:xfrm>
            <a:off x="5007429" y="1438656"/>
            <a:ext cx="2177142" cy="1990344"/>
          </a:xfrm>
          <a:custGeom>
            <a:avLst/>
            <a:gdLst>
              <a:gd name="connsiteX0" fmla="*/ 0 w 4318004"/>
              <a:gd name="connsiteY0" fmla="*/ 3405519 h 3947521"/>
              <a:gd name="connsiteX1" fmla="*/ 4318004 w 4318004"/>
              <a:gd name="connsiteY1" fmla="*/ 3405519 h 3947521"/>
              <a:gd name="connsiteX2" fmla="*/ 2159002 w 4318004"/>
              <a:gd name="connsiteY2" fmla="*/ 3947521 h 3947521"/>
              <a:gd name="connsiteX3" fmla="*/ 0 w 4318004"/>
              <a:gd name="connsiteY3" fmla="*/ 0 h 3947521"/>
              <a:gd name="connsiteX4" fmla="*/ 4318004 w 4318004"/>
              <a:gd name="connsiteY4" fmla="*/ 0 h 3947521"/>
              <a:gd name="connsiteX5" fmla="*/ 4318004 w 4318004"/>
              <a:gd name="connsiteY5" fmla="*/ 1339228 h 3947521"/>
              <a:gd name="connsiteX6" fmla="*/ 4318004 w 4318004"/>
              <a:gd name="connsiteY6" fmla="*/ 2122339 h 3947521"/>
              <a:gd name="connsiteX7" fmla="*/ 4318004 w 4318004"/>
              <a:gd name="connsiteY7" fmla="*/ 3405518 h 3947521"/>
              <a:gd name="connsiteX8" fmla="*/ 0 w 4318004"/>
              <a:gd name="connsiteY8" fmla="*/ 3405518 h 3947521"/>
              <a:gd name="connsiteX9" fmla="*/ 0 w 4318004"/>
              <a:gd name="connsiteY9" fmla="*/ 2122339 h 3947521"/>
              <a:gd name="connsiteX10" fmla="*/ 0 w 4318004"/>
              <a:gd name="connsiteY10" fmla="*/ 1339228 h 394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18004" h="3947521">
                <a:moveTo>
                  <a:pt x="0" y="3405519"/>
                </a:moveTo>
                <a:lnTo>
                  <a:pt x="4318004" y="3405519"/>
                </a:lnTo>
                <a:lnTo>
                  <a:pt x="2159002" y="3947521"/>
                </a:lnTo>
                <a:close/>
                <a:moveTo>
                  <a:pt x="0" y="0"/>
                </a:moveTo>
                <a:lnTo>
                  <a:pt x="4318004" y="0"/>
                </a:lnTo>
                <a:lnTo>
                  <a:pt x="4318004" y="1339228"/>
                </a:lnTo>
                <a:lnTo>
                  <a:pt x="4318004" y="2122339"/>
                </a:lnTo>
                <a:lnTo>
                  <a:pt x="4318004" y="3405518"/>
                </a:lnTo>
                <a:lnTo>
                  <a:pt x="0" y="3405518"/>
                </a:lnTo>
                <a:lnTo>
                  <a:pt x="0" y="2122339"/>
                </a:lnTo>
                <a:lnTo>
                  <a:pt x="0" y="1339228"/>
                </a:lnTo>
                <a:close/>
              </a:path>
            </a:pathLst>
          </a:custGeom>
          <a:noFill/>
          <a:ln>
            <a:noFill/>
          </a:ln>
          <a:effectLst>
            <a:outerShdw blurRad="254000" dist="1270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>
                <a:solidFill>
                  <a:prstClr val="white"/>
                </a:solidFill>
                <a:latin typeface="Agency FB" panose="020B0503020202020204" pitchFamily="34" charset="0"/>
              </a:rPr>
              <a:t>04</a:t>
            </a:r>
            <a:endParaRPr lang="zh-CN" altLang="en-US" sz="9600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cxnSp>
        <p:nvCxnSpPr>
          <p:cNvPr id="6" name="直接连接符 42"/>
          <p:cNvCxnSpPr/>
          <p:nvPr/>
        </p:nvCxnSpPr>
        <p:spPr>
          <a:xfrm>
            <a:off x="0" y="6330885"/>
            <a:ext cx="12192000" cy="8793"/>
          </a:xfrm>
          <a:prstGeom prst="line">
            <a:avLst/>
          </a:prstGeom>
          <a:ln w="57150">
            <a:solidFill>
              <a:srgbClr val="92D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694357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/>
          <p:cNvSpPr txBox="1"/>
          <p:nvPr/>
        </p:nvSpPr>
        <p:spPr>
          <a:xfrm>
            <a:off x="1250932" y="241306"/>
            <a:ext cx="2689471" cy="553998"/>
          </a:xfrm>
          <a:prstGeom prst="rect">
            <a:avLst/>
          </a:prstGeom>
          <a:solidFill>
            <a:srgbClr val="92DF6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3000" b="1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CPM</a:t>
            </a:r>
            <a:r>
              <a:rPr lang="zh-TW" altLang="en-US" sz="3000" b="1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與甘特圖</a:t>
            </a:r>
          </a:p>
        </p:txBody>
      </p:sp>
      <p:grpSp>
        <p:nvGrpSpPr>
          <p:cNvPr id="64" name="组合 1"/>
          <p:cNvGrpSpPr/>
          <p:nvPr/>
        </p:nvGrpSpPr>
        <p:grpSpPr>
          <a:xfrm rot="19829320">
            <a:off x="387019" y="229111"/>
            <a:ext cx="648587" cy="648587"/>
            <a:chOff x="4482708" y="3301238"/>
            <a:chExt cx="661162" cy="661162"/>
          </a:xfrm>
        </p:grpSpPr>
        <p:grpSp>
          <p:nvGrpSpPr>
            <p:cNvPr id="65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69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92DF6B"/>
              </a:solidFill>
              <a:ln w="38100">
                <a:solidFill>
                  <a:srgbClr val="92DF6B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70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92DF6B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66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67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92DF6B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68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92DF6B"/>
                </a:solidFill>
                <a:prstDash val="solid"/>
              </a:ln>
              <a:effectLst/>
            </p:spPr>
          </p:cxnSp>
        </p:grp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33" y="1151097"/>
            <a:ext cx="8401016" cy="52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78083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/>
          <p:cNvSpPr txBox="1"/>
          <p:nvPr/>
        </p:nvSpPr>
        <p:spPr>
          <a:xfrm>
            <a:off x="1250932" y="469905"/>
            <a:ext cx="2819905" cy="553998"/>
          </a:xfrm>
          <a:prstGeom prst="rect">
            <a:avLst/>
          </a:prstGeom>
          <a:solidFill>
            <a:srgbClr val="92DF6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3000" b="1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CPM</a:t>
            </a:r>
            <a:r>
              <a:rPr lang="zh-TW" altLang="en-US" sz="3000" b="1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與甘特圖</a:t>
            </a:r>
          </a:p>
        </p:txBody>
      </p:sp>
      <p:grpSp>
        <p:nvGrpSpPr>
          <p:cNvPr id="64" name="组合 1"/>
          <p:cNvGrpSpPr/>
          <p:nvPr/>
        </p:nvGrpSpPr>
        <p:grpSpPr>
          <a:xfrm rot="19829320">
            <a:off x="387019" y="457710"/>
            <a:ext cx="648587" cy="648587"/>
            <a:chOff x="4482708" y="3301238"/>
            <a:chExt cx="661162" cy="661162"/>
          </a:xfrm>
        </p:grpSpPr>
        <p:grpSp>
          <p:nvGrpSpPr>
            <p:cNvPr id="65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69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92DF6B"/>
              </a:solidFill>
              <a:ln w="38100">
                <a:solidFill>
                  <a:srgbClr val="92DF6B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70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92DF6B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66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67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92DF6B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68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92DF6B"/>
                </a:solidFill>
                <a:prstDash val="solid"/>
              </a:ln>
              <a:effectLst/>
            </p:spPr>
          </p:cxnSp>
        </p:grp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32" y="3965281"/>
            <a:ext cx="9731583" cy="146836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32" y="2255594"/>
            <a:ext cx="8941989" cy="12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35547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3"/>
          <p:cNvSpPr>
            <a:spLocks/>
          </p:cNvSpPr>
          <p:nvPr/>
        </p:nvSpPr>
        <p:spPr bwMode="auto">
          <a:xfrm flipV="1">
            <a:off x="4165600" y="1042564"/>
            <a:ext cx="3860800" cy="3195224"/>
          </a:xfrm>
          <a:custGeom>
            <a:avLst/>
            <a:gdLst>
              <a:gd name="T0" fmla="*/ 83 w 329"/>
              <a:gd name="T1" fmla="*/ 143 h 285"/>
              <a:gd name="T2" fmla="*/ 0 w 329"/>
              <a:gd name="T3" fmla="*/ 285 h 285"/>
              <a:gd name="T4" fmla="*/ 166 w 329"/>
              <a:gd name="T5" fmla="*/ 285 h 285"/>
              <a:gd name="T6" fmla="*/ 329 w 329"/>
              <a:gd name="T7" fmla="*/ 285 h 285"/>
              <a:gd name="T8" fmla="*/ 246 w 329"/>
              <a:gd name="T9" fmla="*/ 143 h 285"/>
              <a:gd name="T10" fmla="*/ 163 w 329"/>
              <a:gd name="T11" fmla="*/ 0 h 285"/>
              <a:gd name="T12" fmla="*/ 83 w 329"/>
              <a:gd name="T13" fmla="*/ 14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5">
                <a:moveTo>
                  <a:pt x="83" y="143"/>
                </a:moveTo>
                <a:lnTo>
                  <a:pt x="0" y="285"/>
                </a:lnTo>
                <a:lnTo>
                  <a:pt x="166" y="285"/>
                </a:lnTo>
                <a:lnTo>
                  <a:pt x="329" y="285"/>
                </a:lnTo>
                <a:lnTo>
                  <a:pt x="246" y="143"/>
                </a:lnTo>
                <a:lnTo>
                  <a:pt x="163" y="0"/>
                </a:lnTo>
                <a:lnTo>
                  <a:pt x="83" y="143"/>
                </a:lnTo>
                <a:close/>
              </a:path>
            </a:pathLst>
          </a:custGeom>
          <a:noFill/>
          <a:ln w="38100">
            <a:solidFill>
              <a:srgbClr val="87CAEC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57" name="Freeform 23"/>
          <p:cNvSpPr>
            <a:spLocks/>
          </p:cNvSpPr>
          <p:nvPr/>
        </p:nvSpPr>
        <p:spPr bwMode="auto">
          <a:xfrm>
            <a:off x="4165600" y="453284"/>
            <a:ext cx="3860800" cy="3195224"/>
          </a:xfrm>
          <a:custGeom>
            <a:avLst/>
            <a:gdLst>
              <a:gd name="T0" fmla="*/ 83 w 329"/>
              <a:gd name="T1" fmla="*/ 143 h 285"/>
              <a:gd name="T2" fmla="*/ 0 w 329"/>
              <a:gd name="T3" fmla="*/ 285 h 285"/>
              <a:gd name="T4" fmla="*/ 166 w 329"/>
              <a:gd name="T5" fmla="*/ 285 h 285"/>
              <a:gd name="T6" fmla="*/ 329 w 329"/>
              <a:gd name="T7" fmla="*/ 285 h 285"/>
              <a:gd name="T8" fmla="*/ 246 w 329"/>
              <a:gd name="T9" fmla="*/ 143 h 285"/>
              <a:gd name="T10" fmla="*/ 163 w 329"/>
              <a:gd name="T11" fmla="*/ 0 h 285"/>
              <a:gd name="T12" fmla="*/ 83 w 329"/>
              <a:gd name="T13" fmla="*/ 14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5">
                <a:moveTo>
                  <a:pt x="83" y="143"/>
                </a:moveTo>
                <a:lnTo>
                  <a:pt x="0" y="285"/>
                </a:lnTo>
                <a:lnTo>
                  <a:pt x="166" y="285"/>
                </a:lnTo>
                <a:lnTo>
                  <a:pt x="329" y="285"/>
                </a:lnTo>
                <a:lnTo>
                  <a:pt x="246" y="143"/>
                </a:lnTo>
                <a:lnTo>
                  <a:pt x="163" y="0"/>
                </a:lnTo>
                <a:lnTo>
                  <a:pt x="83" y="143"/>
                </a:lnTo>
                <a:close/>
              </a:path>
            </a:pathLst>
          </a:custGeom>
          <a:solidFill>
            <a:srgbClr val="87CAEC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272423" y="4827068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5400" b="1" dirty="0">
                <a:solidFill>
                  <a:srgbClr val="87CAEC"/>
                </a:solidFill>
                <a:latin typeface="微软雅黑" pitchFamily="34" charset="-122"/>
                <a:ea typeface="微软雅黑" pitchFamily="34" charset="-122"/>
              </a:rPr>
              <a:t>系統環境圖</a:t>
            </a:r>
          </a:p>
        </p:txBody>
      </p:sp>
      <p:sp>
        <p:nvSpPr>
          <p:cNvPr id="60" name="任意多边形: 形状 8"/>
          <p:cNvSpPr/>
          <p:nvPr/>
        </p:nvSpPr>
        <p:spPr>
          <a:xfrm>
            <a:off x="5007429" y="1438656"/>
            <a:ext cx="2177142" cy="1990344"/>
          </a:xfrm>
          <a:custGeom>
            <a:avLst/>
            <a:gdLst>
              <a:gd name="connsiteX0" fmla="*/ 0 w 4318004"/>
              <a:gd name="connsiteY0" fmla="*/ 3405519 h 3947521"/>
              <a:gd name="connsiteX1" fmla="*/ 4318004 w 4318004"/>
              <a:gd name="connsiteY1" fmla="*/ 3405519 h 3947521"/>
              <a:gd name="connsiteX2" fmla="*/ 2159002 w 4318004"/>
              <a:gd name="connsiteY2" fmla="*/ 3947521 h 3947521"/>
              <a:gd name="connsiteX3" fmla="*/ 0 w 4318004"/>
              <a:gd name="connsiteY3" fmla="*/ 0 h 3947521"/>
              <a:gd name="connsiteX4" fmla="*/ 4318004 w 4318004"/>
              <a:gd name="connsiteY4" fmla="*/ 0 h 3947521"/>
              <a:gd name="connsiteX5" fmla="*/ 4318004 w 4318004"/>
              <a:gd name="connsiteY5" fmla="*/ 1339228 h 3947521"/>
              <a:gd name="connsiteX6" fmla="*/ 4318004 w 4318004"/>
              <a:gd name="connsiteY6" fmla="*/ 2122339 h 3947521"/>
              <a:gd name="connsiteX7" fmla="*/ 4318004 w 4318004"/>
              <a:gd name="connsiteY7" fmla="*/ 3405518 h 3947521"/>
              <a:gd name="connsiteX8" fmla="*/ 0 w 4318004"/>
              <a:gd name="connsiteY8" fmla="*/ 3405518 h 3947521"/>
              <a:gd name="connsiteX9" fmla="*/ 0 w 4318004"/>
              <a:gd name="connsiteY9" fmla="*/ 2122339 h 3947521"/>
              <a:gd name="connsiteX10" fmla="*/ 0 w 4318004"/>
              <a:gd name="connsiteY10" fmla="*/ 1339228 h 394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18004" h="3947521">
                <a:moveTo>
                  <a:pt x="0" y="3405519"/>
                </a:moveTo>
                <a:lnTo>
                  <a:pt x="4318004" y="3405519"/>
                </a:lnTo>
                <a:lnTo>
                  <a:pt x="2159002" y="3947521"/>
                </a:lnTo>
                <a:close/>
                <a:moveTo>
                  <a:pt x="0" y="0"/>
                </a:moveTo>
                <a:lnTo>
                  <a:pt x="4318004" y="0"/>
                </a:lnTo>
                <a:lnTo>
                  <a:pt x="4318004" y="1339228"/>
                </a:lnTo>
                <a:lnTo>
                  <a:pt x="4318004" y="2122339"/>
                </a:lnTo>
                <a:lnTo>
                  <a:pt x="4318004" y="3405518"/>
                </a:lnTo>
                <a:lnTo>
                  <a:pt x="0" y="3405518"/>
                </a:lnTo>
                <a:lnTo>
                  <a:pt x="0" y="2122339"/>
                </a:lnTo>
                <a:lnTo>
                  <a:pt x="0" y="1339228"/>
                </a:lnTo>
                <a:close/>
              </a:path>
            </a:pathLst>
          </a:custGeom>
          <a:noFill/>
          <a:ln>
            <a:noFill/>
          </a:ln>
          <a:effectLst>
            <a:outerShdw blurRad="254000" dist="1270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>
                <a:solidFill>
                  <a:prstClr val="white"/>
                </a:solidFill>
                <a:latin typeface="Agency FB" panose="020B0503020202020204" pitchFamily="34" charset="0"/>
              </a:rPr>
              <a:t>0</a:t>
            </a:r>
            <a:r>
              <a:rPr lang="en-US" altLang="zh-TW" sz="9600" dirty="0">
                <a:solidFill>
                  <a:prstClr val="white"/>
                </a:solidFill>
                <a:latin typeface="Agency FB" panose="020B0503020202020204" pitchFamily="34" charset="0"/>
              </a:rPr>
              <a:t>5</a:t>
            </a:r>
            <a:endParaRPr lang="zh-CN" altLang="en-US" sz="9600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cxnSp>
        <p:nvCxnSpPr>
          <p:cNvPr id="6" name="直接连接符 42"/>
          <p:cNvCxnSpPr/>
          <p:nvPr/>
        </p:nvCxnSpPr>
        <p:spPr>
          <a:xfrm>
            <a:off x="0" y="6330885"/>
            <a:ext cx="12192000" cy="8793"/>
          </a:xfrm>
          <a:prstGeom prst="line">
            <a:avLst/>
          </a:prstGeom>
          <a:ln w="57150">
            <a:solidFill>
              <a:srgbClr val="87CA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025120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/>
          <p:cNvSpPr txBox="1"/>
          <p:nvPr/>
        </p:nvSpPr>
        <p:spPr>
          <a:xfrm>
            <a:off x="1250933" y="469905"/>
            <a:ext cx="2512176" cy="553998"/>
          </a:xfrm>
          <a:prstGeom prst="rect">
            <a:avLst/>
          </a:prstGeom>
          <a:solidFill>
            <a:srgbClr val="87CAE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TW" altLang="en-US" sz="3000" b="1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系統環境圖</a:t>
            </a:r>
          </a:p>
        </p:txBody>
      </p:sp>
      <p:grpSp>
        <p:nvGrpSpPr>
          <p:cNvPr id="64" name="组合 1"/>
          <p:cNvGrpSpPr/>
          <p:nvPr/>
        </p:nvGrpSpPr>
        <p:grpSpPr>
          <a:xfrm rot="19829320">
            <a:off x="387019" y="457710"/>
            <a:ext cx="648587" cy="648587"/>
            <a:chOff x="4482708" y="3301238"/>
            <a:chExt cx="661162" cy="661162"/>
          </a:xfrm>
        </p:grpSpPr>
        <p:grpSp>
          <p:nvGrpSpPr>
            <p:cNvPr id="65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69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87CAEC"/>
              </a:solidFill>
              <a:ln w="38100">
                <a:solidFill>
                  <a:srgbClr val="87CAEC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70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7CAEC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66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67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87CAE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68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87CAEC"/>
                </a:solidFill>
                <a:prstDash val="solid"/>
              </a:ln>
              <a:effectLst/>
            </p:spPr>
          </p:cxnSp>
        </p:grpSp>
      </p:grpSp>
      <p:grpSp>
        <p:nvGrpSpPr>
          <p:cNvPr id="7" name="群組 6"/>
          <p:cNvGrpSpPr/>
          <p:nvPr/>
        </p:nvGrpSpPr>
        <p:grpSpPr>
          <a:xfrm>
            <a:off x="879764" y="1647476"/>
            <a:ext cx="4575760" cy="4367096"/>
            <a:chOff x="879764" y="1647476"/>
            <a:chExt cx="4575760" cy="4367096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764" y="2290395"/>
              <a:ext cx="4575760" cy="372417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14" name="矩形 13"/>
            <p:cNvSpPr/>
            <p:nvPr/>
          </p:nvSpPr>
          <p:spPr>
            <a:xfrm rot="21292040">
              <a:off x="1340259" y="1647476"/>
              <a:ext cx="206995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2800" b="1" dirty="0">
                  <a:solidFill>
                    <a:srgbClr val="87CAEC"/>
                  </a:solidFill>
                  <a:latin typeface="微软雅黑" pitchFamily="34" charset="-122"/>
                  <a:ea typeface="微软雅黑" pitchFamily="34" charset="-122"/>
                </a:rPr>
                <a:t>系統環境圖</a:t>
              </a:r>
              <a:endParaRPr lang="zh-CN" altLang="en-US" sz="2800" b="1" dirty="0">
                <a:solidFill>
                  <a:srgbClr val="87CAE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734442" y="1448848"/>
            <a:ext cx="4781346" cy="4728887"/>
            <a:chOff x="6734442" y="1448848"/>
            <a:chExt cx="4781346" cy="4728887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04"/>
            <a:stretch/>
          </p:blipFill>
          <p:spPr>
            <a:xfrm rot="532733">
              <a:off x="6734442" y="2127234"/>
              <a:ext cx="4781346" cy="405050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15" name="矩形 14"/>
            <p:cNvSpPr/>
            <p:nvPr/>
          </p:nvSpPr>
          <p:spPr>
            <a:xfrm rot="153303">
              <a:off x="9045879" y="1448848"/>
              <a:ext cx="80968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2800" b="1" dirty="0">
                  <a:solidFill>
                    <a:srgbClr val="87CAEC"/>
                  </a:solidFill>
                  <a:latin typeface="微软雅黑" pitchFamily="34" charset="-122"/>
                  <a:ea typeface="微软雅黑" pitchFamily="34" charset="-122"/>
                </a:rPr>
                <a:t>圖</a:t>
              </a:r>
              <a:r>
                <a:rPr lang="en-US" altLang="zh-TW" sz="2800" b="1" dirty="0">
                  <a:solidFill>
                    <a:srgbClr val="87CAEC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2800" b="1" dirty="0">
                <a:solidFill>
                  <a:srgbClr val="87CAE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1880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6406303" y="0"/>
            <a:ext cx="1216931" cy="1050741"/>
          </a:xfrm>
          <a:custGeom>
            <a:avLst/>
            <a:gdLst>
              <a:gd name="T0" fmla="*/ 114 w 227"/>
              <a:gd name="T1" fmla="*/ 0 h 196"/>
              <a:gd name="T2" fmla="*/ 0 w 227"/>
              <a:gd name="T3" fmla="*/ 0 h 196"/>
              <a:gd name="T4" fmla="*/ 57 w 227"/>
              <a:gd name="T5" fmla="*/ 98 h 196"/>
              <a:gd name="T6" fmla="*/ 114 w 227"/>
              <a:gd name="T7" fmla="*/ 196 h 196"/>
              <a:gd name="T8" fmla="*/ 171 w 227"/>
              <a:gd name="T9" fmla="*/ 98 h 196"/>
              <a:gd name="T10" fmla="*/ 227 w 227"/>
              <a:gd name="T11" fmla="*/ 0 h 196"/>
              <a:gd name="T12" fmla="*/ 114 w 227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7" h="196">
                <a:moveTo>
                  <a:pt x="114" y="0"/>
                </a:moveTo>
                <a:lnTo>
                  <a:pt x="0" y="0"/>
                </a:lnTo>
                <a:lnTo>
                  <a:pt x="57" y="98"/>
                </a:lnTo>
                <a:lnTo>
                  <a:pt x="114" y="196"/>
                </a:lnTo>
                <a:lnTo>
                  <a:pt x="171" y="98"/>
                </a:lnTo>
                <a:lnTo>
                  <a:pt x="227" y="0"/>
                </a:lnTo>
                <a:lnTo>
                  <a:pt x="114" y="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9140373" y="0"/>
            <a:ext cx="734448" cy="637948"/>
          </a:xfrm>
          <a:custGeom>
            <a:avLst/>
            <a:gdLst>
              <a:gd name="T0" fmla="*/ 68 w 137"/>
              <a:gd name="T1" fmla="*/ 0 h 119"/>
              <a:gd name="T2" fmla="*/ 0 w 137"/>
              <a:gd name="T3" fmla="*/ 0 h 119"/>
              <a:gd name="T4" fmla="*/ 35 w 137"/>
              <a:gd name="T5" fmla="*/ 59 h 119"/>
              <a:gd name="T6" fmla="*/ 68 w 137"/>
              <a:gd name="T7" fmla="*/ 119 h 119"/>
              <a:gd name="T8" fmla="*/ 101 w 137"/>
              <a:gd name="T9" fmla="*/ 59 h 119"/>
              <a:gd name="T10" fmla="*/ 137 w 137"/>
              <a:gd name="T11" fmla="*/ 0 h 119"/>
              <a:gd name="T12" fmla="*/ 68 w 137"/>
              <a:gd name="T13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19">
                <a:moveTo>
                  <a:pt x="68" y="0"/>
                </a:moveTo>
                <a:lnTo>
                  <a:pt x="0" y="0"/>
                </a:lnTo>
                <a:lnTo>
                  <a:pt x="35" y="59"/>
                </a:lnTo>
                <a:lnTo>
                  <a:pt x="68" y="119"/>
                </a:lnTo>
                <a:lnTo>
                  <a:pt x="101" y="59"/>
                </a:lnTo>
                <a:lnTo>
                  <a:pt x="137" y="0"/>
                </a:lnTo>
                <a:lnTo>
                  <a:pt x="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8271904" y="0"/>
            <a:ext cx="739807" cy="637948"/>
          </a:xfrm>
          <a:custGeom>
            <a:avLst/>
            <a:gdLst>
              <a:gd name="T0" fmla="*/ 69 w 138"/>
              <a:gd name="T1" fmla="*/ 0 h 119"/>
              <a:gd name="T2" fmla="*/ 0 w 138"/>
              <a:gd name="T3" fmla="*/ 0 h 119"/>
              <a:gd name="T4" fmla="*/ 36 w 138"/>
              <a:gd name="T5" fmla="*/ 59 h 119"/>
              <a:gd name="T6" fmla="*/ 69 w 138"/>
              <a:gd name="T7" fmla="*/ 119 h 119"/>
              <a:gd name="T8" fmla="*/ 102 w 138"/>
              <a:gd name="T9" fmla="*/ 59 h 119"/>
              <a:gd name="T10" fmla="*/ 138 w 138"/>
              <a:gd name="T11" fmla="*/ 0 h 119"/>
              <a:gd name="T12" fmla="*/ 69 w 138"/>
              <a:gd name="T13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9">
                <a:moveTo>
                  <a:pt x="69" y="0"/>
                </a:moveTo>
                <a:lnTo>
                  <a:pt x="0" y="0"/>
                </a:lnTo>
                <a:lnTo>
                  <a:pt x="36" y="59"/>
                </a:lnTo>
                <a:lnTo>
                  <a:pt x="69" y="119"/>
                </a:lnTo>
                <a:lnTo>
                  <a:pt x="102" y="59"/>
                </a:lnTo>
                <a:lnTo>
                  <a:pt x="138" y="0"/>
                </a:lnTo>
                <a:lnTo>
                  <a:pt x="69" y="0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726092" y="2641600"/>
            <a:ext cx="321655" cy="268046"/>
          </a:xfrm>
          <a:custGeom>
            <a:avLst/>
            <a:gdLst>
              <a:gd name="T0" fmla="*/ 29 w 60"/>
              <a:gd name="T1" fmla="*/ 0 h 50"/>
              <a:gd name="T2" fmla="*/ 0 w 60"/>
              <a:gd name="T3" fmla="*/ 0 h 50"/>
              <a:gd name="T4" fmla="*/ 14 w 60"/>
              <a:gd name="T5" fmla="*/ 24 h 50"/>
              <a:gd name="T6" fmla="*/ 29 w 60"/>
              <a:gd name="T7" fmla="*/ 50 h 50"/>
              <a:gd name="T8" fmla="*/ 43 w 60"/>
              <a:gd name="T9" fmla="*/ 24 h 50"/>
              <a:gd name="T10" fmla="*/ 60 w 60"/>
              <a:gd name="T11" fmla="*/ 0 h 50"/>
              <a:gd name="T12" fmla="*/ 29 w 60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50">
                <a:moveTo>
                  <a:pt x="29" y="0"/>
                </a:moveTo>
                <a:lnTo>
                  <a:pt x="0" y="0"/>
                </a:lnTo>
                <a:lnTo>
                  <a:pt x="14" y="24"/>
                </a:lnTo>
                <a:lnTo>
                  <a:pt x="29" y="50"/>
                </a:lnTo>
                <a:lnTo>
                  <a:pt x="43" y="24"/>
                </a:lnTo>
                <a:lnTo>
                  <a:pt x="60" y="0"/>
                </a:lnTo>
                <a:lnTo>
                  <a:pt x="29" y="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8920574" y="471761"/>
            <a:ext cx="305574" cy="273405"/>
          </a:xfrm>
          <a:custGeom>
            <a:avLst/>
            <a:gdLst>
              <a:gd name="T0" fmla="*/ 29 w 57"/>
              <a:gd name="T1" fmla="*/ 0 h 51"/>
              <a:gd name="T2" fmla="*/ 0 w 57"/>
              <a:gd name="T3" fmla="*/ 0 h 51"/>
              <a:gd name="T4" fmla="*/ 14 w 57"/>
              <a:gd name="T5" fmla="*/ 24 h 51"/>
              <a:gd name="T6" fmla="*/ 29 w 57"/>
              <a:gd name="T7" fmla="*/ 51 h 51"/>
              <a:gd name="T8" fmla="*/ 43 w 57"/>
              <a:gd name="T9" fmla="*/ 24 h 51"/>
              <a:gd name="T10" fmla="*/ 57 w 57"/>
              <a:gd name="T11" fmla="*/ 0 h 51"/>
              <a:gd name="T12" fmla="*/ 29 w 57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1">
                <a:moveTo>
                  <a:pt x="29" y="0"/>
                </a:moveTo>
                <a:lnTo>
                  <a:pt x="0" y="0"/>
                </a:lnTo>
                <a:lnTo>
                  <a:pt x="14" y="24"/>
                </a:lnTo>
                <a:lnTo>
                  <a:pt x="29" y="51"/>
                </a:lnTo>
                <a:lnTo>
                  <a:pt x="43" y="24"/>
                </a:lnTo>
                <a:lnTo>
                  <a:pt x="57" y="0"/>
                </a:lnTo>
                <a:lnTo>
                  <a:pt x="2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5682577" y="395780"/>
            <a:ext cx="316296" cy="273405"/>
          </a:xfrm>
          <a:custGeom>
            <a:avLst/>
            <a:gdLst>
              <a:gd name="T0" fmla="*/ 31 w 59"/>
              <a:gd name="T1" fmla="*/ 0 h 51"/>
              <a:gd name="T2" fmla="*/ 0 w 59"/>
              <a:gd name="T3" fmla="*/ 0 h 51"/>
              <a:gd name="T4" fmla="*/ 14 w 59"/>
              <a:gd name="T5" fmla="*/ 24 h 51"/>
              <a:gd name="T6" fmla="*/ 31 w 59"/>
              <a:gd name="T7" fmla="*/ 51 h 51"/>
              <a:gd name="T8" fmla="*/ 45 w 59"/>
              <a:gd name="T9" fmla="*/ 24 h 51"/>
              <a:gd name="T10" fmla="*/ 59 w 59"/>
              <a:gd name="T11" fmla="*/ 0 h 51"/>
              <a:gd name="T12" fmla="*/ 31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1" y="0"/>
                </a:moveTo>
                <a:lnTo>
                  <a:pt x="0" y="0"/>
                </a:lnTo>
                <a:lnTo>
                  <a:pt x="14" y="24"/>
                </a:lnTo>
                <a:lnTo>
                  <a:pt x="31" y="51"/>
                </a:lnTo>
                <a:lnTo>
                  <a:pt x="45" y="24"/>
                </a:lnTo>
                <a:lnTo>
                  <a:pt x="59" y="0"/>
                </a:lnTo>
                <a:lnTo>
                  <a:pt x="31" y="0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1691058" y="2641600"/>
            <a:ext cx="321655" cy="268046"/>
          </a:xfrm>
          <a:custGeom>
            <a:avLst/>
            <a:gdLst>
              <a:gd name="T0" fmla="*/ 29 w 60"/>
              <a:gd name="T1" fmla="*/ 0 h 50"/>
              <a:gd name="T2" fmla="*/ 0 w 60"/>
              <a:gd name="T3" fmla="*/ 0 h 50"/>
              <a:gd name="T4" fmla="*/ 15 w 60"/>
              <a:gd name="T5" fmla="*/ 24 h 50"/>
              <a:gd name="T6" fmla="*/ 29 w 60"/>
              <a:gd name="T7" fmla="*/ 50 h 50"/>
              <a:gd name="T8" fmla="*/ 43 w 60"/>
              <a:gd name="T9" fmla="*/ 24 h 50"/>
              <a:gd name="T10" fmla="*/ 60 w 60"/>
              <a:gd name="T11" fmla="*/ 0 h 50"/>
              <a:gd name="T12" fmla="*/ 29 w 60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50">
                <a:moveTo>
                  <a:pt x="29" y="0"/>
                </a:moveTo>
                <a:lnTo>
                  <a:pt x="0" y="0"/>
                </a:lnTo>
                <a:lnTo>
                  <a:pt x="15" y="24"/>
                </a:lnTo>
                <a:lnTo>
                  <a:pt x="29" y="50"/>
                </a:lnTo>
                <a:lnTo>
                  <a:pt x="43" y="24"/>
                </a:lnTo>
                <a:lnTo>
                  <a:pt x="60" y="0"/>
                </a:lnTo>
                <a:lnTo>
                  <a:pt x="29" y="0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5720105" y="285148"/>
            <a:ext cx="954244" cy="836304"/>
          </a:xfrm>
          <a:custGeom>
            <a:avLst/>
            <a:gdLst>
              <a:gd name="T0" fmla="*/ 43 w 178"/>
              <a:gd name="T1" fmla="*/ 77 h 156"/>
              <a:gd name="T2" fmla="*/ 0 w 178"/>
              <a:gd name="T3" fmla="*/ 156 h 156"/>
              <a:gd name="T4" fmla="*/ 88 w 178"/>
              <a:gd name="T5" fmla="*/ 154 h 156"/>
              <a:gd name="T6" fmla="*/ 178 w 178"/>
              <a:gd name="T7" fmla="*/ 154 h 156"/>
              <a:gd name="T8" fmla="*/ 133 w 178"/>
              <a:gd name="T9" fmla="*/ 77 h 156"/>
              <a:gd name="T10" fmla="*/ 88 w 178"/>
              <a:gd name="T11" fmla="*/ 0 h 156"/>
              <a:gd name="T12" fmla="*/ 43 w 178"/>
              <a:gd name="T13" fmla="*/ 77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6">
                <a:moveTo>
                  <a:pt x="43" y="77"/>
                </a:moveTo>
                <a:lnTo>
                  <a:pt x="0" y="156"/>
                </a:lnTo>
                <a:lnTo>
                  <a:pt x="88" y="154"/>
                </a:lnTo>
                <a:lnTo>
                  <a:pt x="178" y="154"/>
                </a:lnTo>
                <a:lnTo>
                  <a:pt x="133" y="77"/>
                </a:lnTo>
                <a:lnTo>
                  <a:pt x="88" y="0"/>
                </a:lnTo>
                <a:lnTo>
                  <a:pt x="43" y="77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983416" y="2641600"/>
            <a:ext cx="428874" cy="380624"/>
          </a:xfrm>
          <a:custGeom>
            <a:avLst/>
            <a:gdLst>
              <a:gd name="T0" fmla="*/ 19 w 80"/>
              <a:gd name="T1" fmla="*/ 36 h 71"/>
              <a:gd name="T2" fmla="*/ 0 w 80"/>
              <a:gd name="T3" fmla="*/ 71 h 71"/>
              <a:gd name="T4" fmla="*/ 40 w 80"/>
              <a:gd name="T5" fmla="*/ 69 h 71"/>
              <a:gd name="T6" fmla="*/ 80 w 80"/>
              <a:gd name="T7" fmla="*/ 69 h 71"/>
              <a:gd name="T8" fmla="*/ 61 w 80"/>
              <a:gd name="T9" fmla="*/ 33 h 71"/>
              <a:gd name="T10" fmla="*/ 40 w 80"/>
              <a:gd name="T11" fmla="*/ 0 h 71"/>
              <a:gd name="T12" fmla="*/ 19 w 80"/>
              <a:gd name="T13" fmla="*/ 36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71">
                <a:moveTo>
                  <a:pt x="19" y="36"/>
                </a:moveTo>
                <a:lnTo>
                  <a:pt x="0" y="71"/>
                </a:lnTo>
                <a:lnTo>
                  <a:pt x="40" y="69"/>
                </a:lnTo>
                <a:lnTo>
                  <a:pt x="80" y="69"/>
                </a:lnTo>
                <a:lnTo>
                  <a:pt x="61" y="33"/>
                </a:lnTo>
                <a:lnTo>
                  <a:pt x="40" y="0"/>
                </a:lnTo>
                <a:lnTo>
                  <a:pt x="19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7623231" y="48250"/>
            <a:ext cx="954244" cy="836304"/>
          </a:xfrm>
          <a:custGeom>
            <a:avLst/>
            <a:gdLst>
              <a:gd name="T0" fmla="*/ 46 w 178"/>
              <a:gd name="T1" fmla="*/ 79 h 156"/>
              <a:gd name="T2" fmla="*/ 0 w 178"/>
              <a:gd name="T3" fmla="*/ 156 h 156"/>
              <a:gd name="T4" fmla="*/ 91 w 178"/>
              <a:gd name="T5" fmla="*/ 156 h 156"/>
              <a:gd name="T6" fmla="*/ 178 w 178"/>
              <a:gd name="T7" fmla="*/ 156 h 156"/>
              <a:gd name="T8" fmla="*/ 133 w 178"/>
              <a:gd name="T9" fmla="*/ 77 h 156"/>
              <a:gd name="T10" fmla="*/ 88 w 178"/>
              <a:gd name="T11" fmla="*/ 0 h 156"/>
              <a:gd name="T12" fmla="*/ 46 w 178"/>
              <a:gd name="T13" fmla="*/ 79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6">
                <a:moveTo>
                  <a:pt x="46" y="79"/>
                </a:moveTo>
                <a:lnTo>
                  <a:pt x="0" y="156"/>
                </a:lnTo>
                <a:lnTo>
                  <a:pt x="91" y="156"/>
                </a:lnTo>
                <a:lnTo>
                  <a:pt x="178" y="156"/>
                </a:lnTo>
                <a:lnTo>
                  <a:pt x="133" y="77"/>
                </a:lnTo>
                <a:lnTo>
                  <a:pt x="88" y="0"/>
                </a:lnTo>
                <a:lnTo>
                  <a:pt x="46" y="79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5071432" y="0"/>
            <a:ext cx="739807" cy="637948"/>
          </a:xfrm>
          <a:custGeom>
            <a:avLst/>
            <a:gdLst>
              <a:gd name="T0" fmla="*/ 69 w 138"/>
              <a:gd name="T1" fmla="*/ 0 h 119"/>
              <a:gd name="T2" fmla="*/ 0 w 138"/>
              <a:gd name="T3" fmla="*/ 0 h 119"/>
              <a:gd name="T4" fmla="*/ 33 w 138"/>
              <a:gd name="T5" fmla="*/ 59 h 119"/>
              <a:gd name="T6" fmla="*/ 69 w 138"/>
              <a:gd name="T7" fmla="*/ 119 h 119"/>
              <a:gd name="T8" fmla="*/ 102 w 138"/>
              <a:gd name="T9" fmla="*/ 59 h 119"/>
              <a:gd name="T10" fmla="*/ 138 w 138"/>
              <a:gd name="T11" fmla="*/ 0 h 119"/>
              <a:gd name="T12" fmla="*/ 69 w 138"/>
              <a:gd name="T13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9">
                <a:moveTo>
                  <a:pt x="69" y="0"/>
                </a:moveTo>
                <a:lnTo>
                  <a:pt x="0" y="0"/>
                </a:lnTo>
                <a:lnTo>
                  <a:pt x="33" y="59"/>
                </a:lnTo>
                <a:lnTo>
                  <a:pt x="69" y="119"/>
                </a:lnTo>
                <a:lnTo>
                  <a:pt x="102" y="59"/>
                </a:lnTo>
                <a:lnTo>
                  <a:pt x="138" y="0"/>
                </a:lnTo>
                <a:lnTo>
                  <a:pt x="69" y="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1602917" y="1243734"/>
            <a:ext cx="739807" cy="643311"/>
          </a:xfrm>
          <a:custGeom>
            <a:avLst/>
            <a:gdLst>
              <a:gd name="T0" fmla="*/ 69 w 138"/>
              <a:gd name="T1" fmla="*/ 0 h 120"/>
              <a:gd name="T2" fmla="*/ 0 w 138"/>
              <a:gd name="T3" fmla="*/ 0 h 120"/>
              <a:gd name="T4" fmla="*/ 33 w 138"/>
              <a:gd name="T5" fmla="*/ 60 h 120"/>
              <a:gd name="T6" fmla="*/ 69 w 138"/>
              <a:gd name="T7" fmla="*/ 120 h 120"/>
              <a:gd name="T8" fmla="*/ 102 w 138"/>
              <a:gd name="T9" fmla="*/ 60 h 120"/>
              <a:gd name="T10" fmla="*/ 138 w 138"/>
              <a:gd name="T11" fmla="*/ 0 h 120"/>
              <a:gd name="T12" fmla="*/ 69 w 138"/>
              <a:gd name="T13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20">
                <a:moveTo>
                  <a:pt x="69" y="0"/>
                </a:moveTo>
                <a:lnTo>
                  <a:pt x="0" y="0"/>
                </a:lnTo>
                <a:lnTo>
                  <a:pt x="33" y="60"/>
                </a:lnTo>
                <a:lnTo>
                  <a:pt x="69" y="120"/>
                </a:lnTo>
                <a:lnTo>
                  <a:pt x="102" y="60"/>
                </a:lnTo>
                <a:lnTo>
                  <a:pt x="138" y="0"/>
                </a:lnTo>
                <a:lnTo>
                  <a:pt x="69" y="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4422762" y="48250"/>
            <a:ext cx="954244" cy="836304"/>
          </a:xfrm>
          <a:custGeom>
            <a:avLst/>
            <a:gdLst>
              <a:gd name="T0" fmla="*/ 45 w 178"/>
              <a:gd name="T1" fmla="*/ 79 h 156"/>
              <a:gd name="T2" fmla="*/ 0 w 178"/>
              <a:gd name="T3" fmla="*/ 156 h 156"/>
              <a:gd name="T4" fmla="*/ 88 w 178"/>
              <a:gd name="T5" fmla="*/ 156 h 156"/>
              <a:gd name="T6" fmla="*/ 178 w 178"/>
              <a:gd name="T7" fmla="*/ 156 h 156"/>
              <a:gd name="T8" fmla="*/ 133 w 178"/>
              <a:gd name="T9" fmla="*/ 77 h 156"/>
              <a:gd name="T10" fmla="*/ 88 w 178"/>
              <a:gd name="T11" fmla="*/ 0 h 156"/>
              <a:gd name="T12" fmla="*/ 45 w 178"/>
              <a:gd name="T13" fmla="*/ 79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6">
                <a:moveTo>
                  <a:pt x="45" y="79"/>
                </a:moveTo>
                <a:lnTo>
                  <a:pt x="0" y="156"/>
                </a:lnTo>
                <a:lnTo>
                  <a:pt x="88" y="156"/>
                </a:lnTo>
                <a:lnTo>
                  <a:pt x="178" y="156"/>
                </a:lnTo>
                <a:lnTo>
                  <a:pt x="133" y="77"/>
                </a:lnTo>
                <a:lnTo>
                  <a:pt x="88" y="0"/>
                </a:lnTo>
                <a:lnTo>
                  <a:pt x="45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2846651" y="0"/>
            <a:ext cx="1844157" cy="1602914"/>
          </a:xfrm>
          <a:custGeom>
            <a:avLst/>
            <a:gdLst>
              <a:gd name="T0" fmla="*/ 171 w 344"/>
              <a:gd name="T1" fmla="*/ 0 h 299"/>
              <a:gd name="T2" fmla="*/ 0 w 344"/>
              <a:gd name="T3" fmla="*/ 0 h 299"/>
              <a:gd name="T4" fmla="*/ 86 w 344"/>
              <a:gd name="T5" fmla="*/ 151 h 299"/>
              <a:gd name="T6" fmla="*/ 171 w 344"/>
              <a:gd name="T7" fmla="*/ 299 h 299"/>
              <a:gd name="T8" fmla="*/ 259 w 344"/>
              <a:gd name="T9" fmla="*/ 151 h 299"/>
              <a:gd name="T10" fmla="*/ 344 w 344"/>
              <a:gd name="T11" fmla="*/ 0 h 299"/>
              <a:gd name="T12" fmla="*/ 171 w 344"/>
              <a:gd name="T13" fmla="*/ 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4" h="299">
                <a:moveTo>
                  <a:pt x="171" y="0"/>
                </a:moveTo>
                <a:lnTo>
                  <a:pt x="0" y="0"/>
                </a:lnTo>
                <a:lnTo>
                  <a:pt x="86" y="151"/>
                </a:lnTo>
                <a:lnTo>
                  <a:pt x="171" y="299"/>
                </a:lnTo>
                <a:lnTo>
                  <a:pt x="259" y="151"/>
                </a:lnTo>
                <a:lnTo>
                  <a:pt x="344" y="0"/>
                </a:lnTo>
                <a:lnTo>
                  <a:pt x="171" y="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0" y="0"/>
            <a:ext cx="916719" cy="1602914"/>
          </a:xfrm>
          <a:custGeom>
            <a:avLst/>
            <a:gdLst>
              <a:gd name="T0" fmla="*/ 0 w 171"/>
              <a:gd name="T1" fmla="*/ 0 h 299"/>
              <a:gd name="T2" fmla="*/ 0 w 171"/>
              <a:gd name="T3" fmla="*/ 299 h 299"/>
              <a:gd name="T4" fmla="*/ 86 w 171"/>
              <a:gd name="T5" fmla="*/ 151 h 299"/>
              <a:gd name="T6" fmla="*/ 171 w 171"/>
              <a:gd name="T7" fmla="*/ 0 h 299"/>
              <a:gd name="T8" fmla="*/ 0 w 171"/>
              <a:gd name="T9" fmla="*/ 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99">
                <a:moveTo>
                  <a:pt x="0" y="0"/>
                </a:moveTo>
                <a:lnTo>
                  <a:pt x="0" y="299"/>
                </a:lnTo>
                <a:lnTo>
                  <a:pt x="86" y="151"/>
                </a:lnTo>
                <a:lnTo>
                  <a:pt x="171" y="0"/>
                </a:lnTo>
                <a:lnTo>
                  <a:pt x="0" y="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2401693" y="471761"/>
            <a:ext cx="305574" cy="273405"/>
          </a:xfrm>
          <a:custGeom>
            <a:avLst/>
            <a:gdLst>
              <a:gd name="T0" fmla="*/ 29 w 57"/>
              <a:gd name="T1" fmla="*/ 0 h 51"/>
              <a:gd name="T2" fmla="*/ 0 w 57"/>
              <a:gd name="T3" fmla="*/ 0 h 51"/>
              <a:gd name="T4" fmla="*/ 15 w 57"/>
              <a:gd name="T5" fmla="*/ 24 h 51"/>
              <a:gd name="T6" fmla="*/ 29 w 57"/>
              <a:gd name="T7" fmla="*/ 51 h 51"/>
              <a:gd name="T8" fmla="*/ 43 w 57"/>
              <a:gd name="T9" fmla="*/ 24 h 51"/>
              <a:gd name="T10" fmla="*/ 57 w 57"/>
              <a:gd name="T11" fmla="*/ 0 h 51"/>
              <a:gd name="T12" fmla="*/ 29 w 57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1">
                <a:moveTo>
                  <a:pt x="29" y="0"/>
                </a:moveTo>
                <a:lnTo>
                  <a:pt x="0" y="0"/>
                </a:lnTo>
                <a:lnTo>
                  <a:pt x="15" y="24"/>
                </a:lnTo>
                <a:lnTo>
                  <a:pt x="29" y="51"/>
                </a:lnTo>
                <a:lnTo>
                  <a:pt x="43" y="24"/>
                </a:lnTo>
                <a:lnTo>
                  <a:pt x="57" y="0"/>
                </a:lnTo>
                <a:lnTo>
                  <a:pt x="2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1"/>
          <p:cNvSpPr>
            <a:spLocks/>
          </p:cNvSpPr>
          <p:nvPr/>
        </p:nvSpPr>
        <p:spPr bwMode="auto">
          <a:xfrm>
            <a:off x="498567" y="1785189"/>
            <a:ext cx="621867" cy="541451"/>
          </a:xfrm>
          <a:custGeom>
            <a:avLst/>
            <a:gdLst>
              <a:gd name="T0" fmla="*/ 59 w 116"/>
              <a:gd name="T1" fmla="*/ 0 h 101"/>
              <a:gd name="T2" fmla="*/ 0 w 116"/>
              <a:gd name="T3" fmla="*/ 0 h 101"/>
              <a:gd name="T4" fmla="*/ 28 w 116"/>
              <a:gd name="T5" fmla="*/ 50 h 101"/>
              <a:gd name="T6" fmla="*/ 59 w 116"/>
              <a:gd name="T7" fmla="*/ 101 h 101"/>
              <a:gd name="T8" fmla="*/ 88 w 116"/>
              <a:gd name="T9" fmla="*/ 50 h 101"/>
              <a:gd name="T10" fmla="*/ 116 w 116"/>
              <a:gd name="T11" fmla="*/ 0 h 101"/>
              <a:gd name="T12" fmla="*/ 59 w 116"/>
              <a:gd name="T13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" h="101">
                <a:moveTo>
                  <a:pt x="59" y="0"/>
                </a:moveTo>
                <a:lnTo>
                  <a:pt x="0" y="0"/>
                </a:lnTo>
                <a:lnTo>
                  <a:pt x="28" y="50"/>
                </a:lnTo>
                <a:lnTo>
                  <a:pt x="59" y="101"/>
                </a:lnTo>
                <a:lnTo>
                  <a:pt x="88" y="50"/>
                </a:lnTo>
                <a:lnTo>
                  <a:pt x="116" y="0"/>
                </a:lnTo>
                <a:lnTo>
                  <a:pt x="59" y="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1147237" y="0"/>
            <a:ext cx="305574" cy="268046"/>
          </a:xfrm>
          <a:custGeom>
            <a:avLst/>
            <a:gdLst>
              <a:gd name="T0" fmla="*/ 28 w 57"/>
              <a:gd name="T1" fmla="*/ 0 h 50"/>
              <a:gd name="T2" fmla="*/ 0 w 57"/>
              <a:gd name="T3" fmla="*/ 0 h 50"/>
              <a:gd name="T4" fmla="*/ 14 w 57"/>
              <a:gd name="T5" fmla="*/ 24 h 50"/>
              <a:gd name="T6" fmla="*/ 28 w 57"/>
              <a:gd name="T7" fmla="*/ 50 h 50"/>
              <a:gd name="T8" fmla="*/ 42 w 57"/>
              <a:gd name="T9" fmla="*/ 24 h 50"/>
              <a:gd name="T10" fmla="*/ 57 w 57"/>
              <a:gd name="T11" fmla="*/ 0 h 50"/>
              <a:gd name="T12" fmla="*/ 28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8" y="0"/>
                </a:moveTo>
                <a:lnTo>
                  <a:pt x="0" y="0"/>
                </a:lnTo>
                <a:lnTo>
                  <a:pt x="14" y="24"/>
                </a:lnTo>
                <a:lnTo>
                  <a:pt x="28" y="50"/>
                </a:lnTo>
                <a:lnTo>
                  <a:pt x="42" y="24"/>
                </a:lnTo>
                <a:lnTo>
                  <a:pt x="57" y="0"/>
                </a:lnTo>
                <a:lnTo>
                  <a:pt x="28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2037150" y="637951"/>
            <a:ext cx="1763745" cy="1560027"/>
          </a:xfrm>
          <a:custGeom>
            <a:avLst/>
            <a:gdLst>
              <a:gd name="T0" fmla="*/ 83 w 329"/>
              <a:gd name="T1" fmla="*/ 144 h 291"/>
              <a:gd name="T2" fmla="*/ 0 w 329"/>
              <a:gd name="T3" fmla="*/ 291 h 291"/>
              <a:gd name="T4" fmla="*/ 166 w 329"/>
              <a:gd name="T5" fmla="*/ 288 h 291"/>
              <a:gd name="T6" fmla="*/ 329 w 329"/>
              <a:gd name="T7" fmla="*/ 288 h 291"/>
              <a:gd name="T8" fmla="*/ 246 w 329"/>
              <a:gd name="T9" fmla="*/ 144 h 291"/>
              <a:gd name="T10" fmla="*/ 163 w 329"/>
              <a:gd name="T11" fmla="*/ 0 h 291"/>
              <a:gd name="T12" fmla="*/ 83 w 329"/>
              <a:gd name="T13" fmla="*/ 144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91">
                <a:moveTo>
                  <a:pt x="83" y="144"/>
                </a:moveTo>
                <a:lnTo>
                  <a:pt x="0" y="291"/>
                </a:lnTo>
                <a:lnTo>
                  <a:pt x="166" y="288"/>
                </a:lnTo>
                <a:lnTo>
                  <a:pt x="329" y="288"/>
                </a:lnTo>
                <a:lnTo>
                  <a:pt x="246" y="144"/>
                </a:lnTo>
                <a:lnTo>
                  <a:pt x="163" y="0"/>
                </a:lnTo>
                <a:lnTo>
                  <a:pt x="83" y="144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>
            <a:off x="1817354" y="0"/>
            <a:ext cx="739807" cy="637948"/>
          </a:xfrm>
          <a:custGeom>
            <a:avLst/>
            <a:gdLst>
              <a:gd name="T0" fmla="*/ 69 w 138"/>
              <a:gd name="T1" fmla="*/ 0 h 119"/>
              <a:gd name="T2" fmla="*/ 0 w 138"/>
              <a:gd name="T3" fmla="*/ 0 h 119"/>
              <a:gd name="T4" fmla="*/ 34 w 138"/>
              <a:gd name="T5" fmla="*/ 59 h 119"/>
              <a:gd name="T6" fmla="*/ 69 w 138"/>
              <a:gd name="T7" fmla="*/ 119 h 119"/>
              <a:gd name="T8" fmla="*/ 102 w 138"/>
              <a:gd name="T9" fmla="*/ 59 h 119"/>
              <a:gd name="T10" fmla="*/ 138 w 138"/>
              <a:gd name="T11" fmla="*/ 0 h 119"/>
              <a:gd name="T12" fmla="*/ 69 w 138"/>
              <a:gd name="T13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9">
                <a:moveTo>
                  <a:pt x="69" y="0"/>
                </a:moveTo>
                <a:lnTo>
                  <a:pt x="0" y="0"/>
                </a:lnTo>
                <a:lnTo>
                  <a:pt x="34" y="59"/>
                </a:lnTo>
                <a:lnTo>
                  <a:pt x="69" y="119"/>
                </a:lnTo>
                <a:lnTo>
                  <a:pt x="102" y="59"/>
                </a:lnTo>
                <a:lnTo>
                  <a:pt x="138" y="0"/>
                </a:lnTo>
                <a:lnTo>
                  <a:pt x="69" y="0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5"/>
          <p:cNvSpPr>
            <a:spLocks/>
          </p:cNvSpPr>
          <p:nvPr/>
        </p:nvSpPr>
        <p:spPr bwMode="auto">
          <a:xfrm>
            <a:off x="1168681" y="48250"/>
            <a:ext cx="954244" cy="836304"/>
          </a:xfrm>
          <a:custGeom>
            <a:avLst/>
            <a:gdLst>
              <a:gd name="T0" fmla="*/ 45 w 178"/>
              <a:gd name="T1" fmla="*/ 79 h 156"/>
              <a:gd name="T2" fmla="*/ 0 w 178"/>
              <a:gd name="T3" fmla="*/ 156 h 156"/>
              <a:gd name="T4" fmla="*/ 91 w 178"/>
              <a:gd name="T5" fmla="*/ 156 h 156"/>
              <a:gd name="T6" fmla="*/ 178 w 178"/>
              <a:gd name="T7" fmla="*/ 156 h 156"/>
              <a:gd name="T8" fmla="*/ 133 w 178"/>
              <a:gd name="T9" fmla="*/ 77 h 156"/>
              <a:gd name="T10" fmla="*/ 88 w 178"/>
              <a:gd name="T11" fmla="*/ 0 h 156"/>
              <a:gd name="T12" fmla="*/ 45 w 178"/>
              <a:gd name="T13" fmla="*/ 79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6">
                <a:moveTo>
                  <a:pt x="45" y="79"/>
                </a:moveTo>
                <a:lnTo>
                  <a:pt x="0" y="156"/>
                </a:lnTo>
                <a:lnTo>
                  <a:pt x="91" y="156"/>
                </a:lnTo>
                <a:lnTo>
                  <a:pt x="178" y="156"/>
                </a:lnTo>
                <a:lnTo>
                  <a:pt x="133" y="77"/>
                </a:lnTo>
                <a:lnTo>
                  <a:pt x="88" y="0"/>
                </a:lnTo>
                <a:lnTo>
                  <a:pt x="45" y="79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6"/>
          <p:cNvSpPr>
            <a:spLocks/>
          </p:cNvSpPr>
          <p:nvPr/>
        </p:nvSpPr>
        <p:spPr bwMode="auto">
          <a:xfrm>
            <a:off x="120309" y="2641600"/>
            <a:ext cx="541455" cy="471761"/>
          </a:xfrm>
          <a:custGeom>
            <a:avLst/>
            <a:gdLst>
              <a:gd name="T0" fmla="*/ 26 w 101"/>
              <a:gd name="T1" fmla="*/ 43 h 88"/>
              <a:gd name="T2" fmla="*/ 0 w 101"/>
              <a:gd name="T3" fmla="*/ 88 h 88"/>
              <a:gd name="T4" fmla="*/ 52 w 101"/>
              <a:gd name="T5" fmla="*/ 86 h 88"/>
              <a:gd name="T6" fmla="*/ 101 w 101"/>
              <a:gd name="T7" fmla="*/ 86 h 88"/>
              <a:gd name="T8" fmla="*/ 75 w 101"/>
              <a:gd name="T9" fmla="*/ 43 h 88"/>
              <a:gd name="T10" fmla="*/ 52 w 101"/>
              <a:gd name="T11" fmla="*/ 0 h 88"/>
              <a:gd name="T12" fmla="*/ 26 w 101"/>
              <a:gd name="T13" fmla="*/ 4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" h="88">
                <a:moveTo>
                  <a:pt x="26" y="43"/>
                </a:moveTo>
                <a:lnTo>
                  <a:pt x="0" y="88"/>
                </a:lnTo>
                <a:lnTo>
                  <a:pt x="52" y="86"/>
                </a:lnTo>
                <a:lnTo>
                  <a:pt x="101" y="86"/>
                </a:lnTo>
                <a:lnTo>
                  <a:pt x="75" y="43"/>
                </a:lnTo>
                <a:lnTo>
                  <a:pt x="52" y="0"/>
                </a:lnTo>
                <a:lnTo>
                  <a:pt x="26" y="43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TextBox 54"/>
          <p:cNvSpPr txBox="1"/>
          <p:nvPr/>
        </p:nvSpPr>
        <p:spPr>
          <a:xfrm>
            <a:off x="1257844" y="3943644"/>
            <a:ext cx="2169760" cy="1231074"/>
          </a:xfrm>
          <a:prstGeom prst="rect">
            <a:avLst/>
          </a:prstGeom>
          <a:noFill/>
        </p:spPr>
        <p:txBody>
          <a:bodyPr wrap="none" lIns="121888" tIns="60944" rIns="121888" bIns="60944" rtlCol="0">
            <a:spAutoFit/>
          </a:bodyPr>
          <a:lstStyle/>
          <a:p>
            <a:pPr algn="ctr" defTabSz="914377">
              <a:defRPr/>
            </a:pPr>
            <a:r>
              <a:rPr lang="zh-TW" altLang="en-US" sz="7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</a:rPr>
              <a:t>目錄</a:t>
            </a:r>
            <a:endParaRPr lang="zh-CN" altLang="en-US" sz="7200" b="1" spc="3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9" name="TextBox 55"/>
          <p:cNvSpPr txBox="1"/>
          <p:nvPr/>
        </p:nvSpPr>
        <p:spPr>
          <a:xfrm>
            <a:off x="1061755" y="5067383"/>
            <a:ext cx="2673103" cy="800187"/>
          </a:xfrm>
          <a:prstGeom prst="rect">
            <a:avLst/>
          </a:prstGeom>
          <a:noFill/>
        </p:spPr>
        <p:txBody>
          <a:bodyPr wrap="none" lIns="121888" tIns="60944" rIns="121888" bIns="60944" rtlCol="0">
            <a:spAutoFit/>
          </a:bodyPr>
          <a:lstStyle/>
          <a:p>
            <a:pPr algn="ctr" defTabSz="914377">
              <a:defRPr/>
            </a:pPr>
            <a:r>
              <a:rPr lang="en-US" altLang="zh-CN" sz="44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腾祥澜黑简" panose="01010104010101010101" pitchFamily="2" charset="-122"/>
              </a:rPr>
              <a:t>CONTENTS</a:t>
            </a:r>
            <a:endParaRPr lang="zh-CN" altLang="en-US" sz="4400" spc="6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腾祥澜黑简" panose="01010104010101010101" pitchFamily="2" charset="-122"/>
            </a:endParaRPr>
          </a:p>
        </p:txBody>
      </p:sp>
      <p:grpSp>
        <p:nvGrpSpPr>
          <p:cNvPr id="47" name="群組 46"/>
          <p:cNvGrpSpPr/>
          <p:nvPr/>
        </p:nvGrpSpPr>
        <p:grpSpPr>
          <a:xfrm>
            <a:off x="5720105" y="1356315"/>
            <a:ext cx="5177298" cy="4999194"/>
            <a:chOff x="5795423" y="1522502"/>
            <a:chExt cx="5177298" cy="4999194"/>
          </a:xfrm>
        </p:grpSpPr>
        <p:grpSp>
          <p:nvGrpSpPr>
            <p:cNvPr id="2" name="群組 1"/>
            <p:cNvGrpSpPr/>
            <p:nvPr/>
          </p:nvGrpSpPr>
          <p:grpSpPr>
            <a:xfrm>
              <a:off x="5811239" y="1522502"/>
              <a:ext cx="3374027" cy="523220"/>
              <a:chOff x="6315131" y="2641600"/>
              <a:chExt cx="3374027" cy="523220"/>
            </a:xfrm>
          </p:grpSpPr>
          <p:sp>
            <p:nvSpPr>
              <p:cNvPr id="30" name="Rectangle 7"/>
              <p:cNvSpPr>
                <a:spLocks noChangeArrowheads="1"/>
              </p:cNvSpPr>
              <p:nvPr/>
            </p:nvSpPr>
            <p:spPr bwMode="auto">
              <a:xfrm>
                <a:off x="6315131" y="2647305"/>
                <a:ext cx="1308100" cy="515937"/>
              </a:xfrm>
              <a:prstGeom prst="rect">
                <a:avLst/>
              </a:prstGeom>
              <a:solidFill>
                <a:srgbClr val="FF7C80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TW" altLang="en-US" sz="3200" spc="600" dirty="0">
                    <a:solidFill>
                      <a:schemeClr val="bg1"/>
                    </a:solidFill>
                    <a:latin typeface="Agency FB" panose="020B0503020202020204" pitchFamily="34" charset="0"/>
                    <a:ea typeface="腾祥澜黑简" panose="01010104010101010101" pitchFamily="2" charset="-122"/>
                  </a:rPr>
                  <a:t>  </a:t>
                </a:r>
                <a:r>
                  <a:rPr lang="en-US" altLang="zh-TW" sz="3200" spc="600" dirty="0">
                    <a:solidFill>
                      <a:schemeClr val="bg1"/>
                    </a:solidFill>
                    <a:latin typeface="Agency FB" panose="020B0503020202020204" pitchFamily="34" charset="0"/>
                    <a:ea typeface="腾祥澜黑简" panose="01010104010101010101" pitchFamily="2" charset="-122"/>
                  </a:rPr>
                  <a:t>0</a:t>
                </a:r>
                <a:r>
                  <a:rPr lang="en-US" altLang="zh-TW" sz="3600" spc="600" dirty="0">
                    <a:solidFill>
                      <a:schemeClr val="bg1"/>
                    </a:solidFill>
                    <a:latin typeface="Agency FB" panose="020B0503020202020204" pitchFamily="34" charset="0"/>
                    <a:ea typeface="腾祥澜黑简" panose="01010104010101010101" pitchFamily="2" charset="-122"/>
                  </a:rPr>
                  <a:t>1</a:t>
                </a:r>
                <a:endParaRPr lang="zh-CN" altLang="en-US" sz="3600" spc="600" dirty="0">
                  <a:solidFill>
                    <a:schemeClr val="bg1"/>
                  </a:solidFill>
                  <a:latin typeface="Agency FB" panose="020B0503020202020204" pitchFamily="34" charset="0"/>
                  <a:ea typeface="腾祥澜黑简" panose="01010104010101010101" pitchFamily="2" charset="-122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8068201" y="2641600"/>
                <a:ext cx="16209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FF7C80"/>
                    </a:solidFill>
                    <a:latin typeface="微软雅黑" pitchFamily="34" charset="-122"/>
                    <a:ea typeface="微软雅黑" pitchFamily="34" charset="-122"/>
                  </a:rPr>
                  <a:t>題目內容</a:t>
                </a:r>
              </a:p>
            </p:txBody>
          </p:sp>
        </p:grpSp>
        <p:grpSp>
          <p:nvGrpSpPr>
            <p:cNvPr id="3" name="群組 2"/>
            <p:cNvGrpSpPr/>
            <p:nvPr/>
          </p:nvGrpSpPr>
          <p:grpSpPr>
            <a:xfrm>
              <a:off x="5807849" y="4488394"/>
              <a:ext cx="3712765" cy="550357"/>
              <a:chOff x="6315131" y="3628885"/>
              <a:chExt cx="3712765" cy="550357"/>
            </a:xfrm>
          </p:grpSpPr>
          <p:sp>
            <p:nvSpPr>
              <p:cNvPr id="32" name="Rectangle 7"/>
              <p:cNvSpPr>
                <a:spLocks noChangeArrowheads="1"/>
              </p:cNvSpPr>
              <p:nvPr/>
            </p:nvSpPr>
            <p:spPr bwMode="auto">
              <a:xfrm>
                <a:off x="6315131" y="3663305"/>
                <a:ext cx="1308100" cy="515937"/>
              </a:xfrm>
              <a:prstGeom prst="rect">
                <a:avLst/>
              </a:prstGeom>
              <a:solidFill>
                <a:srgbClr val="87CAEC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spc="600" dirty="0">
                    <a:solidFill>
                      <a:schemeClr val="bg1"/>
                    </a:solidFill>
                    <a:latin typeface="Agency FB" panose="020B0503020202020204" pitchFamily="34" charset="0"/>
                    <a:ea typeface="腾祥澜黑简" panose="01010104010101010101" pitchFamily="2" charset="-122"/>
                  </a:rPr>
                  <a:t>05</a:t>
                </a:r>
                <a:endParaRPr lang="zh-CN" altLang="en-US" sz="3200" spc="600" dirty="0">
                  <a:solidFill>
                    <a:schemeClr val="bg1"/>
                  </a:solidFill>
                  <a:latin typeface="Agency FB" panose="020B0503020202020204" pitchFamily="34" charset="0"/>
                  <a:ea typeface="腾祥澜黑简" panose="01010104010101010101" pitchFamily="2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047867" y="3628885"/>
                <a:ext cx="19800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accent1"/>
                    </a:solidFill>
                    <a:latin typeface="微软雅黑" pitchFamily="34" charset="-122"/>
                    <a:ea typeface="微软雅黑" pitchFamily="34" charset="-122"/>
                  </a:rPr>
                  <a:t>系統環境圖</a:t>
                </a:r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>
              <a:off x="5812367" y="5229867"/>
              <a:ext cx="2994620" cy="550357"/>
              <a:chOff x="6315131" y="4644885"/>
              <a:chExt cx="2994620" cy="550357"/>
            </a:xfrm>
          </p:grpSpPr>
          <p:sp>
            <p:nvSpPr>
              <p:cNvPr id="34" name="Rectangle 7"/>
              <p:cNvSpPr>
                <a:spLocks noChangeArrowheads="1"/>
              </p:cNvSpPr>
              <p:nvPr/>
            </p:nvSpPr>
            <p:spPr bwMode="auto">
              <a:xfrm>
                <a:off x="6315131" y="4679305"/>
                <a:ext cx="1308100" cy="515937"/>
              </a:xfrm>
              <a:prstGeom prst="rect">
                <a:avLst/>
              </a:prstGeom>
              <a:solidFill>
                <a:srgbClr val="EC8D62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spc="600" dirty="0">
                    <a:solidFill>
                      <a:schemeClr val="bg1"/>
                    </a:solidFill>
                    <a:latin typeface="Agency FB" panose="020B0503020202020204" pitchFamily="34" charset="0"/>
                    <a:ea typeface="腾祥澜黑简" panose="01010104010101010101" pitchFamily="2" charset="-122"/>
                  </a:rPr>
                  <a:t>06</a:t>
                </a:r>
                <a:endParaRPr lang="zh-CN" altLang="en-US" sz="3200" spc="600" dirty="0">
                  <a:solidFill>
                    <a:schemeClr val="bg1"/>
                  </a:solidFill>
                  <a:latin typeface="Agency FB" panose="020B0503020202020204" pitchFamily="34" charset="0"/>
                  <a:ea typeface="腾祥澜黑简" panose="01010104010101010101" pitchFamily="2" charset="-122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8047867" y="4644885"/>
                <a:ext cx="12618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EC8D62"/>
                    </a:solidFill>
                    <a:latin typeface="微软雅黑" pitchFamily="34" charset="-122"/>
                    <a:ea typeface="微软雅黑" pitchFamily="34" charset="-122"/>
                  </a:rPr>
                  <a:t>各種圖</a:t>
                </a:r>
              </a:p>
            </p:txBody>
          </p:sp>
        </p:grpSp>
        <p:grpSp>
          <p:nvGrpSpPr>
            <p:cNvPr id="27" name="群組 26"/>
            <p:cNvGrpSpPr/>
            <p:nvPr/>
          </p:nvGrpSpPr>
          <p:grpSpPr>
            <a:xfrm>
              <a:off x="5819145" y="5971339"/>
              <a:ext cx="4671361" cy="550357"/>
              <a:chOff x="6315131" y="5660885"/>
              <a:chExt cx="4671361" cy="550357"/>
            </a:xfrm>
          </p:grpSpPr>
          <p:sp>
            <p:nvSpPr>
              <p:cNvPr id="36" name="Rectangle 7"/>
              <p:cNvSpPr>
                <a:spLocks noChangeArrowheads="1"/>
              </p:cNvSpPr>
              <p:nvPr/>
            </p:nvSpPr>
            <p:spPr bwMode="auto">
              <a:xfrm>
                <a:off x="6315131" y="5695305"/>
                <a:ext cx="1308100" cy="515937"/>
              </a:xfrm>
              <a:prstGeom prst="rect">
                <a:avLst/>
              </a:prstGeom>
              <a:solidFill>
                <a:srgbClr val="C268DE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spc="600" dirty="0">
                    <a:solidFill>
                      <a:schemeClr val="bg1"/>
                    </a:solidFill>
                    <a:latin typeface="Agency FB" panose="020B0503020202020204" pitchFamily="34" charset="0"/>
                    <a:ea typeface="腾祥澜黑简" panose="01010104010101010101" pitchFamily="2" charset="-122"/>
                  </a:rPr>
                  <a:t>07</a:t>
                </a:r>
                <a:endParaRPr lang="zh-CN" altLang="en-US" sz="3200" spc="600" dirty="0">
                  <a:solidFill>
                    <a:schemeClr val="bg1"/>
                  </a:solidFill>
                  <a:latin typeface="Agency FB" panose="020B0503020202020204" pitchFamily="34" charset="0"/>
                  <a:ea typeface="腾祥澜黑简" panose="01010104010101010101" pitchFamily="2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8047867" y="5660885"/>
                <a:ext cx="29386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800" dirty="0">
                    <a:solidFill>
                      <a:srgbClr val="C268DE"/>
                    </a:solidFill>
                    <a:latin typeface="微软雅黑" pitchFamily="34" charset="-122"/>
                    <a:ea typeface="微软雅黑" pitchFamily="34" charset="-122"/>
                  </a:rPr>
                  <a:t>介面設計</a:t>
                </a:r>
                <a:r>
                  <a:rPr lang="en-US" altLang="zh-TW" sz="2800" dirty="0">
                    <a:solidFill>
                      <a:srgbClr val="C268DE"/>
                    </a:solidFill>
                    <a:latin typeface="微软雅黑" pitchFamily="34" charset="-122"/>
                    <a:ea typeface="微软雅黑" pitchFamily="34" charset="-122"/>
                  </a:rPr>
                  <a:t>(</a:t>
                </a:r>
                <a:r>
                  <a:rPr lang="zh-TW" altLang="en-US" sz="2800" dirty="0">
                    <a:solidFill>
                      <a:srgbClr val="C268DE"/>
                    </a:solidFill>
                    <a:latin typeface="微软雅黑" pitchFamily="34" charset="-122"/>
                    <a:ea typeface="微软雅黑" pitchFamily="34" charset="-122"/>
                  </a:rPr>
                  <a:t>分鏡板</a:t>
                </a:r>
                <a:r>
                  <a:rPr lang="en-US" altLang="zh-TW" sz="2800" dirty="0">
                    <a:solidFill>
                      <a:srgbClr val="C268DE"/>
                    </a:solidFill>
                    <a:latin typeface="微软雅黑" pitchFamily="34" charset="-122"/>
                    <a:ea typeface="微软雅黑" pitchFamily="34" charset="-122"/>
                  </a:rPr>
                  <a:t>)</a:t>
                </a:r>
                <a:endParaRPr lang="zh-CN" altLang="en-US" sz="2800" dirty="0">
                  <a:solidFill>
                    <a:srgbClr val="C268D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8" name="群組 37"/>
            <p:cNvGrpSpPr/>
            <p:nvPr/>
          </p:nvGrpSpPr>
          <p:grpSpPr>
            <a:xfrm>
              <a:off x="5795423" y="3746921"/>
              <a:ext cx="3374027" cy="523220"/>
              <a:chOff x="6315131" y="2641600"/>
              <a:chExt cx="3374027" cy="523220"/>
            </a:xfrm>
          </p:grpSpPr>
          <p:sp>
            <p:nvSpPr>
              <p:cNvPr id="39" name="Rectangle 7"/>
              <p:cNvSpPr>
                <a:spLocks noChangeArrowheads="1"/>
              </p:cNvSpPr>
              <p:nvPr/>
            </p:nvSpPr>
            <p:spPr bwMode="auto">
              <a:xfrm>
                <a:off x="6315131" y="2647305"/>
                <a:ext cx="1308100" cy="515937"/>
              </a:xfrm>
              <a:prstGeom prst="rect">
                <a:avLst/>
              </a:prstGeom>
              <a:solidFill>
                <a:srgbClr val="92DF6B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spc="600" dirty="0">
                    <a:solidFill>
                      <a:schemeClr val="bg1"/>
                    </a:solidFill>
                    <a:latin typeface="Agency FB" panose="020B0503020202020204" pitchFamily="34" charset="0"/>
                    <a:ea typeface="腾祥澜黑简" panose="01010104010101010101" pitchFamily="2" charset="-122"/>
                  </a:rPr>
                  <a:t>04</a:t>
                </a:r>
                <a:endParaRPr lang="zh-CN" altLang="en-US" sz="3200" spc="600" dirty="0">
                  <a:solidFill>
                    <a:schemeClr val="bg1"/>
                  </a:solidFill>
                  <a:latin typeface="Agency FB" panose="020B0503020202020204" pitchFamily="34" charset="0"/>
                  <a:ea typeface="腾祥澜黑简" panose="01010104010101010101" pitchFamily="2" charset="-122"/>
                </a:endParaRPr>
              </a:p>
            </p:txBody>
          </p:sp>
          <p:sp>
            <p:nvSpPr>
              <p:cNvPr id="40" name="文本框 30"/>
              <p:cNvSpPr txBox="1"/>
              <p:nvPr/>
            </p:nvSpPr>
            <p:spPr>
              <a:xfrm>
                <a:off x="8068201" y="2641600"/>
                <a:ext cx="16209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92D050"/>
                    </a:solidFill>
                    <a:latin typeface="微软雅黑" pitchFamily="34" charset="-122"/>
                    <a:ea typeface="微软雅黑" pitchFamily="34" charset="-122"/>
                  </a:rPr>
                  <a:t>工作進度</a:t>
                </a:r>
              </a:p>
            </p:txBody>
          </p:sp>
        </p:grpSp>
        <p:grpSp>
          <p:nvGrpSpPr>
            <p:cNvPr id="41" name="群組 40"/>
            <p:cNvGrpSpPr/>
            <p:nvPr/>
          </p:nvGrpSpPr>
          <p:grpSpPr>
            <a:xfrm>
              <a:off x="5803331" y="2263975"/>
              <a:ext cx="5169390" cy="523220"/>
              <a:chOff x="6315131" y="2641600"/>
              <a:chExt cx="5169390" cy="523220"/>
            </a:xfrm>
          </p:grpSpPr>
          <p:sp>
            <p:nvSpPr>
              <p:cNvPr id="42" name="Rectangle 7"/>
              <p:cNvSpPr>
                <a:spLocks noChangeArrowheads="1"/>
              </p:cNvSpPr>
              <p:nvPr/>
            </p:nvSpPr>
            <p:spPr bwMode="auto">
              <a:xfrm>
                <a:off x="6315131" y="2647305"/>
                <a:ext cx="1308100" cy="515937"/>
              </a:xfrm>
              <a:prstGeom prst="rect">
                <a:avLst/>
              </a:prstGeom>
              <a:solidFill>
                <a:srgbClr val="EF953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spc="600" dirty="0">
                    <a:solidFill>
                      <a:schemeClr val="bg1"/>
                    </a:solidFill>
                    <a:latin typeface="Agency FB" panose="020B0503020202020204" pitchFamily="34" charset="0"/>
                    <a:ea typeface="腾祥澜黑简" panose="01010104010101010101" pitchFamily="2" charset="-122"/>
                  </a:rPr>
                  <a:t>02</a:t>
                </a:r>
                <a:endParaRPr lang="zh-CN" altLang="en-US" sz="3200" spc="600" dirty="0">
                  <a:solidFill>
                    <a:schemeClr val="bg1"/>
                  </a:solidFill>
                  <a:latin typeface="Agency FB" panose="020B0503020202020204" pitchFamily="34" charset="0"/>
                  <a:ea typeface="腾祥澜黑简" panose="01010104010101010101" pitchFamily="2" charset="-122"/>
                </a:endParaRPr>
              </a:p>
            </p:txBody>
          </p:sp>
          <p:sp>
            <p:nvSpPr>
              <p:cNvPr id="43" name="文本框 30"/>
              <p:cNvSpPr txBox="1"/>
              <p:nvPr/>
            </p:nvSpPr>
            <p:spPr>
              <a:xfrm>
                <a:off x="8068201" y="2641600"/>
                <a:ext cx="34163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800" dirty="0">
                    <a:solidFill>
                      <a:srgbClr val="EF9531"/>
                    </a:solidFill>
                    <a:latin typeface="微软雅黑" pitchFamily="34" charset="-122"/>
                    <a:ea typeface="微软雅黑" pitchFamily="34" charset="-122"/>
                  </a:rPr>
                  <a:t>功能與非功能性需求</a:t>
                </a:r>
                <a:endParaRPr lang="zh-CN" altLang="en-US" sz="2800" dirty="0">
                  <a:solidFill>
                    <a:srgbClr val="EF953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4" name="群組 43"/>
            <p:cNvGrpSpPr/>
            <p:nvPr/>
          </p:nvGrpSpPr>
          <p:grpSpPr>
            <a:xfrm>
              <a:off x="5799941" y="3005448"/>
              <a:ext cx="3733099" cy="523220"/>
              <a:chOff x="6315131" y="2641600"/>
              <a:chExt cx="3733099" cy="523220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6315131" y="2647305"/>
                <a:ext cx="1308100" cy="51593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spc="600" dirty="0">
                    <a:solidFill>
                      <a:schemeClr val="bg1"/>
                    </a:solidFill>
                    <a:latin typeface="Agency FB" panose="020B0503020202020204" pitchFamily="34" charset="0"/>
                    <a:ea typeface="腾祥澜黑简" panose="01010104010101010101" pitchFamily="2" charset="-122"/>
                  </a:rPr>
                  <a:t>03</a:t>
                </a:r>
                <a:endParaRPr lang="zh-CN" altLang="en-US" sz="3200" spc="600" dirty="0">
                  <a:solidFill>
                    <a:schemeClr val="bg1"/>
                  </a:solidFill>
                  <a:latin typeface="Agency FB" panose="020B0503020202020204" pitchFamily="34" charset="0"/>
                  <a:ea typeface="腾祥澜黑简" panose="01010104010101010101" pitchFamily="2" charset="-122"/>
                </a:endParaRPr>
              </a:p>
            </p:txBody>
          </p:sp>
          <p:sp>
            <p:nvSpPr>
              <p:cNvPr id="46" name="文本框 30"/>
              <p:cNvSpPr txBox="1"/>
              <p:nvPr/>
            </p:nvSpPr>
            <p:spPr>
              <a:xfrm>
                <a:off x="8068201" y="2641600"/>
                <a:ext cx="19800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accent4"/>
                    </a:solidFill>
                    <a:latin typeface="微软雅黑" pitchFamily="34" charset="-122"/>
                    <a:ea typeface="微软雅黑" pitchFamily="34" charset="-122"/>
                  </a:rPr>
                  <a:t>使用案例圖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941621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3"/>
          <p:cNvSpPr>
            <a:spLocks/>
          </p:cNvSpPr>
          <p:nvPr/>
        </p:nvSpPr>
        <p:spPr bwMode="auto">
          <a:xfrm flipV="1">
            <a:off x="4165600" y="1042564"/>
            <a:ext cx="3860800" cy="3195224"/>
          </a:xfrm>
          <a:custGeom>
            <a:avLst/>
            <a:gdLst>
              <a:gd name="T0" fmla="*/ 83 w 329"/>
              <a:gd name="T1" fmla="*/ 143 h 285"/>
              <a:gd name="T2" fmla="*/ 0 w 329"/>
              <a:gd name="T3" fmla="*/ 285 h 285"/>
              <a:gd name="T4" fmla="*/ 166 w 329"/>
              <a:gd name="T5" fmla="*/ 285 h 285"/>
              <a:gd name="T6" fmla="*/ 329 w 329"/>
              <a:gd name="T7" fmla="*/ 285 h 285"/>
              <a:gd name="T8" fmla="*/ 246 w 329"/>
              <a:gd name="T9" fmla="*/ 143 h 285"/>
              <a:gd name="T10" fmla="*/ 163 w 329"/>
              <a:gd name="T11" fmla="*/ 0 h 285"/>
              <a:gd name="T12" fmla="*/ 83 w 329"/>
              <a:gd name="T13" fmla="*/ 14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5">
                <a:moveTo>
                  <a:pt x="83" y="143"/>
                </a:moveTo>
                <a:lnTo>
                  <a:pt x="0" y="285"/>
                </a:lnTo>
                <a:lnTo>
                  <a:pt x="166" y="285"/>
                </a:lnTo>
                <a:lnTo>
                  <a:pt x="329" y="285"/>
                </a:lnTo>
                <a:lnTo>
                  <a:pt x="246" y="143"/>
                </a:lnTo>
                <a:lnTo>
                  <a:pt x="163" y="0"/>
                </a:lnTo>
                <a:lnTo>
                  <a:pt x="83" y="143"/>
                </a:lnTo>
                <a:close/>
              </a:path>
            </a:pathLst>
          </a:custGeom>
          <a:noFill/>
          <a:ln w="38100">
            <a:solidFill>
              <a:srgbClr val="EC8D62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57" name="Freeform 23"/>
          <p:cNvSpPr>
            <a:spLocks/>
          </p:cNvSpPr>
          <p:nvPr/>
        </p:nvSpPr>
        <p:spPr bwMode="auto">
          <a:xfrm>
            <a:off x="4165600" y="453284"/>
            <a:ext cx="3860800" cy="3195224"/>
          </a:xfrm>
          <a:custGeom>
            <a:avLst/>
            <a:gdLst>
              <a:gd name="T0" fmla="*/ 83 w 329"/>
              <a:gd name="T1" fmla="*/ 143 h 285"/>
              <a:gd name="T2" fmla="*/ 0 w 329"/>
              <a:gd name="T3" fmla="*/ 285 h 285"/>
              <a:gd name="T4" fmla="*/ 166 w 329"/>
              <a:gd name="T5" fmla="*/ 285 h 285"/>
              <a:gd name="T6" fmla="*/ 329 w 329"/>
              <a:gd name="T7" fmla="*/ 285 h 285"/>
              <a:gd name="T8" fmla="*/ 246 w 329"/>
              <a:gd name="T9" fmla="*/ 143 h 285"/>
              <a:gd name="T10" fmla="*/ 163 w 329"/>
              <a:gd name="T11" fmla="*/ 0 h 285"/>
              <a:gd name="T12" fmla="*/ 83 w 329"/>
              <a:gd name="T13" fmla="*/ 14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5">
                <a:moveTo>
                  <a:pt x="83" y="143"/>
                </a:moveTo>
                <a:lnTo>
                  <a:pt x="0" y="285"/>
                </a:lnTo>
                <a:lnTo>
                  <a:pt x="166" y="285"/>
                </a:lnTo>
                <a:lnTo>
                  <a:pt x="329" y="285"/>
                </a:lnTo>
                <a:lnTo>
                  <a:pt x="246" y="143"/>
                </a:lnTo>
                <a:lnTo>
                  <a:pt x="163" y="0"/>
                </a:lnTo>
                <a:lnTo>
                  <a:pt x="83" y="143"/>
                </a:lnTo>
                <a:close/>
              </a:path>
            </a:pathLst>
          </a:custGeom>
          <a:solidFill>
            <a:srgbClr val="EC8D62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964921" y="4827068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5400" b="1" dirty="0">
                <a:solidFill>
                  <a:srgbClr val="EC8D62"/>
                </a:solidFill>
                <a:latin typeface="微软雅黑" pitchFamily="34" charset="-122"/>
                <a:ea typeface="微软雅黑" pitchFamily="34" charset="-122"/>
              </a:rPr>
              <a:t>各種圖</a:t>
            </a:r>
          </a:p>
        </p:txBody>
      </p:sp>
      <p:sp>
        <p:nvSpPr>
          <p:cNvPr id="60" name="任意多边形: 形状 8"/>
          <p:cNvSpPr/>
          <p:nvPr/>
        </p:nvSpPr>
        <p:spPr>
          <a:xfrm>
            <a:off x="5007429" y="1438656"/>
            <a:ext cx="2177142" cy="1990344"/>
          </a:xfrm>
          <a:custGeom>
            <a:avLst/>
            <a:gdLst>
              <a:gd name="connsiteX0" fmla="*/ 0 w 4318004"/>
              <a:gd name="connsiteY0" fmla="*/ 3405519 h 3947521"/>
              <a:gd name="connsiteX1" fmla="*/ 4318004 w 4318004"/>
              <a:gd name="connsiteY1" fmla="*/ 3405519 h 3947521"/>
              <a:gd name="connsiteX2" fmla="*/ 2159002 w 4318004"/>
              <a:gd name="connsiteY2" fmla="*/ 3947521 h 3947521"/>
              <a:gd name="connsiteX3" fmla="*/ 0 w 4318004"/>
              <a:gd name="connsiteY3" fmla="*/ 0 h 3947521"/>
              <a:gd name="connsiteX4" fmla="*/ 4318004 w 4318004"/>
              <a:gd name="connsiteY4" fmla="*/ 0 h 3947521"/>
              <a:gd name="connsiteX5" fmla="*/ 4318004 w 4318004"/>
              <a:gd name="connsiteY5" fmla="*/ 1339228 h 3947521"/>
              <a:gd name="connsiteX6" fmla="*/ 4318004 w 4318004"/>
              <a:gd name="connsiteY6" fmla="*/ 2122339 h 3947521"/>
              <a:gd name="connsiteX7" fmla="*/ 4318004 w 4318004"/>
              <a:gd name="connsiteY7" fmla="*/ 3405518 h 3947521"/>
              <a:gd name="connsiteX8" fmla="*/ 0 w 4318004"/>
              <a:gd name="connsiteY8" fmla="*/ 3405518 h 3947521"/>
              <a:gd name="connsiteX9" fmla="*/ 0 w 4318004"/>
              <a:gd name="connsiteY9" fmla="*/ 2122339 h 3947521"/>
              <a:gd name="connsiteX10" fmla="*/ 0 w 4318004"/>
              <a:gd name="connsiteY10" fmla="*/ 1339228 h 394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18004" h="3947521">
                <a:moveTo>
                  <a:pt x="0" y="3405519"/>
                </a:moveTo>
                <a:lnTo>
                  <a:pt x="4318004" y="3405519"/>
                </a:lnTo>
                <a:lnTo>
                  <a:pt x="2159002" y="3947521"/>
                </a:lnTo>
                <a:close/>
                <a:moveTo>
                  <a:pt x="0" y="0"/>
                </a:moveTo>
                <a:lnTo>
                  <a:pt x="4318004" y="0"/>
                </a:lnTo>
                <a:lnTo>
                  <a:pt x="4318004" y="1339228"/>
                </a:lnTo>
                <a:lnTo>
                  <a:pt x="4318004" y="2122339"/>
                </a:lnTo>
                <a:lnTo>
                  <a:pt x="4318004" y="3405518"/>
                </a:lnTo>
                <a:lnTo>
                  <a:pt x="0" y="3405518"/>
                </a:lnTo>
                <a:lnTo>
                  <a:pt x="0" y="2122339"/>
                </a:lnTo>
                <a:lnTo>
                  <a:pt x="0" y="1339228"/>
                </a:lnTo>
                <a:close/>
              </a:path>
            </a:pathLst>
          </a:custGeom>
          <a:noFill/>
          <a:ln>
            <a:noFill/>
          </a:ln>
          <a:effectLst>
            <a:outerShdw blurRad="254000" dist="1270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>
                <a:solidFill>
                  <a:prstClr val="white"/>
                </a:solidFill>
                <a:latin typeface="Agency FB" panose="020B0503020202020204" pitchFamily="34" charset="0"/>
              </a:rPr>
              <a:t>0</a:t>
            </a:r>
            <a:r>
              <a:rPr lang="en-US" altLang="zh-TW" sz="9600" dirty="0">
                <a:solidFill>
                  <a:prstClr val="white"/>
                </a:solidFill>
                <a:latin typeface="Agency FB" panose="020B0503020202020204" pitchFamily="34" charset="0"/>
              </a:rPr>
              <a:t>6</a:t>
            </a:r>
            <a:endParaRPr lang="zh-CN" altLang="en-US" sz="9600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cxnSp>
        <p:nvCxnSpPr>
          <p:cNvPr id="6" name="直接连接符 42"/>
          <p:cNvCxnSpPr/>
          <p:nvPr/>
        </p:nvCxnSpPr>
        <p:spPr>
          <a:xfrm>
            <a:off x="0" y="6330885"/>
            <a:ext cx="12192000" cy="8793"/>
          </a:xfrm>
          <a:prstGeom prst="line">
            <a:avLst/>
          </a:prstGeom>
          <a:ln w="57150">
            <a:solidFill>
              <a:srgbClr val="EC8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328769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/>
          <p:cNvSpPr txBox="1"/>
          <p:nvPr/>
        </p:nvSpPr>
        <p:spPr>
          <a:xfrm>
            <a:off x="1250932" y="469905"/>
            <a:ext cx="6083255" cy="553998"/>
          </a:xfrm>
          <a:prstGeom prst="rect">
            <a:avLst/>
          </a:prstGeom>
          <a:solidFill>
            <a:srgbClr val="EC8D6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TW" altLang="en-US" sz="3000" b="1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活動圖與循序圖</a:t>
            </a:r>
            <a:r>
              <a:rPr lang="en-US" altLang="zh-TW" sz="3000" b="1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TW" altLang="en-US" sz="3000" b="1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遊戲開始或讀檔</a:t>
            </a:r>
            <a:r>
              <a:rPr lang="en-US" altLang="zh-TW" sz="3000" b="1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zh-TW" altLang="en-US" sz="3000" b="1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64" name="组合 1"/>
          <p:cNvGrpSpPr/>
          <p:nvPr/>
        </p:nvGrpSpPr>
        <p:grpSpPr>
          <a:xfrm rot="19829320">
            <a:off x="387019" y="457710"/>
            <a:ext cx="648587" cy="648587"/>
            <a:chOff x="4482708" y="3301238"/>
            <a:chExt cx="661162" cy="661162"/>
          </a:xfrm>
        </p:grpSpPr>
        <p:grpSp>
          <p:nvGrpSpPr>
            <p:cNvPr id="65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69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EC8D62"/>
              </a:solidFill>
              <a:ln w="38100">
                <a:solidFill>
                  <a:srgbClr val="EC8D62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70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C8D62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66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67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EC8D6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68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EC8D62"/>
                </a:solidFill>
                <a:prstDash val="solid"/>
              </a:ln>
              <a:effectLst/>
            </p:spPr>
          </p:cxnSp>
        </p:grpSp>
      </p:grpSp>
      <p:grpSp>
        <p:nvGrpSpPr>
          <p:cNvPr id="9" name="群組 8"/>
          <p:cNvGrpSpPr/>
          <p:nvPr/>
        </p:nvGrpSpPr>
        <p:grpSpPr>
          <a:xfrm>
            <a:off x="3219196" y="1310054"/>
            <a:ext cx="1725861" cy="5291937"/>
            <a:chOff x="4925767" y="1310054"/>
            <a:chExt cx="1725861" cy="5291937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767" y="1310054"/>
              <a:ext cx="1638619" cy="4768717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5125596" y="6078771"/>
              <a:ext cx="152603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2800" b="1" dirty="0">
                  <a:solidFill>
                    <a:srgbClr val="EC8D62"/>
                  </a:solidFill>
                  <a:latin typeface="微软雅黑" pitchFamily="34" charset="-122"/>
                  <a:ea typeface="微软雅黑" pitchFamily="34" charset="-122"/>
                </a:rPr>
                <a:t>活動圖</a:t>
              </a:r>
              <a:endParaRPr lang="zh-CN" altLang="en-US" sz="2800" b="1" dirty="0">
                <a:solidFill>
                  <a:srgbClr val="EC8D6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5697827" y="1310054"/>
            <a:ext cx="4511040" cy="5281992"/>
            <a:chOff x="6989300" y="1319999"/>
            <a:chExt cx="4511040" cy="5281992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9300" y="1319999"/>
              <a:ext cx="4511040" cy="4758772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8612674" y="6078771"/>
              <a:ext cx="125841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2800" b="1" dirty="0">
                  <a:solidFill>
                    <a:srgbClr val="EC8D62"/>
                  </a:solidFill>
                  <a:latin typeface="微软雅黑" pitchFamily="34" charset="-122"/>
                  <a:ea typeface="微软雅黑" pitchFamily="34" charset="-122"/>
                </a:rPr>
                <a:t>循序圖</a:t>
              </a:r>
              <a:endParaRPr lang="zh-CN" altLang="en-US" sz="2800" b="1" dirty="0">
                <a:solidFill>
                  <a:srgbClr val="EC8D6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118116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/>
          <p:cNvSpPr txBox="1"/>
          <p:nvPr/>
        </p:nvSpPr>
        <p:spPr>
          <a:xfrm>
            <a:off x="1250932" y="469905"/>
            <a:ext cx="5734329" cy="553998"/>
          </a:xfrm>
          <a:prstGeom prst="rect">
            <a:avLst/>
          </a:prstGeom>
          <a:solidFill>
            <a:srgbClr val="EC8D6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TW" altLang="en-US" sz="3000" b="1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活動圖與循序圖</a:t>
            </a:r>
            <a:r>
              <a:rPr lang="en-US" altLang="zh-TW" sz="3000" b="1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TW" altLang="en-US" sz="3000" b="1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系統維護與管理</a:t>
            </a:r>
            <a:r>
              <a:rPr lang="en-US" altLang="zh-TW" sz="3000" b="1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zh-TW" altLang="en-US" sz="3000" b="1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64" name="组合 1"/>
          <p:cNvGrpSpPr/>
          <p:nvPr/>
        </p:nvGrpSpPr>
        <p:grpSpPr>
          <a:xfrm rot="19829320">
            <a:off x="387019" y="457710"/>
            <a:ext cx="648587" cy="648587"/>
            <a:chOff x="4482708" y="3301238"/>
            <a:chExt cx="661162" cy="661162"/>
          </a:xfrm>
        </p:grpSpPr>
        <p:grpSp>
          <p:nvGrpSpPr>
            <p:cNvPr id="65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69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EC8D62"/>
              </a:solidFill>
              <a:ln w="38100">
                <a:solidFill>
                  <a:srgbClr val="EC8D62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70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C8D62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66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67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EC8D6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68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EC8D62"/>
                </a:solidFill>
                <a:prstDash val="solid"/>
              </a:ln>
              <a:effectLst/>
            </p:spPr>
          </p:cxnSp>
        </p:grpSp>
      </p:grpSp>
      <p:grpSp>
        <p:nvGrpSpPr>
          <p:cNvPr id="8" name="群組 7"/>
          <p:cNvGrpSpPr/>
          <p:nvPr/>
        </p:nvGrpSpPr>
        <p:grpSpPr>
          <a:xfrm>
            <a:off x="3190697" y="1350883"/>
            <a:ext cx="1710364" cy="5152402"/>
            <a:chOff x="1710147" y="1416253"/>
            <a:chExt cx="1710364" cy="5152402"/>
          </a:xfrm>
        </p:grpSpPr>
        <p:sp>
          <p:nvSpPr>
            <p:cNvPr id="17" name="矩形 16"/>
            <p:cNvSpPr/>
            <p:nvPr/>
          </p:nvSpPr>
          <p:spPr>
            <a:xfrm>
              <a:off x="1894479" y="6045435"/>
              <a:ext cx="152603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2800" b="1" dirty="0">
                  <a:solidFill>
                    <a:srgbClr val="EC8D62"/>
                  </a:solidFill>
                  <a:latin typeface="微软雅黑" pitchFamily="34" charset="-122"/>
                  <a:ea typeface="微软雅黑" pitchFamily="34" charset="-122"/>
                </a:rPr>
                <a:t>活動圖</a:t>
              </a:r>
              <a:endParaRPr lang="zh-CN" altLang="en-US" sz="2800" b="1" dirty="0">
                <a:solidFill>
                  <a:srgbClr val="EC8D6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147" y="1416253"/>
              <a:ext cx="1676545" cy="4648603"/>
            </a:xfrm>
            <a:prstGeom prst="rect">
              <a:avLst/>
            </a:prstGeom>
          </p:spPr>
        </p:pic>
      </p:grpSp>
      <p:grpSp>
        <p:nvGrpSpPr>
          <p:cNvPr id="9" name="群組 8"/>
          <p:cNvGrpSpPr/>
          <p:nvPr/>
        </p:nvGrpSpPr>
        <p:grpSpPr>
          <a:xfrm>
            <a:off x="6331916" y="1350883"/>
            <a:ext cx="4628195" cy="5237193"/>
            <a:chOff x="5606052" y="1350883"/>
            <a:chExt cx="4628195" cy="5237193"/>
          </a:xfrm>
        </p:grpSpPr>
        <p:sp>
          <p:nvSpPr>
            <p:cNvPr id="18" name="矩形 17"/>
            <p:cNvSpPr/>
            <p:nvPr/>
          </p:nvSpPr>
          <p:spPr>
            <a:xfrm>
              <a:off x="7290940" y="6064856"/>
              <a:ext cx="125841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2800" b="1" dirty="0">
                  <a:solidFill>
                    <a:srgbClr val="EC8D62"/>
                  </a:solidFill>
                  <a:latin typeface="微软雅黑" pitchFamily="34" charset="-122"/>
                  <a:ea typeface="微软雅黑" pitchFamily="34" charset="-122"/>
                </a:rPr>
                <a:t>循序圖</a:t>
              </a:r>
              <a:endParaRPr lang="zh-CN" altLang="en-US" sz="2800" b="1" dirty="0">
                <a:solidFill>
                  <a:srgbClr val="EC8D6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6052" y="1350883"/>
              <a:ext cx="4628195" cy="4648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1930329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/>
          <p:cNvSpPr txBox="1"/>
          <p:nvPr/>
        </p:nvSpPr>
        <p:spPr>
          <a:xfrm>
            <a:off x="1250932" y="469905"/>
            <a:ext cx="6667583" cy="553998"/>
          </a:xfrm>
          <a:prstGeom prst="rect">
            <a:avLst/>
          </a:prstGeom>
          <a:solidFill>
            <a:srgbClr val="EC8D6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TW" altLang="en-US" sz="3000" b="1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活動圖與循序圖</a:t>
            </a:r>
            <a:r>
              <a:rPr lang="en-US" altLang="zh-TW" sz="3000" b="1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TW" altLang="en-US" sz="3000" b="1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遊戲發想與內容更新</a:t>
            </a:r>
            <a:r>
              <a:rPr lang="en-US" altLang="zh-TW" sz="3000" b="1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zh-TW" altLang="en-US" sz="3000" b="1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64" name="组合 1"/>
          <p:cNvGrpSpPr/>
          <p:nvPr/>
        </p:nvGrpSpPr>
        <p:grpSpPr>
          <a:xfrm rot="19829320">
            <a:off x="387019" y="457710"/>
            <a:ext cx="648587" cy="648587"/>
            <a:chOff x="4482708" y="3301238"/>
            <a:chExt cx="661162" cy="661162"/>
          </a:xfrm>
        </p:grpSpPr>
        <p:grpSp>
          <p:nvGrpSpPr>
            <p:cNvPr id="65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69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EC8D62"/>
              </a:solidFill>
              <a:ln w="38100">
                <a:solidFill>
                  <a:srgbClr val="EC8D62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70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C8D62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66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67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EC8D6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68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EC8D62"/>
                </a:solidFill>
                <a:prstDash val="solid"/>
              </a:ln>
              <a:effectLst/>
            </p:spPr>
          </p:cxnSp>
        </p:grpSp>
      </p:grpSp>
      <p:grpSp>
        <p:nvGrpSpPr>
          <p:cNvPr id="8" name="群組 7"/>
          <p:cNvGrpSpPr/>
          <p:nvPr/>
        </p:nvGrpSpPr>
        <p:grpSpPr>
          <a:xfrm>
            <a:off x="3463388" y="1348983"/>
            <a:ext cx="1603461" cy="5247884"/>
            <a:chOff x="1232339" y="1348983"/>
            <a:chExt cx="1603461" cy="5247884"/>
          </a:xfrm>
        </p:grpSpPr>
        <p:sp>
          <p:nvSpPr>
            <p:cNvPr id="17" name="矩形 16"/>
            <p:cNvSpPr/>
            <p:nvPr/>
          </p:nvSpPr>
          <p:spPr>
            <a:xfrm>
              <a:off x="1384889" y="6073647"/>
              <a:ext cx="129835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2800" b="1" dirty="0">
                  <a:solidFill>
                    <a:srgbClr val="EC8D62"/>
                  </a:solidFill>
                  <a:latin typeface="微软雅黑" pitchFamily="34" charset="-122"/>
                  <a:ea typeface="微软雅黑" pitchFamily="34" charset="-122"/>
                </a:rPr>
                <a:t>活動圖</a:t>
              </a:r>
              <a:endParaRPr lang="zh-CN" altLang="en-US" sz="2800" b="1" dirty="0">
                <a:solidFill>
                  <a:srgbClr val="EC8D6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2339" y="1348983"/>
              <a:ext cx="1603461" cy="4563208"/>
            </a:xfrm>
            <a:prstGeom prst="rect">
              <a:avLst/>
            </a:prstGeom>
          </p:spPr>
        </p:pic>
      </p:grpSp>
      <p:grpSp>
        <p:nvGrpSpPr>
          <p:cNvPr id="9" name="群組 8"/>
          <p:cNvGrpSpPr/>
          <p:nvPr/>
        </p:nvGrpSpPr>
        <p:grpSpPr>
          <a:xfrm>
            <a:off x="6001177" y="1348983"/>
            <a:ext cx="4532729" cy="5247884"/>
            <a:chOff x="3060014" y="1348983"/>
            <a:chExt cx="4532729" cy="5247884"/>
          </a:xfrm>
        </p:grpSpPr>
        <p:sp>
          <p:nvSpPr>
            <p:cNvPr id="18" name="矩形 17"/>
            <p:cNvSpPr/>
            <p:nvPr/>
          </p:nvSpPr>
          <p:spPr>
            <a:xfrm>
              <a:off x="4883567" y="6073647"/>
              <a:ext cx="125841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2800" b="1" dirty="0">
                  <a:solidFill>
                    <a:srgbClr val="EC8D62"/>
                  </a:solidFill>
                  <a:latin typeface="微软雅黑" pitchFamily="34" charset="-122"/>
                  <a:ea typeface="微软雅黑" pitchFamily="34" charset="-122"/>
                </a:rPr>
                <a:t>循序圖</a:t>
              </a:r>
              <a:endParaRPr lang="zh-CN" altLang="en-US" sz="2800" b="1" dirty="0">
                <a:solidFill>
                  <a:srgbClr val="EC8D6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0014" y="1348983"/>
              <a:ext cx="4532729" cy="4563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52066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/>
          <p:cNvSpPr txBox="1"/>
          <p:nvPr/>
        </p:nvSpPr>
        <p:spPr>
          <a:xfrm>
            <a:off x="1250932" y="469905"/>
            <a:ext cx="3936529" cy="553998"/>
          </a:xfrm>
          <a:prstGeom prst="rect">
            <a:avLst/>
          </a:prstGeom>
          <a:solidFill>
            <a:srgbClr val="EC8D6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3000" b="1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ERD</a:t>
            </a:r>
            <a:r>
              <a:rPr lang="zh-TW" altLang="en-US" sz="3000" b="1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與</a:t>
            </a:r>
            <a:r>
              <a:rPr lang="en-US" altLang="zh-TW" sz="3000" b="1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UML</a:t>
            </a:r>
            <a:r>
              <a:rPr lang="zh-TW" altLang="en-US" sz="3000" b="1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圖</a:t>
            </a:r>
          </a:p>
        </p:txBody>
      </p:sp>
      <p:grpSp>
        <p:nvGrpSpPr>
          <p:cNvPr id="64" name="组合 1"/>
          <p:cNvGrpSpPr/>
          <p:nvPr/>
        </p:nvGrpSpPr>
        <p:grpSpPr>
          <a:xfrm rot="19829320">
            <a:off x="387019" y="457710"/>
            <a:ext cx="648587" cy="648587"/>
            <a:chOff x="4482708" y="3301238"/>
            <a:chExt cx="661162" cy="661162"/>
          </a:xfrm>
        </p:grpSpPr>
        <p:grpSp>
          <p:nvGrpSpPr>
            <p:cNvPr id="65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69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EC8D62"/>
              </a:solidFill>
              <a:ln w="38100">
                <a:solidFill>
                  <a:srgbClr val="EC8D62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70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C8D62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66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67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EC8D6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68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EC8D62"/>
                </a:solidFill>
                <a:prstDash val="solid"/>
              </a:ln>
              <a:effectLst/>
            </p:spPr>
          </p:cxnSp>
        </p:grpSp>
      </p:grpSp>
      <p:grpSp>
        <p:nvGrpSpPr>
          <p:cNvPr id="10" name="群組 9"/>
          <p:cNvGrpSpPr/>
          <p:nvPr/>
        </p:nvGrpSpPr>
        <p:grpSpPr>
          <a:xfrm>
            <a:off x="1872735" y="1389715"/>
            <a:ext cx="3597300" cy="5247884"/>
            <a:chOff x="8028524" y="1348983"/>
            <a:chExt cx="3597300" cy="5247884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8524" y="1348983"/>
              <a:ext cx="3597300" cy="4563208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9528836" y="6073647"/>
              <a:ext cx="95159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rgbClr val="EC8D62"/>
                  </a:solidFill>
                  <a:latin typeface="微软雅黑" pitchFamily="34" charset="-122"/>
                  <a:ea typeface="微软雅黑" pitchFamily="34" charset="-122"/>
                </a:rPr>
                <a:t>ERD</a:t>
              </a:r>
              <a:endParaRPr lang="zh-CN" altLang="en-US" sz="2800" b="1" dirty="0">
                <a:solidFill>
                  <a:srgbClr val="EC8D6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F759A791-0EAD-406A-83E8-762B355839FB}"/>
              </a:ext>
            </a:extLst>
          </p:cNvPr>
          <p:cNvGrpSpPr/>
          <p:nvPr/>
        </p:nvGrpSpPr>
        <p:grpSpPr>
          <a:xfrm>
            <a:off x="6096000" y="2141830"/>
            <a:ext cx="4250094" cy="4234159"/>
            <a:chOff x="380100" y="2367832"/>
            <a:chExt cx="4250094" cy="423415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15175AD-727D-4165-BEAA-97DA459C4300}"/>
                </a:ext>
              </a:extLst>
            </p:cNvPr>
            <p:cNvSpPr/>
            <p:nvPr/>
          </p:nvSpPr>
          <p:spPr>
            <a:xfrm>
              <a:off x="1856025" y="6078771"/>
              <a:ext cx="152603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rgbClr val="EC8D62"/>
                  </a:solidFill>
                  <a:latin typeface="微软雅黑" pitchFamily="34" charset="-122"/>
                  <a:ea typeface="微软雅黑" pitchFamily="34" charset="-122"/>
                </a:rPr>
                <a:t>UML</a:t>
              </a:r>
              <a:r>
                <a:rPr lang="zh-TW" altLang="en-US" sz="2800" b="1" dirty="0">
                  <a:solidFill>
                    <a:srgbClr val="EC8D62"/>
                  </a:solidFill>
                  <a:latin typeface="微软雅黑" pitchFamily="34" charset="-122"/>
                  <a:ea typeface="微软雅黑" pitchFamily="34" charset="-122"/>
                </a:rPr>
                <a:t>圖</a:t>
              </a:r>
              <a:endParaRPr lang="zh-CN" altLang="en-US" sz="2800" b="1" dirty="0">
                <a:solidFill>
                  <a:srgbClr val="EC8D6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F2CEFC2F-5A4F-45B3-A1C0-3E309B4AF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100" y="2367832"/>
              <a:ext cx="4250094" cy="37109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69868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3"/>
          <p:cNvSpPr>
            <a:spLocks/>
          </p:cNvSpPr>
          <p:nvPr/>
        </p:nvSpPr>
        <p:spPr bwMode="auto">
          <a:xfrm flipV="1">
            <a:off x="4165600" y="1042564"/>
            <a:ext cx="3860800" cy="3195224"/>
          </a:xfrm>
          <a:custGeom>
            <a:avLst/>
            <a:gdLst>
              <a:gd name="T0" fmla="*/ 83 w 329"/>
              <a:gd name="T1" fmla="*/ 143 h 285"/>
              <a:gd name="T2" fmla="*/ 0 w 329"/>
              <a:gd name="T3" fmla="*/ 285 h 285"/>
              <a:gd name="T4" fmla="*/ 166 w 329"/>
              <a:gd name="T5" fmla="*/ 285 h 285"/>
              <a:gd name="T6" fmla="*/ 329 w 329"/>
              <a:gd name="T7" fmla="*/ 285 h 285"/>
              <a:gd name="T8" fmla="*/ 246 w 329"/>
              <a:gd name="T9" fmla="*/ 143 h 285"/>
              <a:gd name="T10" fmla="*/ 163 w 329"/>
              <a:gd name="T11" fmla="*/ 0 h 285"/>
              <a:gd name="T12" fmla="*/ 83 w 329"/>
              <a:gd name="T13" fmla="*/ 14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5">
                <a:moveTo>
                  <a:pt x="83" y="143"/>
                </a:moveTo>
                <a:lnTo>
                  <a:pt x="0" y="285"/>
                </a:lnTo>
                <a:lnTo>
                  <a:pt x="166" y="285"/>
                </a:lnTo>
                <a:lnTo>
                  <a:pt x="329" y="285"/>
                </a:lnTo>
                <a:lnTo>
                  <a:pt x="246" y="143"/>
                </a:lnTo>
                <a:lnTo>
                  <a:pt x="163" y="0"/>
                </a:lnTo>
                <a:lnTo>
                  <a:pt x="83" y="143"/>
                </a:lnTo>
                <a:close/>
              </a:path>
            </a:pathLst>
          </a:custGeom>
          <a:noFill/>
          <a:ln w="38100">
            <a:solidFill>
              <a:srgbClr val="C268DE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57" name="Freeform 23"/>
          <p:cNvSpPr>
            <a:spLocks/>
          </p:cNvSpPr>
          <p:nvPr/>
        </p:nvSpPr>
        <p:spPr bwMode="auto">
          <a:xfrm>
            <a:off x="4165600" y="453284"/>
            <a:ext cx="3860800" cy="3195224"/>
          </a:xfrm>
          <a:custGeom>
            <a:avLst/>
            <a:gdLst>
              <a:gd name="T0" fmla="*/ 83 w 329"/>
              <a:gd name="T1" fmla="*/ 143 h 285"/>
              <a:gd name="T2" fmla="*/ 0 w 329"/>
              <a:gd name="T3" fmla="*/ 285 h 285"/>
              <a:gd name="T4" fmla="*/ 166 w 329"/>
              <a:gd name="T5" fmla="*/ 285 h 285"/>
              <a:gd name="T6" fmla="*/ 329 w 329"/>
              <a:gd name="T7" fmla="*/ 285 h 285"/>
              <a:gd name="T8" fmla="*/ 246 w 329"/>
              <a:gd name="T9" fmla="*/ 143 h 285"/>
              <a:gd name="T10" fmla="*/ 163 w 329"/>
              <a:gd name="T11" fmla="*/ 0 h 285"/>
              <a:gd name="T12" fmla="*/ 83 w 329"/>
              <a:gd name="T13" fmla="*/ 14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5">
                <a:moveTo>
                  <a:pt x="83" y="143"/>
                </a:moveTo>
                <a:lnTo>
                  <a:pt x="0" y="285"/>
                </a:lnTo>
                <a:lnTo>
                  <a:pt x="166" y="285"/>
                </a:lnTo>
                <a:lnTo>
                  <a:pt x="329" y="285"/>
                </a:lnTo>
                <a:lnTo>
                  <a:pt x="246" y="143"/>
                </a:lnTo>
                <a:lnTo>
                  <a:pt x="163" y="0"/>
                </a:lnTo>
                <a:lnTo>
                  <a:pt x="83" y="143"/>
                </a:lnTo>
                <a:close/>
              </a:path>
            </a:pathLst>
          </a:custGeom>
          <a:solidFill>
            <a:srgbClr val="C268DE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310622" y="4827068"/>
            <a:ext cx="5570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5400" b="1" dirty="0">
                <a:solidFill>
                  <a:srgbClr val="C268DE"/>
                </a:solidFill>
                <a:latin typeface="微软雅黑" pitchFamily="34" charset="-122"/>
                <a:ea typeface="微软雅黑" pitchFamily="34" charset="-122"/>
              </a:rPr>
              <a:t>介面設計</a:t>
            </a:r>
            <a:r>
              <a:rPr lang="en-US" altLang="zh-TW" sz="5400" b="1" dirty="0">
                <a:solidFill>
                  <a:srgbClr val="C268DE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TW" altLang="en-US" sz="5400" b="1" dirty="0">
                <a:solidFill>
                  <a:srgbClr val="C268DE"/>
                </a:solidFill>
                <a:latin typeface="微软雅黑" pitchFamily="34" charset="-122"/>
                <a:ea typeface="微软雅黑" pitchFamily="34" charset="-122"/>
              </a:rPr>
              <a:t>分鏡板</a:t>
            </a:r>
            <a:r>
              <a:rPr lang="en-US" altLang="zh-TW" sz="5400" b="1" dirty="0">
                <a:solidFill>
                  <a:srgbClr val="C268DE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TW" altLang="en-US" sz="5400" b="1" dirty="0">
              <a:solidFill>
                <a:srgbClr val="C268D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任意多边形: 形状 8"/>
          <p:cNvSpPr/>
          <p:nvPr/>
        </p:nvSpPr>
        <p:spPr>
          <a:xfrm>
            <a:off x="5007429" y="1438656"/>
            <a:ext cx="2177142" cy="1990344"/>
          </a:xfrm>
          <a:custGeom>
            <a:avLst/>
            <a:gdLst>
              <a:gd name="connsiteX0" fmla="*/ 0 w 4318004"/>
              <a:gd name="connsiteY0" fmla="*/ 3405519 h 3947521"/>
              <a:gd name="connsiteX1" fmla="*/ 4318004 w 4318004"/>
              <a:gd name="connsiteY1" fmla="*/ 3405519 h 3947521"/>
              <a:gd name="connsiteX2" fmla="*/ 2159002 w 4318004"/>
              <a:gd name="connsiteY2" fmla="*/ 3947521 h 3947521"/>
              <a:gd name="connsiteX3" fmla="*/ 0 w 4318004"/>
              <a:gd name="connsiteY3" fmla="*/ 0 h 3947521"/>
              <a:gd name="connsiteX4" fmla="*/ 4318004 w 4318004"/>
              <a:gd name="connsiteY4" fmla="*/ 0 h 3947521"/>
              <a:gd name="connsiteX5" fmla="*/ 4318004 w 4318004"/>
              <a:gd name="connsiteY5" fmla="*/ 1339228 h 3947521"/>
              <a:gd name="connsiteX6" fmla="*/ 4318004 w 4318004"/>
              <a:gd name="connsiteY6" fmla="*/ 2122339 h 3947521"/>
              <a:gd name="connsiteX7" fmla="*/ 4318004 w 4318004"/>
              <a:gd name="connsiteY7" fmla="*/ 3405518 h 3947521"/>
              <a:gd name="connsiteX8" fmla="*/ 0 w 4318004"/>
              <a:gd name="connsiteY8" fmla="*/ 3405518 h 3947521"/>
              <a:gd name="connsiteX9" fmla="*/ 0 w 4318004"/>
              <a:gd name="connsiteY9" fmla="*/ 2122339 h 3947521"/>
              <a:gd name="connsiteX10" fmla="*/ 0 w 4318004"/>
              <a:gd name="connsiteY10" fmla="*/ 1339228 h 394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18004" h="3947521">
                <a:moveTo>
                  <a:pt x="0" y="3405519"/>
                </a:moveTo>
                <a:lnTo>
                  <a:pt x="4318004" y="3405519"/>
                </a:lnTo>
                <a:lnTo>
                  <a:pt x="2159002" y="3947521"/>
                </a:lnTo>
                <a:close/>
                <a:moveTo>
                  <a:pt x="0" y="0"/>
                </a:moveTo>
                <a:lnTo>
                  <a:pt x="4318004" y="0"/>
                </a:lnTo>
                <a:lnTo>
                  <a:pt x="4318004" y="1339228"/>
                </a:lnTo>
                <a:lnTo>
                  <a:pt x="4318004" y="2122339"/>
                </a:lnTo>
                <a:lnTo>
                  <a:pt x="4318004" y="3405518"/>
                </a:lnTo>
                <a:lnTo>
                  <a:pt x="0" y="3405518"/>
                </a:lnTo>
                <a:lnTo>
                  <a:pt x="0" y="2122339"/>
                </a:lnTo>
                <a:lnTo>
                  <a:pt x="0" y="1339228"/>
                </a:lnTo>
                <a:close/>
              </a:path>
            </a:pathLst>
          </a:custGeom>
          <a:noFill/>
          <a:ln>
            <a:noFill/>
          </a:ln>
          <a:effectLst>
            <a:outerShdw blurRad="254000" dist="1270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>
                <a:solidFill>
                  <a:prstClr val="white"/>
                </a:solidFill>
                <a:latin typeface="Agency FB" panose="020B0503020202020204" pitchFamily="34" charset="0"/>
              </a:rPr>
              <a:t>07</a:t>
            </a:r>
            <a:endParaRPr lang="zh-CN" altLang="en-US" sz="9600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cxnSp>
        <p:nvCxnSpPr>
          <p:cNvPr id="6" name="直接连接符 42"/>
          <p:cNvCxnSpPr/>
          <p:nvPr/>
        </p:nvCxnSpPr>
        <p:spPr>
          <a:xfrm>
            <a:off x="0" y="6330885"/>
            <a:ext cx="12192000" cy="8793"/>
          </a:xfrm>
          <a:prstGeom prst="line">
            <a:avLst/>
          </a:prstGeom>
          <a:ln w="57150">
            <a:solidFill>
              <a:srgbClr val="C268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797173"/>
      </p:ext>
    </p:extLst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/>
          <p:cNvSpPr txBox="1"/>
          <p:nvPr/>
        </p:nvSpPr>
        <p:spPr>
          <a:xfrm>
            <a:off x="1250932" y="469905"/>
            <a:ext cx="2389083" cy="553998"/>
          </a:xfrm>
          <a:prstGeom prst="rect">
            <a:avLst/>
          </a:prstGeom>
          <a:solidFill>
            <a:srgbClr val="C268D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TW" altLang="en-US" sz="3000" b="1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開始介面</a:t>
            </a:r>
          </a:p>
        </p:txBody>
      </p:sp>
      <p:grpSp>
        <p:nvGrpSpPr>
          <p:cNvPr id="64" name="组合 1"/>
          <p:cNvGrpSpPr/>
          <p:nvPr/>
        </p:nvGrpSpPr>
        <p:grpSpPr>
          <a:xfrm rot="19829320">
            <a:off x="387019" y="457710"/>
            <a:ext cx="648587" cy="648587"/>
            <a:chOff x="4482708" y="3301238"/>
            <a:chExt cx="661162" cy="661162"/>
          </a:xfrm>
        </p:grpSpPr>
        <p:grpSp>
          <p:nvGrpSpPr>
            <p:cNvPr id="65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69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C268DE"/>
              </a:solidFill>
              <a:ln w="38100">
                <a:solidFill>
                  <a:srgbClr val="C268DE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70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268DE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66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67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C268D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68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268DE"/>
                </a:solidFill>
                <a:prstDash val="solid"/>
              </a:ln>
              <a:effectLst/>
            </p:spPr>
          </p:cxnSp>
        </p:grpSp>
      </p:grp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1" t="-379" r="-87" b="379"/>
          <a:stretch/>
        </p:blipFill>
        <p:spPr>
          <a:xfrm>
            <a:off x="1250932" y="1664456"/>
            <a:ext cx="9008901" cy="464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16147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/>
          <p:cNvSpPr txBox="1"/>
          <p:nvPr/>
        </p:nvSpPr>
        <p:spPr>
          <a:xfrm>
            <a:off x="1250932" y="469905"/>
            <a:ext cx="3936529" cy="553998"/>
          </a:xfrm>
          <a:prstGeom prst="rect">
            <a:avLst/>
          </a:prstGeom>
          <a:solidFill>
            <a:srgbClr val="C268D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TW" altLang="en-US" sz="3000" b="1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登入畫面與註冊介面</a:t>
            </a:r>
          </a:p>
        </p:txBody>
      </p:sp>
      <p:grpSp>
        <p:nvGrpSpPr>
          <p:cNvPr id="64" name="组合 1"/>
          <p:cNvGrpSpPr/>
          <p:nvPr/>
        </p:nvGrpSpPr>
        <p:grpSpPr>
          <a:xfrm rot="19829320">
            <a:off x="387019" y="457710"/>
            <a:ext cx="648587" cy="648587"/>
            <a:chOff x="4482708" y="3301238"/>
            <a:chExt cx="661162" cy="661162"/>
          </a:xfrm>
        </p:grpSpPr>
        <p:grpSp>
          <p:nvGrpSpPr>
            <p:cNvPr id="65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69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C268DE"/>
              </a:solidFill>
              <a:ln w="38100">
                <a:solidFill>
                  <a:srgbClr val="C268DE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70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268DE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66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67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C268D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68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268DE"/>
                </a:solidFill>
                <a:prstDash val="solid"/>
              </a:ln>
              <a:effectLst/>
            </p:spPr>
          </p:cxnSp>
        </p:grp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47" y="2470639"/>
            <a:ext cx="5888272" cy="387303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117" y="1378365"/>
            <a:ext cx="5730159" cy="489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3469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/>
          <p:cNvSpPr txBox="1"/>
          <p:nvPr/>
        </p:nvSpPr>
        <p:spPr>
          <a:xfrm>
            <a:off x="1250933" y="469905"/>
            <a:ext cx="2468214" cy="553998"/>
          </a:xfrm>
          <a:prstGeom prst="rect">
            <a:avLst/>
          </a:prstGeom>
          <a:solidFill>
            <a:srgbClr val="C268D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TW" altLang="en-US" sz="3000" b="1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說明畫面</a:t>
            </a:r>
          </a:p>
        </p:txBody>
      </p:sp>
      <p:grpSp>
        <p:nvGrpSpPr>
          <p:cNvPr id="64" name="组合 1"/>
          <p:cNvGrpSpPr/>
          <p:nvPr/>
        </p:nvGrpSpPr>
        <p:grpSpPr>
          <a:xfrm rot="19829320">
            <a:off x="387019" y="457710"/>
            <a:ext cx="648587" cy="648587"/>
            <a:chOff x="4482708" y="3301238"/>
            <a:chExt cx="661162" cy="661162"/>
          </a:xfrm>
        </p:grpSpPr>
        <p:grpSp>
          <p:nvGrpSpPr>
            <p:cNvPr id="65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69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C268DE"/>
              </a:solidFill>
              <a:ln w="38100">
                <a:solidFill>
                  <a:srgbClr val="C268DE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70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268DE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66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67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C268D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68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268DE"/>
                </a:solidFill>
                <a:prstDash val="solid"/>
              </a:ln>
              <a:effectLst/>
            </p:spPr>
          </p:cxnSp>
        </p:grp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22" y="1655063"/>
            <a:ext cx="10058400" cy="464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4381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5973593" y="4169"/>
            <a:ext cx="1134734" cy="926498"/>
          </a:xfrm>
          <a:custGeom>
            <a:avLst/>
            <a:gdLst>
              <a:gd name="T0" fmla="*/ 114 w 227"/>
              <a:gd name="T1" fmla="*/ 0 h 194"/>
              <a:gd name="T2" fmla="*/ 0 w 227"/>
              <a:gd name="T3" fmla="*/ 0 h 194"/>
              <a:gd name="T4" fmla="*/ 57 w 227"/>
              <a:gd name="T5" fmla="*/ 97 h 194"/>
              <a:gd name="T6" fmla="*/ 114 w 227"/>
              <a:gd name="T7" fmla="*/ 194 h 194"/>
              <a:gd name="T8" fmla="*/ 171 w 227"/>
              <a:gd name="T9" fmla="*/ 97 h 194"/>
              <a:gd name="T10" fmla="*/ 227 w 227"/>
              <a:gd name="T11" fmla="*/ 0 h 194"/>
              <a:gd name="T12" fmla="*/ 114 w 227"/>
              <a:gd name="T13" fmla="*/ 0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7" h="194">
                <a:moveTo>
                  <a:pt x="114" y="0"/>
                </a:moveTo>
                <a:lnTo>
                  <a:pt x="0" y="0"/>
                </a:lnTo>
                <a:lnTo>
                  <a:pt x="57" y="97"/>
                </a:lnTo>
                <a:lnTo>
                  <a:pt x="114" y="194"/>
                </a:lnTo>
                <a:lnTo>
                  <a:pt x="171" y="97"/>
                </a:lnTo>
                <a:lnTo>
                  <a:pt x="227" y="0"/>
                </a:lnTo>
                <a:lnTo>
                  <a:pt x="114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8517991" y="4169"/>
            <a:ext cx="689837" cy="563540"/>
          </a:xfrm>
          <a:custGeom>
            <a:avLst/>
            <a:gdLst>
              <a:gd name="T0" fmla="*/ 69 w 138"/>
              <a:gd name="T1" fmla="*/ 0 h 118"/>
              <a:gd name="T2" fmla="*/ 0 w 138"/>
              <a:gd name="T3" fmla="*/ 0 h 118"/>
              <a:gd name="T4" fmla="*/ 34 w 138"/>
              <a:gd name="T5" fmla="*/ 59 h 118"/>
              <a:gd name="T6" fmla="*/ 69 w 138"/>
              <a:gd name="T7" fmla="*/ 118 h 118"/>
              <a:gd name="T8" fmla="*/ 102 w 138"/>
              <a:gd name="T9" fmla="*/ 59 h 118"/>
              <a:gd name="T10" fmla="*/ 138 w 138"/>
              <a:gd name="T11" fmla="*/ 0 h 118"/>
              <a:gd name="T12" fmla="*/ 69 w 138"/>
              <a:gd name="T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8">
                <a:moveTo>
                  <a:pt x="69" y="0"/>
                </a:moveTo>
                <a:lnTo>
                  <a:pt x="0" y="0"/>
                </a:lnTo>
                <a:lnTo>
                  <a:pt x="34" y="59"/>
                </a:lnTo>
                <a:lnTo>
                  <a:pt x="69" y="118"/>
                </a:lnTo>
                <a:lnTo>
                  <a:pt x="102" y="59"/>
                </a:lnTo>
                <a:lnTo>
                  <a:pt x="138" y="0"/>
                </a:lnTo>
                <a:lnTo>
                  <a:pt x="6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7713183" y="4169"/>
            <a:ext cx="689837" cy="563540"/>
          </a:xfrm>
          <a:custGeom>
            <a:avLst/>
            <a:gdLst>
              <a:gd name="T0" fmla="*/ 69 w 138"/>
              <a:gd name="T1" fmla="*/ 0 h 118"/>
              <a:gd name="T2" fmla="*/ 0 w 138"/>
              <a:gd name="T3" fmla="*/ 0 h 118"/>
              <a:gd name="T4" fmla="*/ 34 w 138"/>
              <a:gd name="T5" fmla="*/ 59 h 118"/>
              <a:gd name="T6" fmla="*/ 69 w 138"/>
              <a:gd name="T7" fmla="*/ 118 h 118"/>
              <a:gd name="T8" fmla="*/ 102 w 138"/>
              <a:gd name="T9" fmla="*/ 59 h 118"/>
              <a:gd name="T10" fmla="*/ 138 w 138"/>
              <a:gd name="T11" fmla="*/ 0 h 118"/>
              <a:gd name="T12" fmla="*/ 69 w 138"/>
              <a:gd name="T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8">
                <a:moveTo>
                  <a:pt x="69" y="0"/>
                </a:moveTo>
                <a:lnTo>
                  <a:pt x="0" y="0"/>
                </a:lnTo>
                <a:lnTo>
                  <a:pt x="34" y="59"/>
                </a:lnTo>
                <a:lnTo>
                  <a:pt x="69" y="118"/>
                </a:lnTo>
                <a:lnTo>
                  <a:pt x="102" y="59"/>
                </a:lnTo>
                <a:lnTo>
                  <a:pt x="138" y="0"/>
                </a:lnTo>
                <a:lnTo>
                  <a:pt x="69" y="0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9727706" y="4169"/>
            <a:ext cx="294932" cy="234014"/>
          </a:xfrm>
          <a:custGeom>
            <a:avLst/>
            <a:gdLst>
              <a:gd name="T0" fmla="*/ 29 w 59"/>
              <a:gd name="T1" fmla="*/ 0 h 49"/>
              <a:gd name="T2" fmla="*/ 0 w 59"/>
              <a:gd name="T3" fmla="*/ 0 h 49"/>
              <a:gd name="T4" fmla="*/ 14 w 59"/>
              <a:gd name="T5" fmla="*/ 23 h 49"/>
              <a:gd name="T6" fmla="*/ 29 w 59"/>
              <a:gd name="T7" fmla="*/ 49 h 49"/>
              <a:gd name="T8" fmla="*/ 43 w 59"/>
              <a:gd name="T9" fmla="*/ 23 h 49"/>
              <a:gd name="T10" fmla="*/ 59 w 59"/>
              <a:gd name="T11" fmla="*/ 0 h 49"/>
              <a:gd name="T12" fmla="*/ 29 w 5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49">
                <a:moveTo>
                  <a:pt x="29" y="0"/>
                </a:moveTo>
                <a:lnTo>
                  <a:pt x="0" y="0"/>
                </a:lnTo>
                <a:lnTo>
                  <a:pt x="14" y="23"/>
                </a:lnTo>
                <a:lnTo>
                  <a:pt x="29" y="49"/>
                </a:lnTo>
                <a:lnTo>
                  <a:pt x="43" y="23"/>
                </a:lnTo>
                <a:lnTo>
                  <a:pt x="59" y="0"/>
                </a:lnTo>
                <a:lnTo>
                  <a:pt x="29" y="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8318039" y="419659"/>
            <a:ext cx="284934" cy="238788"/>
          </a:xfrm>
          <a:custGeom>
            <a:avLst/>
            <a:gdLst>
              <a:gd name="T0" fmla="*/ 29 w 57"/>
              <a:gd name="T1" fmla="*/ 0 h 50"/>
              <a:gd name="T2" fmla="*/ 0 w 57"/>
              <a:gd name="T3" fmla="*/ 0 h 50"/>
              <a:gd name="T4" fmla="*/ 14 w 57"/>
              <a:gd name="T5" fmla="*/ 24 h 50"/>
              <a:gd name="T6" fmla="*/ 29 w 57"/>
              <a:gd name="T7" fmla="*/ 50 h 50"/>
              <a:gd name="T8" fmla="*/ 43 w 57"/>
              <a:gd name="T9" fmla="*/ 24 h 50"/>
              <a:gd name="T10" fmla="*/ 57 w 57"/>
              <a:gd name="T11" fmla="*/ 0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lnTo>
                  <a:pt x="0" y="0"/>
                </a:lnTo>
                <a:lnTo>
                  <a:pt x="14" y="24"/>
                </a:lnTo>
                <a:lnTo>
                  <a:pt x="29" y="50"/>
                </a:lnTo>
                <a:lnTo>
                  <a:pt x="43" y="24"/>
                </a:lnTo>
                <a:lnTo>
                  <a:pt x="57" y="0"/>
                </a:lnTo>
                <a:lnTo>
                  <a:pt x="2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5263760" y="419659"/>
            <a:ext cx="294932" cy="238788"/>
          </a:xfrm>
          <a:custGeom>
            <a:avLst/>
            <a:gdLst>
              <a:gd name="T0" fmla="*/ 31 w 59"/>
              <a:gd name="T1" fmla="*/ 0 h 50"/>
              <a:gd name="T2" fmla="*/ 0 w 59"/>
              <a:gd name="T3" fmla="*/ 0 h 50"/>
              <a:gd name="T4" fmla="*/ 14 w 59"/>
              <a:gd name="T5" fmla="*/ 24 h 50"/>
              <a:gd name="T6" fmla="*/ 31 w 59"/>
              <a:gd name="T7" fmla="*/ 50 h 50"/>
              <a:gd name="T8" fmla="*/ 45 w 59"/>
              <a:gd name="T9" fmla="*/ 24 h 50"/>
              <a:gd name="T10" fmla="*/ 59 w 59"/>
              <a:gd name="T11" fmla="*/ 0 h 50"/>
              <a:gd name="T12" fmla="*/ 31 w 59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0">
                <a:moveTo>
                  <a:pt x="31" y="0"/>
                </a:moveTo>
                <a:lnTo>
                  <a:pt x="0" y="0"/>
                </a:lnTo>
                <a:lnTo>
                  <a:pt x="14" y="24"/>
                </a:lnTo>
                <a:lnTo>
                  <a:pt x="31" y="50"/>
                </a:lnTo>
                <a:lnTo>
                  <a:pt x="45" y="24"/>
                </a:lnTo>
                <a:lnTo>
                  <a:pt x="59" y="0"/>
                </a:lnTo>
                <a:lnTo>
                  <a:pt x="31" y="0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10627494" y="4169"/>
            <a:ext cx="299929" cy="234014"/>
          </a:xfrm>
          <a:custGeom>
            <a:avLst/>
            <a:gdLst>
              <a:gd name="T0" fmla="*/ 29 w 60"/>
              <a:gd name="T1" fmla="*/ 0 h 49"/>
              <a:gd name="T2" fmla="*/ 0 w 60"/>
              <a:gd name="T3" fmla="*/ 0 h 49"/>
              <a:gd name="T4" fmla="*/ 15 w 60"/>
              <a:gd name="T5" fmla="*/ 23 h 49"/>
              <a:gd name="T6" fmla="*/ 29 w 60"/>
              <a:gd name="T7" fmla="*/ 49 h 49"/>
              <a:gd name="T8" fmla="*/ 43 w 60"/>
              <a:gd name="T9" fmla="*/ 23 h 49"/>
              <a:gd name="T10" fmla="*/ 60 w 60"/>
              <a:gd name="T11" fmla="*/ 0 h 49"/>
              <a:gd name="T12" fmla="*/ 29 w 60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49">
                <a:moveTo>
                  <a:pt x="29" y="0"/>
                </a:moveTo>
                <a:lnTo>
                  <a:pt x="0" y="0"/>
                </a:lnTo>
                <a:lnTo>
                  <a:pt x="15" y="23"/>
                </a:lnTo>
                <a:lnTo>
                  <a:pt x="29" y="49"/>
                </a:lnTo>
                <a:lnTo>
                  <a:pt x="43" y="23"/>
                </a:lnTo>
                <a:lnTo>
                  <a:pt x="60" y="0"/>
                </a:lnTo>
                <a:lnTo>
                  <a:pt x="29" y="0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5298750" y="419659"/>
            <a:ext cx="874795" cy="740245"/>
          </a:xfrm>
          <a:custGeom>
            <a:avLst/>
            <a:gdLst>
              <a:gd name="T0" fmla="*/ 42 w 175"/>
              <a:gd name="T1" fmla="*/ 76 h 155"/>
              <a:gd name="T2" fmla="*/ 0 w 175"/>
              <a:gd name="T3" fmla="*/ 155 h 155"/>
              <a:gd name="T4" fmla="*/ 88 w 175"/>
              <a:gd name="T5" fmla="*/ 152 h 155"/>
              <a:gd name="T6" fmla="*/ 175 w 175"/>
              <a:gd name="T7" fmla="*/ 152 h 155"/>
              <a:gd name="T8" fmla="*/ 133 w 175"/>
              <a:gd name="T9" fmla="*/ 76 h 155"/>
              <a:gd name="T10" fmla="*/ 88 w 175"/>
              <a:gd name="T11" fmla="*/ 0 h 155"/>
              <a:gd name="T12" fmla="*/ 42 w 175"/>
              <a:gd name="T13" fmla="*/ 76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" h="155">
                <a:moveTo>
                  <a:pt x="42" y="76"/>
                </a:moveTo>
                <a:lnTo>
                  <a:pt x="0" y="155"/>
                </a:lnTo>
                <a:lnTo>
                  <a:pt x="88" y="152"/>
                </a:lnTo>
                <a:lnTo>
                  <a:pt x="175" y="152"/>
                </a:lnTo>
                <a:lnTo>
                  <a:pt x="133" y="76"/>
                </a:lnTo>
                <a:lnTo>
                  <a:pt x="88" y="0"/>
                </a:lnTo>
                <a:lnTo>
                  <a:pt x="42" y="76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9967650" y="-10160"/>
            <a:ext cx="399906" cy="353407"/>
          </a:xfrm>
          <a:custGeom>
            <a:avLst/>
            <a:gdLst>
              <a:gd name="T0" fmla="*/ 19 w 80"/>
              <a:gd name="T1" fmla="*/ 38 h 74"/>
              <a:gd name="T2" fmla="*/ 0 w 80"/>
              <a:gd name="T3" fmla="*/ 74 h 74"/>
              <a:gd name="T4" fmla="*/ 40 w 80"/>
              <a:gd name="T5" fmla="*/ 71 h 74"/>
              <a:gd name="T6" fmla="*/ 80 w 80"/>
              <a:gd name="T7" fmla="*/ 71 h 74"/>
              <a:gd name="T8" fmla="*/ 61 w 80"/>
              <a:gd name="T9" fmla="*/ 36 h 74"/>
              <a:gd name="T10" fmla="*/ 40 w 80"/>
              <a:gd name="T11" fmla="*/ 0 h 74"/>
              <a:gd name="T12" fmla="*/ 19 w 80"/>
              <a:gd name="T13" fmla="*/ 3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74">
                <a:moveTo>
                  <a:pt x="19" y="38"/>
                </a:moveTo>
                <a:lnTo>
                  <a:pt x="0" y="74"/>
                </a:lnTo>
                <a:lnTo>
                  <a:pt x="40" y="71"/>
                </a:lnTo>
                <a:lnTo>
                  <a:pt x="80" y="71"/>
                </a:lnTo>
                <a:lnTo>
                  <a:pt x="61" y="36"/>
                </a:lnTo>
                <a:lnTo>
                  <a:pt x="40" y="0"/>
                </a:lnTo>
                <a:lnTo>
                  <a:pt x="19" y="38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7108324" y="47149"/>
            <a:ext cx="889790" cy="735468"/>
          </a:xfrm>
          <a:custGeom>
            <a:avLst/>
            <a:gdLst>
              <a:gd name="T0" fmla="*/ 45 w 178"/>
              <a:gd name="T1" fmla="*/ 78 h 154"/>
              <a:gd name="T2" fmla="*/ 0 w 178"/>
              <a:gd name="T3" fmla="*/ 154 h 154"/>
              <a:gd name="T4" fmla="*/ 91 w 178"/>
              <a:gd name="T5" fmla="*/ 154 h 154"/>
              <a:gd name="T6" fmla="*/ 178 w 178"/>
              <a:gd name="T7" fmla="*/ 154 h 154"/>
              <a:gd name="T8" fmla="*/ 133 w 178"/>
              <a:gd name="T9" fmla="*/ 76 h 154"/>
              <a:gd name="T10" fmla="*/ 88 w 178"/>
              <a:gd name="T11" fmla="*/ 0 h 154"/>
              <a:gd name="T12" fmla="*/ 45 w 178"/>
              <a:gd name="T13" fmla="*/ 7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45" y="78"/>
                </a:moveTo>
                <a:lnTo>
                  <a:pt x="0" y="154"/>
                </a:lnTo>
                <a:lnTo>
                  <a:pt x="91" y="154"/>
                </a:lnTo>
                <a:lnTo>
                  <a:pt x="178" y="154"/>
                </a:lnTo>
                <a:lnTo>
                  <a:pt x="133" y="76"/>
                </a:lnTo>
                <a:lnTo>
                  <a:pt x="88" y="0"/>
                </a:lnTo>
                <a:lnTo>
                  <a:pt x="45" y="78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4728885" y="4169"/>
            <a:ext cx="689837" cy="563540"/>
          </a:xfrm>
          <a:custGeom>
            <a:avLst/>
            <a:gdLst>
              <a:gd name="T0" fmla="*/ 69 w 138"/>
              <a:gd name="T1" fmla="*/ 0 h 118"/>
              <a:gd name="T2" fmla="*/ 0 w 138"/>
              <a:gd name="T3" fmla="*/ 0 h 118"/>
              <a:gd name="T4" fmla="*/ 33 w 138"/>
              <a:gd name="T5" fmla="*/ 59 h 118"/>
              <a:gd name="T6" fmla="*/ 69 w 138"/>
              <a:gd name="T7" fmla="*/ 118 h 118"/>
              <a:gd name="T8" fmla="*/ 102 w 138"/>
              <a:gd name="T9" fmla="*/ 59 h 118"/>
              <a:gd name="T10" fmla="*/ 138 w 138"/>
              <a:gd name="T11" fmla="*/ 0 h 118"/>
              <a:gd name="T12" fmla="*/ 69 w 138"/>
              <a:gd name="T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8">
                <a:moveTo>
                  <a:pt x="69" y="0"/>
                </a:moveTo>
                <a:lnTo>
                  <a:pt x="0" y="0"/>
                </a:lnTo>
                <a:lnTo>
                  <a:pt x="33" y="59"/>
                </a:lnTo>
                <a:lnTo>
                  <a:pt x="69" y="118"/>
                </a:lnTo>
                <a:lnTo>
                  <a:pt x="102" y="59"/>
                </a:lnTo>
                <a:lnTo>
                  <a:pt x="138" y="0"/>
                </a:lnTo>
                <a:lnTo>
                  <a:pt x="69" y="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1494649" y="1102594"/>
            <a:ext cx="684840" cy="563540"/>
          </a:xfrm>
          <a:custGeom>
            <a:avLst/>
            <a:gdLst>
              <a:gd name="T0" fmla="*/ 69 w 137"/>
              <a:gd name="T1" fmla="*/ 0 h 118"/>
              <a:gd name="T2" fmla="*/ 0 w 137"/>
              <a:gd name="T3" fmla="*/ 0 h 118"/>
              <a:gd name="T4" fmla="*/ 33 w 137"/>
              <a:gd name="T5" fmla="*/ 59 h 118"/>
              <a:gd name="T6" fmla="*/ 69 w 137"/>
              <a:gd name="T7" fmla="*/ 118 h 118"/>
              <a:gd name="T8" fmla="*/ 102 w 137"/>
              <a:gd name="T9" fmla="*/ 59 h 118"/>
              <a:gd name="T10" fmla="*/ 137 w 137"/>
              <a:gd name="T11" fmla="*/ 0 h 118"/>
              <a:gd name="T12" fmla="*/ 69 w 137"/>
              <a:gd name="T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18">
                <a:moveTo>
                  <a:pt x="69" y="0"/>
                </a:moveTo>
                <a:lnTo>
                  <a:pt x="0" y="0"/>
                </a:lnTo>
                <a:lnTo>
                  <a:pt x="33" y="59"/>
                </a:lnTo>
                <a:lnTo>
                  <a:pt x="69" y="118"/>
                </a:lnTo>
                <a:lnTo>
                  <a:pt x="102" y="59"/>
                </a:lnTo>
                <a:lnTo>
                  <a:pt x="137" y="0"/>
                </a:lnTo>
                <a:lnTo>
                  <a:pt x="6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4124029" y="47149"/>
            <a:ext cx="889790" cy="735468"/>
          </a:xfrm>
          <a:custGeom>
            <a:avLst/>
            <a:gdLst>
              <a:gd name="T0" fmla="*/ 45 w 178"/>
              <a:gd name="T1" fmla="*/ 78 h 154"/>
              <a:gd name="T2" fmla="*/ 0 w 178"/>
              <a:gd name="T3" fmla="*/ 154 h 154"/>
              <a:gd name="T4" fmla="*/ 88 w 178"/>
              <a:gd name="T5" fmla="*/ 154 h 154"/>
              <a:gd name="T6" fmla="*/ 178 w 178"/>
              <a:gd name="T7" fmla="*/ 154 h 154"/>
              <a:gd name="T8" fmla="*/ 133 w 178"/>
              <a:gd name="T9" fmla="*/ 76 h 154"/>
              <a:gd name="T10" fmla="*/ 88 w 178"/>
              <a:gd name="T11" fmla="*/ 0 h 154"/>
              <a:gd name="T12" fmla="*/ 45 w 178"/>
              <a:gd name="T13" fmla="*/ 7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45" y="78"/>
                </a:moveTo>
                <a:lnTo>
                  <a:pt x="0" y="154"/>
                </a:lnTo>
                <a:lnTo>
                  <a:pt x="88" y="154"/>
                </a:lnTo>
                <a:lnTo>
                  <a:pt x="178" y="154"/>
                </a:lnTo>
                <a:lnTo>
                  <a:pt x="133" y="76"/>
                </a:lnTo>
                <a:lnTo>
                  <a:pt x="88" y="0"/>
                </a:lnTo>
                <a:lnTo>
                  <a:pt x="45" y="78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2654376" y="4169"/>
            <a:ext cx="1719594" cy="1413626"/>
          </a:xfrm>
          <a:custGeom>
            <a:avLst/>
            <a:gdLst>
              <a:gd name="T0" fmla="*/ 171 w 344"/>
              <a:gd name="T1" fmla="*/ 0 h 296"/>
              <a:gd name="T2" fmla="*/ 0 w 344"/>
              <a:gd name="T3" fmla="*/ 0 h 296"/>
              <a:gd name="T4" fmla="*/ 86 w 344"/>
              <a:gd name="T5" fmla="*/ 149 h 296"/>
              <a:gd name="T6" fmla="*/ 171 w 344"/>
              <a:gd name="T7" fmla="*/ 296 h 296"/>
              <a:gd name="T8" fmla="*/ 259 w 344"/>
              <a:gd name="T9" fmla="*/ 149 h 296"/>
              <a:gd name="T10" fmla="*/ 344 w 344"/>
              <a:gd name="T11" fmla="*/ 0 h 296"/>
              <a:gd name="T12" fmla="*/ 171 w 344"/>
              <a:gd name="T13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4" h="296">
                <a:moveTo>
                  <a:pt x="171" y="0"/>
                </a:moveTo>
                <a:lnTo>
                  <a:pt x="0" y="0"/>
                </a:lnTo>
                <a:lnTo>
                  <a:pt x="86" y="149"/>
                </a:lnTo>
                <a:lnTo>
                  <a:pt x="171" y="296"/>
                </a:lnTo>
                <a:lnTo>
                  <a:pt x="259" y="149"/>
                </a:lnTo>
                <a:lnTo>
                  <a:pt x="344" y="0"/>
                </a:lnTo>
                <a:lnTo>
                  <a:pt x="171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0" y="4169"/>
            <a:ext cx="854800" cy="1413626"/>
          </a:xfrm>
          <a:custGeom>
            <a:avLst/>
            <a:gdLst>
              <a:gd name="T0" fmla="*/ 0 w 171"/>
              <a:gd name="T1" fmla="*/ 0 h 296"/>
              <a:gd name="T2" fmla="*/ 0 w 171"/>
              <a:gd name="T3" fmla="*/ 296 h 296"/>
              <a:gd name="T4" fmla="*/ 86 w 171"/>
              <a:gd name="T5" fmla="*/ 149 h 296"/>
              <a:gd name="T6" fmla="*/ 171 w 171"/>
              <a:gd name="T7" fmla="*/ 0 h 296"/>
              <a:gd name="T8" fmla="*/ 0 w 171"/>
              <a:gd name="T9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96">
                <a:moveTo>
                  <a:pt x="0" y="0"/>
                </a:moveTo>
                <a:lnTo>
                  <a:pt x="0" y="296"/>
                </a:lnTo>
                <a:lnTo>
                  <a:pt x="86" y="149"/>
                </a:lnTo>
                <a:lnTo>
                  <a:pt x="171" y="0"/>
                </a:lnTo>
                <a:lnTo>
                  <a:pt x="0" y="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2239472" y="419659"/>
            <a:ext cx="284934" cy="238788"/>
          </a:xfrm>
          <a:custGeom>
            <a:avLst/>
            <a:gdLst>
              <a:gd name="T0" fmla="*/ 29 w 57"/>
              <a:gd name="T1" fmla="*/ 0 h 50"/>
              <a:gd name="T2" fmla="*/ 0 w 57"/>
              <a:gd name="T3" fmla="*/ 0 h 50"/>
              <a:gd name="T4" fmla="*/ 15 w 57"/>
              <a:gd name="T5" fmla="*/ 24 h 50"/>
              <a:gd name="T6" fmla="*/ 29 w 57"/>
              <a:gd name="T7" fmla="*/ 50 h 50"/>
              <a:gd name="T8" fmla="*/ 43 w 57"/>
              <a:gd name="T9" fmla="*/ 24 h 50"/>
              <a:gd name="T10" fmla="*/ 57 w 57"/>
              <a:gd name="T11" fmla="*/ 0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lnTo>
                  <a:pt x="0" y="0"/>
                </a:lnTo>
                <a:lnTo>
                  <a:pt x="15" y="24"/>
                </a:lnTo>
                <a:lnTo>
                  <a:pt x="29" y="50"/>
                </a:lnTo>
                <a:lnTo>
                  <a:pt x="43" y="24"/>
                </a:lnTo>
                <a:lnTo>
                  <a:pt x="57" y="0"/>
                </a:lnTo>
                <a:lnTo>
                  <a:pt x="2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1"/>
          <p:cNvSpPr>
            <a:spLocks/>
          </p:cNvSpPr>
          <p:nvPr/>
        </p:nvSpPr>
        <p:spPr bwMode="auto">
          <a:xfrm>
            <a:off x="464892" y="1575394"/>
            <a:ext cx="579863" cy="477576"/>
          </a:xfrm>
          <a:custGeom>
            <a:avLst/>
            <a:gdLst>
              <a:gd name="T0" fmla="*/ 59 w 116"/>
              <a:gd name="T1" fmla="*/ 0 h 100"/>
              <a:gd name="T2" fmla="*/ 0 w 116"/>
              <a:gd name="T3" fmla="*/ 0 h 100"/>
              <a:gd name="T4" fmla="*/ 28 w 116"/>
              <a:gd name="T5" fmla="*/ 50 h 100"/>
              <a:gd name="T6" fmla="*/ 59 w 116"/>
              <a:gd name="T7" fmla="*/ 100 h 100"/>
              <a:gd name="T8" fmla="*/ 88 w 116"/>
              <a:gd name="T9" fmla="*/ 50 h 100"/>
              <a:gd name="T10" fmla="*/ 116 w 116"/>
              <a:gd name="T11" fmla="*/ 0 h 100"/>
              <a:gd name="T12" fmla="*/ 59 w 116"/>
              <a:gd name="T13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" h="100">
                <a:moveTo>
                  <a:pt x="59" y="0"/>
                </a:moveTo>
                <a:lnTo>
                  <a:pt x="0" y="0"/>
                </a:lnTo>
                <a:lnTo>
                  <a:pt x="28" y="50"/>
                </a:lnTo>
                <a:lnTo>
                  <a:pt x="59" y="100"/>
                </a:lnTo>
                <a:lnTo>
                  <a:pt x="88" y="50"/>
                </a:lnTo>
                <a:lnTo>
                  <a:pt x="116" y="0"/>
                </a:lnTo>
                <a:lnTo>
                  <a:pt x="5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1069748" y="4169"/>
            <a:ext cx="284934" cy="234014"/>
          </a:xfrm>
          <a:custGeom>
            <a:avLst/>
            <a:gdLst>
              <a:gd name="T0" fmla="*/ 28 w 57"/>
              <a:gd name="T1" fmla="*/ 0 h 49"/>
              <a:gd name="T2" fmla="*/ 0 w 57"/>
              <a:gd name="T3" fmla="*/ 0 h 49"/>
              <a:gd name="T4" fmla="*/ 14 w 57"/>
              <a:gd name="T5" fmla="*/ 23 h 49"/>
              <a:gd name="T6" fmla="*/ 28 w 57"/>
              <a:gd name="T7" fmla="*/ 49 h 49"/>
              <a:gd name="T8" fmla="*/ 42 w 57"/>
              <a:gd name="T9" fmla="*/ 23 h 49"/>
              <a:gd name="T10" fmla="*/ 57 w 57"/>
              <a:gd name="T11" fmla="*/ 0 h 49"/>
              <a:gd name="T12" fmla="*/ 28 w 57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49">
                <a:moveTo>
                  <a:pt x="28" y="0"/>
                </a:moveTo>
                <a:lnTo>
                  <a:pt x="0" y="0"/>
                </a:lnTo>
                <a:lnTo>
                  <a:pt x="14" y="23"/>
                </a:lnTo>
                <a:lnTo>
                  <a:pt x="28" y="49"/>
                </a:lnTo>
                <a:lnTo>
                  <a:pt x="42" y="23"/>
                </a:lnTo>
                <a:lnTo>
                  <a:pt x="57" y="0"/>
                </a:lnTo>
                <a:lnTo>
                  <a:pt x="28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1899552" y="567709"/>
            <a:ext cx="1644614" cy="1361094"/>
          </a:xfrm>
          <a:custGeom>
            <a:avLst/>
            <a:gdLst>
              <a:gd name="T0" fmla="*/ 83 w 329"/>
              <a:gd name="T1" fmla="*/ 143 h 285"/>
              <a:gd name="T2" fmla="*/ 0 w 329"/>
              <a:gd name="T3" fmla="*/ 285 h 285"/>
              <a:gd name="T4" fmla="*/ 166 w 329"/>
              <a:gd name="T5" fmla="*/ 285 h 285"/>
              <a:gd name="T6" fmla="*/ 329 w 329"/>
              <a:gd name="T7" fmla="*/ 285 h 285"/>
              <a:gd name="T8" fmla="*/ 246 w 329"/>
              <a:gd name="T9" fmla="*/ 143 h 285"/>
              <a:gd name="T10" fmla="*/ 163 w 329"/>
              <a:gd name="T11" fmla="*/ 0 h 285"/>
              <a:gd name="T12" fmla="*/ 83 w 329"/>
              <a:gd name="T13" fmla="*/ 14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5">
                <a:moveTo>
                  <a:pt x="83" y="143"/>
                </a:moveTo>
                <a:lnTo>
                  <a:pt x="0" y="285"/>
                </a:lnTo>
                <a:lnTo>
                  <a:pt x="166" y="285"/>
                </a:lnTo>
                <a:lnTo>
                  <a:pt x="329" y="285"/>
                </a:lnTo>
                <a:lnTo>
                  <a:pt x="246" y="143"/>
                </a:lnTo>
                <a:lnTo>
                  <a:pt x="163" y="0"/>
                </a:lnTo>
                <a:lnTo>
                  <a:pt x="83" y="143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>
            <a:off x="1694602" y="4169"/>
            <a:ext cx="689837" cy="563540"/>
          </a:xfrm>
          <a:custGeom>
            <a:avLst/>
            <a:gdLst>
              <a:gd name="T0" fmla="*/ 69 w 138"/>
              <a:gd name="T1" fmla="*/ 0 h 118"/>
              <a:gd name="T2" fmla="*/ 0 w 138"/>
              <a:gd name="T3" fmla="*/ 0 h 118"/>
              <a:gd name="T4" fmla="*/ 34 w 138"/>
              <a:gd name="T5" fmla="*/ 59 h 118"/>
              <a:gd name="T6" fmla="*/ 69 w 138"/>
              <a:gd name="T7" fmla="*/ 118 h 118"/>
              <a:gd name="T8" fmla="*/ 102 w 138"/>
              <a:gd name="T9" fmla="*/ 59 h 118"/>
              <a:gd name="T10" fmla="*/ 138 w 138"/>
              <a:gd name="T11" fmla="*/ 0 h 118"/>
              <a:gd name="T12" fmla="*/ 69 w 138"/>
              <a:gd name="T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8">
                <a:moveTo>
                  <a:pt x="69" y="0"/>
                </a:moveTo>
                <a:lnTo>
                  <a:pt x="0" y="0"/>
                </a:lnTo>
                <a:lnTo>
                  <a:pt x="34" y="59"/>
                </a:lnTo>
                <a:lnTo>
                  <a:pt x="69" y="118"/>
                </a:lnTo>
                <a:lnTo>
                  <a:pt x="102" y="59"/>
                </a:lnTo>
                <a:lnTo>
                  <a:pt x="138" y="0"/>
                </a:lnTo>
                <a:lnTo>
                  <a:pt x="69" y="0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5"/>
          <p:cNvSpPr>
            <a:spLocks/>
          </p:cNvSpPr>
          <p:nvPr/>
        </p:nvSpPr>
        <p:spPr bwMode="auto">
          <a:xfrm>
            <a:off x="1089743" y="47149"/>
            <a:ext cx="889790" cy="735468"/>
          </a:xfrm>
          <a:custGeom>
            <a:avLst/>
            <a:gdLst>
              <a:gd name="T0" fmla="*/ 45 w 178"/>
              <a:gd name="T1" fmla="*/ 78 h 154"/>
              <a:gd name="T2" fmla="*/ 0 w 178"/>
              <a:gd name="T3" fmla="*/ 154 h 154"/>
              <a:gd name="T4" fmla="*/ 91 w 178"/>
              <a:gd name="T5" fmla="*/ 154 h 154"/>
              <a:gd name="T6" fmla="*/ 178 w 178"/>
              <a:gd name="T7" fmla="*/ 154 h 154"/>
              <a:gd name="T8" fmla="*/ 133 w 178"/>
              <a:gd name="T9" fmla="*/ 76 h 154"/>
              <a:gd name="T10" fmla="*/ 88 w 178"/>
              <a:gd name="T11" fmla="*/ 0 h 154"/>
              <a:gd name="T12" fmla="*/ 45 w 178"/>
              <a:gd name="T13" fmla="*/ 7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45" y="78"/>
                </a:moveTo>
                <a:lnTo>
                  <a:pt x="0" y="154"/>
                </a:lnTo>
                <a:lnTo>
                  <a:pt x="91" y="154"/>
                </a:lnTo>
                <a:lnTo>
                  <a:pt x="178" y="154"/>
                </a:lnTo>
                <a:lnTo>
                  <a:pt x="133" y="76"/>
                </a:lnTo>
                <a:lnTo>
                  <a:pt x="88" y="0"/>
                </a:lnTo>
                <a:lnTo>
                  <a:pt x="45" y="78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6"/>
          <p:cNvSpPr>
            <a:spLocks/>
          </p:cNvSpPr>
          <p:nvPr/>
        </p:nvSpPr>
        <p:spPr bwMode="auto">
          <a:xfrm>
            <a:off x="9157840" y="-10160"/>
            <a:ext cx="509880" cy="429819"/>
          </a:xfrm>
          <a:custGeom>
            <a:avLst/>
            <a:gdLst>
              <a:gd name="T0" fmla="*/ 27 w 102"/>
              <a:gd name="T1" fmla="*/ 45 h 90"/>
              <a:gd name="T2" fmla="*/ 0 w 102"/>
              <a:gd name="T3" fmla="*/ 90 h 90"/>
              <a:gd name="T4" fmla="*/ 53 w 102"/>
              <a:gd name="T5" fmla="*/ 88 h 90"/>
              <a:gd name="T6" fmla="*/ 102 w 102"/>
              <a:gd name="T7" fmla="*/ 88 h 90"/>
              <a:gd name="T8" fmla="*/ 76 w 102"/>
              <a:gd name="T9" fmla="*/ 45 h 90"/>
              <a:gd name="T10" fmla="*/ 53 w 102"/>
              <a:gd name="T11" fmla="*/ 0 h 90"/>
              <a:gd name="T12" fmla="*/ 27 w 102"/>
              <a:gd name="T13" fmla="*/ 4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" h="90">
                <a:moveTo>
                  <a:pt x="27" y="45"/>
                </a:moveTo>
                <a:lnTo>
                  <a:pt x="0" y="90"/>
                </a:lnTo>
                <a:lnTo>
                  <a:pt x="53" y="88"/>
                </a:lnTo>
                <a:lnTo>
                  <a:pt x="102" y="88"/>
                </a:lnTo>
                <a:lnTo>
                  <a:pt x="76" y="45"/>
                </a:lnTo>
                <a:lnTo>
                  <a:pt x="53" y="0"/>
                </a:lnTo>
                <a:lnTo>
                  <a:pt x="27" y="45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>
            <a:off x="4678329" y="5917173"/>
            <a:ext cx="1124736" cy="940827"/>
          </a:xfrm>
          <a:custGeom>
            <a:avLst/>
            <a:gdLst>
              <a:gd name="T0" fmla="*/ 114 w 225"/>
              <a:gd name="T1" fmla="*/ 197 h 197"/>
              <a:gd name="T2" fmla="*/ 225 w 225"/>
              <a:gd name="T3" fmla="*/ 197 h 197"/>
              <a:gd name="T4" fmla="*/ 168 w 225"/>
              <a:gd name="T5" fmla="*/ 99 h 197"/>
              <a:gd name="T6" fmla="*/ 114 w 225"/>
              <a:gd name="T7" fmla="*/ 0 h 197"/>
              <a:gd name="T8" fmla="*/ 57 w 225"/>
              <a:gd name="T9" fmla="*/ 99 h 197"/>
              <a:gd name="T10" fmla="*/ 0 w 225"/>
              <a:gd name="T11" fmla="*/ 197 h 197"/>
              <a:gd name="T12" fmla="*/ 114 w 225"/>
              <a:gd name="T13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5" h="197">
                <a:moveTo>
                  <a:pt x="114" y="197"/>
                </a:moveTo>
                <a:lnTo>
                  <a:pt x="225" y="197"/>
                </a:lnTo>
                <a:lnTo>
                  <a:pt x="168" y="99"/>
                </a:lnTo>
                <a:lnTo>
                  <a:pt x="114" y="0"/>
                </a:lnTo>
                <a:lnTo>
                  <a:pt x="57" y="99"/>
                </a:lnTo>
                <a:lnTo>
                  <a:pt x="0" y="197"/>
                </a:lnTo>
                <a:lnTo>
                  <a:pt x="114" y="197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28"/>
          <p:cNvSpPr>
            <a:spLocks/>
          </p:cNvSpPr>
          <p:nvPr/>
        </p:nvSpPr>
        <p:spPr bwMode="auto">
          <a:xfrm>
            <a:off x="2578824" y="6289683"/>
            <a:ext cx="689837" cy="568317"/>
          </a:xfrm>
          <a:custGeom>
            <a:avLst/>
            <a:gdLst>
              <a:gd name="T0" fmla="*/ 69 w 138"/>
              <a:gd name="T1" fmla="*/ 119 h 119"/>
              <a:gd name="T2" fmla="*/ 138 w 138"/>
              <a:gd name="T3" fmla="*/ 119 h 119"/>
              <a:gd name="T4" fmla="*/ 102 w 138"/>
              <a:gd name="T5" fmla="*/ 59 h 119"/>
              <a:gd name="T6" fmla="*/ 69 w 138"/>
              <a:gd name="T7" fmla="*/ 0 h 119"/>
              <a:gd name="T8" fmla="*/ 34 w 138"/>
              <a:gd name="T9" fmla="*/ 59 h 119"/>
              <a:gd name="T10" fmla="*/ 0 w 138"/>
              <a:gd name="T11" fmla="*/ 119 h 119"/>
              <a:gd name="T12" fmla="*/ 69 w 138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9">
                <a:moveTo>
                  <a:pt x="69" y="119"/>
                </a:moveTo>
                <a:lnTo>
                  <a:pt x="138" y="119"/>
                </a:lnTo>
                <a:lnTo>
                  <a:pt x="102" y="59"/>
                </a:lnTo>
                <a:lnTo>
                  <a:pt x="69" y="0"/>
                </a:lnTo>
                <a:lnTo>
                  <a:pt x="34" y="59"/>
                </a:lnTo>
                <a:lnTo>
                  <a:pt x="0" y="119"/>
                </a:lnTo>
                <a:lnTo>
                  <a:pt x="69" y="119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9"/>
          <p:cNvSpPr>
            <a:spLocks/>
          </p:cNvSpPr>
          <p:nvPr/>
        </p:nvSpPr>
        <p:spPr bwMode="auto">
          <a:xfrm>
            <a:off x="3388633" y="6289683"/>
            <a:ext cx="684840" cy="568317"/>
          </a:xfrm>
          <a:custGeom>
            <a:avLst/>
            <a:gdLst>
              <a:gd name="T0" fmla="*/ 68 w 137"/>
              <a:gd name="T1" fmla="*/ 119 h 119"/>
              <a:gd name="T2" fmla="*/ 137 w 137"/>
              <a:gd name="T3" fmla="*/ 119 h 119"/>
              <a:gd name="T4" fmla="*/ 102 w 137"/>
              <a:gd name="T5" fmla="*/ 59 h 119"/>
              <a:gd name="T6" fmla="*/ 68 w 137"/>
              <a:gd name="T7" fmla="*/ 0 h 119"/>
              <a:gd name="T8" fmla="*/ 33 w 137"/>
              <a:gd name="T9" fmla="*/ 59 h 119"/>
              <a:gd name="T10" fmla="*/ 0 w 137"/>
              <a:gd name="T11" fmla="*/ 119 h 119"/>
              <a:gd name="T12" fmla="*/ 68 w 137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19">
                <a:moveTo>
                  <a:pt x="68" y="119"/>
                </a:moveTo>
                <a:lnTo>
                  <a:pt x="137" y="119"/>
                </a:lnTo>
                <a:lnTo>
                  <a:pt x="102" y="59"/>
                </a:lnTo>
                <a:lnTo>
                  <a:pt x="68" y="0"/>
                </a:lnTo>
                <a:lnTo>
                  <a:pt x="33" y="59"/>
                </a:lnTo>
                <a:lnTo>
                  <a:pt x="0" y="119"/>
                </a:lnTo>
                <a:lnTo>
                  <a:pt x="68" y="119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1764015" y="6619209"/>
            <a:ext cx="284934" cy="238788"/>
          </a:xfrm>
          <a:custGeom>
            <a:avLst/>
            <a:gdLst>
              <a:gd name="T0" fmla="*/ 28 w 57"/>
              <a:gd name="T1" fmla="*/ 50 h 50"/>
              <a:gd name="T2" fmla="*/ 57 w 57"/>
              <a:gd name="T3" fmla="*/ 50 h 50"/>
              <a:gd name="T4" fmla="*/ 43 w 57"/>
              <a:gd name="T5" fmla="*/ 24 h 50"/>
              <a:gd name="T6" fmla="*/ 28 w 57"/>
              <a:gd name="T7" fmla="*/ 0 h 50"/>
              <a:gd name="T8" fmla="*/ 14 w 57"/>
              <a:gd name="T9" fmla="*/ 24 h 50"/>
              <a:gd name="T10" fmla="*/ 0 w 57"/>
              <a:gd name="T11" fmla="*/ 50 h 50"/>
              <a:gd name="T12" fmla="*/ 28 w 57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8" y="50"/>
                </a:moveTo>
                <a:lnTo>
                  <a:pt x="57" y="50"/>
                </a:lnTo>
                <a:lnTo>
                  <a:pt x="43" y="24"/>
                </a:lnTo>
                <a:lnTo>
                  <a:pt x="28" y="0"/>
                </a:lnTo>
                <a:lnTo>
                  <a:pt x="14" y="24"/>
                </a:lnTo>
                <a:lnTo>
                  <a:pt x="0" y="50"/>
                </a:lnTo>
                <a:lnTo>
                  <a:pt x="28" y="5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3173682" y="6198942"/>
            <a:ext cx="294932" cy="238788"/>
          </a:xfrm>
          <a:custGeom>
            <a:avLst/>
            <a:gdLst>
              <a:gd name="T0" fmla="*/ 31 w 59"/>
              <a:gd name="T1" fmla="*/ 50 h 50"/>
              <a:gd name="T2" fmla="*/ 59 w 59"/>
              <a:gd name="T3" fmla="*/ 50 h 50"/>
              <a:gd name="T4" fmla="*/ 45 w 59"/>
              <a:gd name="T5" fmla="*/ 26 h 50"/>
              <a:gd name="T6" fmla="*/ 31 w 59"/>
              <a:gd name="T7" fmla="*/ 0 h 50"/>
              <a:gd name="T8" fmla="*/ 14 w 59"/>
              <a:gd name="T9" fmla="*/ 26 h 50"/>
              <a:gd name="T10" fmla="*/ 0 w 59"/>
              <a:gd name="T11" fmla="*/ 50 h 50"/>
              <a:gd name="T12" fmla="*/ 31 w 59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0">
                <a:moveTo>
                  <a:pt x="31" y="50"/>
                </a:moveTo>
                <a:lnTo>
                  <a:pt x="59" y="50"/>
                </a:lnTo>
                <a:lnTo>
                  <a:pt x="45" y="26"/>
                </a:lnTo>
                <a:lnTo>
                  <a:pt x="31" y="0"/>
                </a:lnTo>
                <a:lnTo>
                  <a:pt x="14" y="26"/>
                </a:lnTo>
                <a:lnTo>
                  <a:pt x="0" y="50"/>
                </a:lnTo>
                <a:lnTo>
                  <a:pt x="31" y="5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6227964" y="6198942"/>
            <a:ext cx="284934" cy="238788"/>
          </a:xfrm>
          <a:custGeom>
            <a:avLst/>
            <a:gdLst>
              <a:gd name="T0" fmla="*/ 29 w 57"/>
              <a:gd name="T1" fmla="*/ 50 h 50"/>
              <a:gd name="T2" fmla="*/ 57 w 57"/>
              <a:gd name="T3" fmla="*/ 50 h 50"/>
              <a:gd name="T4" fmla="*/ 43 w 57"/>
              <a:gd name="T5" fmla="*/ 26 h 50"/>
              <a:gd name="T6" fmla="*/ 29 w 57"/>
              <a:gd name="T7" fmla="*/ 0 h 50"/>
              <a:gd name="T8" fmla="*/ 15 w 57"/>
              <a:gd name="T9" fmla="*/ 26 h 50"/>
              <a:gd name="T10" fmla="*/ 0 w 57"/>
              <a:gd name="T11" fmla="*/ 50 h 50"/>
              <a:gd name="T12" fmla="*/ 29 w 57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50"/>
                </a:moveTo>
                <a:lnTo>
                  <a:pt x="57" y="50"/>
                </a:lnTo>
                <a:lnTo>
                  <a:pt x="43" y="26"/>
                </a:lnTo>
                <a:lnTo>
                  <a:pt x="29" y="0"/>
                </a:lnTo>
                <a:lnTo>
                  <a:pt x="15" y="26"/>
                </a:lnTo>
                <a:lnTo>
                  <a:pt x="0" y="50"/>
                </a:lnTo>
                <a:lnTo>
                  <a:pt x="29" y="50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864227" y="6619209"/>
            <a:ext cx="284934" cy="238788"/>
          </a:xfrm>
          <a:custGeom>
            <a:avLst/>
            <a:gdLst>
              <a:gd name="T0" fmla="*/ 28 w 57"/>
              <a:gd name="T1" fmla="*/ 50 h 50"/>
              <a:gd name="T2" fmla="*/ 57 w 57"/>
              <a:gd name="T3" fmla="*/ 50 h 50"/>
              <a:gd name="T4" fmla="*/ 42 w 57"/>
              <a:gd name="T5" fmla="*/ 24 h 50"/>
              <a:gd name="T6" fmla="*/ 28 w 57"/>
              <a:gd name="T7" fmla="*/ 0 h 50"/>
              <a:gd name="T8" fmla="*/ 14 w 57"/>
              <a:gd name="T9" fmla="*/ 24 h 50"/>
              <a:gd name="T10" fmla="*/ 0 w 57"/>
              <a:gd name="T11" fmla="*/ 50 h 50"/>
              <a:gd name="T12" fmla="*/ 28 w 57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8" y="50"/>
                </a:moveTo>
                <a:lnTo>
                  <a:pt x="57" y="50"/>
                </a:lnTo>
                <a:lnTo>
                  <a:pt x="42" y="24"/>
                </a:lnTo>
                <a:lnTo>
                  <a:pt x="28" y="0"/>
                </a:lnTo>
                <a:lnTo>
                  <a:pt x="14" y="24"/>
                </a:lnTo>
                <a:lnTo>
                  <a:pt x="0" y="50"/>
                </a:lnTo>
                <a:lnTo>
                  <a:pt x="28" y="5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5603109" y="5702262"/>
            <a:ext cx="889790" cy="735468"/>
          </a:xfrm>
          <a:custGeom>
            <a:avLst/>
            <a:gdLst>
              <a:gd name="T0" fmla="*/ 133 w 178"/>
              <a:gd name="T1" fmla="*/ 78 h 154"/>
              <a:gd name="T2" fmla="*/ 178 w 178"/>
              <a:gd name="T3" fmla="*/ 0 h 154"/>
              <a:gd name="T4" fmla="*/ 90 w 178"/>
              <a:gd name="T5" fmla="*/ 0 h 154"/>
              <a:gd name="T6" fmla="*/ 0 w 178"/>
              <a:gd name="T7" fmla="*/ 0 h 154"/>
              <a:gd name="T8" fmla="*/ 45 w 178"/>
              <a:gd name="T9" fmla="*/ 78 h 154"/>
              <a:gd name="T10" fmla="*/ 90 w 178"/>
              <a:gd name="T11" fmla="*/ 154 h 154"/>
              <a:gd name="T12" fmla="*/ 133 w 178"/>
              <a:gd name="T13" fmla="*/ 7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133" y="78"/>
                </a:moveTo>
                <a:lnTo>
                  <a:pt x="178" y="0"/>
                </a:lnTo>
                <a:lnTo>
                  <a:pt x="90" y="0"/>
                </a:lnTo>
                <a:lnTo>
                  <a:pt x="0" y="0"/>
                </a:lnTo>
                <a:lnTo>
                  <a:pt x="45" y="78"/>
                </a:lnTo>
                <a:lnTo>
                  <a:pt x="90" y="154"/>
                </a:lnTo>
                <a:lnTo>
                  <a:pt x="133" y="78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1409100" y="6514142"/>
            <a:ext cx="414904" cy="343855"/>
          </a:xfrm>
          <a:custGeom>
            <a:avLst/>
            <a:gdLst>
              <a:gd name="T0" fmla="*/ 61 w 83"/>
              <a:gd name="T1" fmla="*/ 36 h 72"/>
              <a:gd name="T2" fmla="*/ 83 w 83"/>
              <a:gd name="T3" fmla="*/ 0 h 72"/>
              <a:gd name="T4" fmla="*/ 42 w 83"/>
              <a:gd name="T5" fmla="*/ 0 h 72"/>
              <a:gd name="T6" fmla="*/ 0 w 83"/>
              <a:gd name="T7" fmla="*/ 0 h 72"/>
              <a:gd name="T8" fmla="*/ 21 w 83"/>
              <a:gd name="T9" fmla="*/ 36 h 72"/>
              <a:gd name="T10" fmla="*/ 42 w 83"/>
              <a:gd name="T11" fmla="*/ 72 h 72"/>
              <a:gd name="T12" fmla="*/ 61 w 83"/>
              <a:gd name="T13" fmla="*/ 36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" h="72">
                <a:moveTo>
                  <a:pt x="61" y="36"/>
                </a:moveTo>
                <a:lnTo>
                  <a:pt x="83" y="0"/>
                </a:lnTo>
                <a:lnTo>
                  <a:pt x="42" y="0"/>
                </a:lnTo>
                <a:lnTo>
                  <a:pt x="0" y="0"/>
                </a:lnTo>
                <a:lnTo>
                  <a:pt x="21" y="36"/>
                </a:lnTo>
                <a:lnTo>
                  <a:pt x="42" y="72"/>
                </a:lnTo>
                <a:lnTo>
                  <a:pt x="61" y="36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3778541" y="6074772"/>
            <a:ext cx="889790" cy="735468"/>
          </a:xfrm>
          <a:custGeom>
            <a:avLst/>
            <a:gdLst>
              <a:gd name="T0" fmla="*/ 135 w 178"/>
              <a:gd name="T1" fmla="*/ 76 h 154"/>
              <a:gd name="T2" fmla="*/ 178 w 178"/>
              <a:gd name="T3" fmla="*/ 0 h 154"/>
              <a:gd name="T4" fmla="*/ 90 w 178"/>
              <a:gd name="T5" fmla="*/ 0 h 154"/>
              <a:gd name="T6" fmla="*/ 0 w 178"/>
              <a:gd name="T7" fmla="*/ 0 h 154"/>
              <a:gd name="T8" fmla="*/ 45 w 178"/>
              <a:gd name="T9" fmla="*/ 76 h 154"/>
              <a:gd name="T10" fmla="*/ 90 w 178"/>
              <a:gd name="T11" fmla="*/ 154 h 154"/>
              <a:gd name="T12" fmla="*/ 135 w 178"/>
              <a:gd name="T13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135" y="76"/>
                </a:moveTo>
                <a:lnTo>
                  <a:pt x="178" y="0"/>
                </a:lnTo>
                <a:lnTo>
                  <a:pt x="90" y="0"/>
                </a:lnTo>
                <a:lnTo>
                  <a:pt x="0" y="0"/>
                </a:lnTo>
                <a:lnTo>
                  <a:pt x="45" y="76"/>
                </a:lnTo>
                <a:lnTo>
                  <a:pt x="90" y="154"/>
                </a:lnTo>
                <a:lnTo>
                  <a:pt x="135" y="76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37"/>
          <p:cNvSpPr>
            <a:spLocks/>
          </p:cNvSpPr>
          <p:nvPr/>
        </p:nvSpPr>
        <p:spPr bwMode="auto">
          <a:xfrm>
            <a:off x="6372928" y="6289683"/>
            <a:ext cx="684840" cy="568317"/>
          </a:xfrm>
          <a:custGeom>
            <a:avLst/>
            <a:gdLst>
              <a:gd name="T0" fmla="*/ 69 w 137"/>
              <a:gd name="T1" fmla="*/ 119 h 119"/>
              <a:gd name="T2" fmla="*/ 137 w 137"/>
              <a:gd name="T3" fmla="*/ 119 h 119"/>
              <a:gd name="T4" fmla="*/ 102 w 137"/>
              <a:gd name="T5" fmla="*/ 59 h 119"/>
              <a:gd name="T6" fmla="*/ 69 w 137"/>
              <a:gd name="T7" fmla="*/ 0 h 119"/>
              <a:gd name="T8" fmla="*/ 35 w 137"/>
              <a:gd name="T9" fmla="*/ 59 h 119"/>
              <a:gd name="T10" fmla="*/ 0 w 137"/>
              <a:gd name="T11" fmla="*/ 119 h 119"/>
              <a:gd name="T12" fmla="*/ 69 w 137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19">
                <a:moveTo>
                  <a:pt x="69" y="119"/>
                </a:moveTo>
                <a:lnTo>
                  <a:pt x="137" y="119"/>
                </a:lnTo>
                <a:lnTo>
                  <a:pt x="102" y="59"/>
                </a:lnTo>
                <a:lnTo>
                  <a:pt x="69" y="0"/>
                </a:lnTo>
                <a:lnTo>
                  <a:pt x="35" y="59"/>
                </a:lnTo>
                <a:lnTo>
                  <a:pt x="0" y="119"/>
                </a:lnTo>
                <a:lnTo>
                  <a:pt x="69" y="119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38"/>
          <p:cNvSpPr>
            <a:spLocks/>
          </p:cNvSpPr>
          <p:nvPr/>
        </p:nvSpPr>
        <p:spPr bwMode="auto">
          <a:xfrm>
            <a:off x="9607167" y="5176928"/>
            <a:ext cx="684840" cy="568317"/>
          </a:xfrm>
          <a:custGeom>
            <a:avLst/>
            <a:gdLst>
              <a:gd name="T0" fmla="*/ 69 w 137"/>
              <a:gd name="T1" fmla="*/ 119 h 119"/>
              <a:gd name="T2" fmla="*/ 137 w 137"/>
              <a:gd name="T3" fmla="*/ 119 h 119"/>
              <a:gd name="T4" fmla="*/ 102 w 137"/>
              <a:gd name="T5" fmla="*/ 60 h 119"/>
              <a:gd name="T6" fmla="*/ 69 w 137"/>
              <a:gd name="T7" fmla="*/ 0 h 119"/>
              <a:gd name="T8" fmla="*/ 33 w 137"/>
              <a:gd name="T9" fmla="*/ 60 h 119"/>
              <a:gd name="T10" fmla="*/ 0 w 137"/>
              <a:gd name="T11" fmla="*/ 119 h 119"/>
              <a:gd name="T12" fmla="*/ 69 w 137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19">
                <a:moveTo>
                  <a:pt x="69" y="119"/>
                </a:moveTo>
                <a:lnTo>
                  <a:pt x="137" y="119"/>
                </a:lnTo>
                <a:lnTo>
                  <a:pt x="102" y="60"/>
                </a:lnTo>
                <a:lnTo>
                  <a:pt x="69" y="0"/>
                </a:lnTo>
                <a:lnTo>
                  <a:pt x="33" y="60"/>
                </a:lnTo>
                <a:lnTo>
                  <a:pt x="0" y="119"/>
                </a:lnTo>
                <a:lnTo>
                  <a:pt x="69" y="119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39"/>
          <p:cNvSpPr>
            <a:spLocks/>
          </p:cNvSpPr>
          <p:nvPr/>
        </p:nvSpPr>
        <p:spPr bwMode="auto">
          <a:xfrm>
            <a:off x="6772834" y="6074772"/>
            <a:ext cx="889790" cy="735468"/>
          </a:xfrm>
          <a:custGeom>
            <a:avLst/>
            <a:gdLst>
              <a:gd name="T0" fmla="*/ 133 w 178"/>
              <a:gd name="T1" fmla="*/ 76 h 154"/>
              <a:gd name="T2" fmla="*/ 178 w 178"/>
              <a:gd name="T3" fmla="*/ 0 h 154"/>
              <a:gd name="T4" fmla="*/ 88 w 178"/>
              <a:gd name="T5" fmla="*/ 0 h 154"/>
              <a:gd name="T6" fmla="*/ 0 w 178"/>
              <a:gd name="T7" fmla="*/ 0 h 154"/>
              <a:gd name="T8" fmla="*/ 46 w 178"/>
              <a:gd name="T9" fmla="*/ 76 h 154"/>
              <a:gd name="T10" fmla="*/ 91 w 178"/>
              <a:gd name="T11" fmla="*/ 154 h 154"/>
              <a:gd name="T12" fmla="*/ 133 w 178"/>
              <a:gd name="T13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133" y="76"/>
                </a:moveTo>
                <a:lnTo>
                  <a:pt x="178" y="0"/>
                </a:lnTo>
                <a:lnTo>
                  <a:pt x="88" y="0"/>
                </a:lnTo>
                <a:lnTo>
                  <a:pt x="0" y="0"/>
                </a:lnTo>
                <a:lnTo>
                  <a:pt x="46" y="76"/>
                </a:lnTo>
                <a:lnTo>
                  <a:pt x="91" y="154"/>
                </a:lnTo>
                <a:lnTo>
                  <a:pt x="133" y="76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40"/>
          <p:cNvSpPr>
            <a:spLocks/>
          </p:cNvSpPr>
          <p:nvPr/>
        </p:nvSpPr>
        <p:spPr bwMode="auto">
          <a:xfrm>
            <a:off x="7412683" y="5430045"/>
            <a:ext cx="1719594" cy="1427955"/>
          </a:xfrm>
          <a:custGeom>
            <a:avLst/>
            <a:gdLst>
              <a:gd name="T0" fmla="*/ 171 w 344"/>
              <a:gd name="T1" fmla="*/ 299 h 299"/>
              <a:gd name="T2" fmla="*/ 344 w 344"/>
              <a:gd name="T3" fmla="*/ 299 h 299"/>
              <a:gd name="T4" fmla="*/ 259 w 344"/>
              <a:gd name="T5" fmla="*/ 149 h 299"/>
              <a:gd name="T6" fmla="*/ 171 w 344"/>
              <a:gd name="T7" fmla="*/ 0 h 299"/>
              <a:gd name="T8" fmla="*/ 86 w 344"/>
              <a:gd name="T9" fmla="*/ 149 h 299"/>
              <a:gd name="T10" fmla="*/ 0 w 344"/>
              <a:gd name="T11" fmla="*/ 299 h 299"/>
              <a:gd name="T12" fmla="*/ 171 w 344"/>
              <a:gd name="T13" fmla="*/ 29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4" h="299">
                <a:moveTo>
                  <a:pt x="171" y="299"/>
                </a:moveTo>
                <a:lnTo>
                  <a:pt x="344" y="299"/>
                </a:lnTo>
                <a:lnTo>
                  <a:pt x="259" y="149"/>
                </a:lnTo>
                <a:lnTo>
                  <a:pt x="171" y="0"/>
                </a:lnTo>
                <a:lnTo>
                  <a:pt x="86" y="149"/>
                </a:lnTo>
                <a:lnTo>
                  <a:pt x="0" y="299"/>
                </a:lnTo>
                <a:lnTo>
                  <a:pt x="171" y="299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41"/>
          <p:cNvSpPr>
            <a:spLocks/>
          </p:cNvSpPr>
          <p:nvPr/>
        </p:nvSpPr>
        <p:spPr bwMode="auto">
          <a:xfrm>
            <a:off x="9262247" y="6198942"/>
            <a:ext cx="284934" cy="238788"/>
          </a:xfrm>
          <a:custGeom>
            <a:avLst/>
            <a:gdLst>
              <a:gd name="T0" fmla="*/ 29 w 57"/>
              <a:gd name="T1" fmla="*/ 50 h 50"/>
              <a:gd name="T2" fmla="*/ 57 w 57"/>
              <a:gd name="T3" fmla="*/ 50 h 50"/>
              <a:gd name="T4" fmla="*/ 43 w 57"/>
              <a:gd name="T5" fmla="*/ 26 h 50"/>
              <a:gd name="T6" fmla="*/ 29 w 57"/>
              <a:gd name="T7" fmla="*/ 0 h 50"/>
              <a:gd name="T8" fmla="*/ 14 w 57"/>
              <a:gd name="T9" fmla="*/ 26 h 50"/>
              <a:gd name="T10" fmla="*/ 0 w 57"/>
              <a:gd name="T11" fmla="*/ 50 h 50"/>
              <a:gd name="T12" fmla="*/ 29 w 57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50"/>
                </a:moveTo>
                <a:lnTo>
                  <a:pt x="57" y="50"/>
                </a:lnTo>
                <a:lnTo>
                  <a:pt x="43" y="26"/>
                </a:lnTo>
                <a:lnTo>
                  <a:pt x="29" y="0"/>
                </a:lnTo>
                <a:lnTo>
                  <a:pt x="14" y="26"/>
                </a:lnTo>
                <a:lnTo>
                  <a:pt x="0" y="50"/>
                </a:lnTo>
                <a:lnTo>
                  <a:pt x="29" y="50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42"/>
          <p:cNvSpPr>
            <a:spLocks/>
          </p:cNvSpPr>
          <p:nvPr/>
        </p:nvSpPr>
        <p:spPr bwMode="auto">
          <a:xfrm>
            <a:off x="10731900" y="4794867"/>
            <a:ext cx="594861" cy="487128"/>
          </a:xfrm>
          <a:custGeom>
            <a:avLst/>
            <a:gdLst>
              <a:gd name="T0" fmla="*/ 59 w 119"/>
              <a:gd name="T1" fmla="*/ 102 h 102"/>
              <a:gd name="T2" fmla="*/ 119 w 119"/>
              <a:gd name="T3" fmla="*/ 102 h 102"/>
              <a:gd name="T4" fmla="*/ 88 w 119"/>
              <a:gd name="T5" fmla="*/ 52 h 102"/>
              <a:gd name="T6" fmla="*/ 59 w 119"/>
              <a:gd name="T7" fmla="*/ 0 h 102"/>
              <a:gd name="T8" fmla="*/ 31 w 119"/>
              <a:gd name="T9" fmla="*/ 52 h 102"/>
              <a:gd name="T10" fmla="*/ 0 w 119"/>
              <a:gd name="T11" fmla="*/ 102 h 102"/>
              <a:gd name="T12" fmla="*/ 59 w 119"/>
              <a:gd name="T13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" h="102">
                <a:moveTo>
                  <a:pt x="59" y="102"/>
                </a:moveTo>
                <a:lnTo>
                  <a:pt x="119" y="102"/>
                </a:lnTo>
                <a:lnTo>
                  <a:pt x="88" y="52"/>
                </a:lnTo>
                <a:lnTo>
                  <a:pt x="59" y="0"/>
                </a:lnTo>
                <a:lnTo>
                  <a:pt x="31" y="52"/>
                </a:lnTo>
                <a:lnTo>
                  <a:pt x="0" y="102"/>
                </a:lnTo>
                <a:lnTo>
                  <a:pt x="59" y="102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43"/>
          <p:cNvSpPr>
            <a:spLocks/>
          </p:cNvSpPr>
          <p:nvPr/>
        </p:nvSpPr>
        <p:spPr bwMode="auto">
          <a:xfrm>
            <a:off x="10421973" y="6619209"/>
            <a:ext cx="299929" cy="238788"/>
          </a:xfrm>
          <a:custGeom>
            <a:avLst/>
            <a:gdLst>
              <a:gd name="T0" fmla="*/ 31 w 60"/>
              <a:gd name="T1" fmla="*/ 50 h 50"/>
              <a:gd name="T2" fmla="*/ 60 w 60"/>
              <a:gd name="T3" fmla="*/ 50 h 50"/>
              <a:gd name="T4" fmla="*/ 45 w 60"/>
              <a:gd name="T5" fmla="*/ 24 h 50"/>
              <a:gd name="T6" fmla="*/ 31 w 60"/>
              <a:gd name="T7" fmla="*/ 0 h 50"/>
              <a:gd name="T8" fmla="*/ 15 w 60"/>
              <a:gd name="T9" fmla="*/ 24 h 50"/>
              <a:gd name="T10" fmla="*/ 0 w 60"/>
              <a:gd name="T11" fmla="*/ 50 h 50"/>
              <a:gd name="T12" fmla="*/ 31 w 60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50">
                <a:moveTo>
                  <a:pt x="31" y="50"/>
                </a:moveTo>
                <a:lnTo>
                  <a:pt x="60" y="50"/>
                </a:lnTo>
                <a:lnTo>
                  <a:pt x="45" y="24"/>
                </a:lnTo>
                <a:lnTo>
                  <a:pt x="31" y="0"/>
                </a:lnTo>
                <a:lnTo>
                  <a:pt x="15" y="24"/>
                </a:lnTo>
                <a:lnTo>
                  <a:pt x="0" y="50"/>
                </a:lnTo>
                <a:lnTo>
                  <a:pt x="31" y="5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44"/>
          <p:cNvSpPr>
            <a:spLocks/>
          </p:cNvSpPr>
          <p:nvPr/>
        </p:nvSpPr>
        <p:spPr bwMode="auto">
          <a:xfrm>
            <a:off x="8232489" y="4919037"/>
            <a:ext cx="1644614" cy="1370646"/>
          </a:xfrm>
          <a:custGeom>
            <a:avLst/>
            <a:gdLst>
              <a:gd name="T0" fmla="*/ 249 w 329"/>
              <a:gd name="T1" fmla="*/ 145 h 287"/>
              <a:gd name="T2" fmla="*/ 329 w 329"/>
              <a:gd name="T3" fmla="*/ 0 h 287"/>
              <a:gd name="T4" fmla="*/ 166 w 329"/>
              <a:gd name="T5" fmla="*/ 2 h 287"/>
              <a:gd name="T6" fmla="*/ 0 w 329"/>
              <a:gd name="T7" fmla="*/ 2 h 287"/>
              <a:gd name="T8" fmla="*/ 83 w 329"/>
              <a:gd name="T9" fmla="*/ 145 h 287"/>
              <a:gd name="T10" fmla="*/ 168 w 329"/>
              <a:gd name="T11" fmla="*/ 287 h 287"/>
              <a:gd name="T12" fmla="*/ 249 w 329"/>
              <a:gd name="T13" fmla="*/ 145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7">
                <a:moveTo>
                  <a:pt x="249" y="145"/>
                </a:moveTo>
                <a:lnTo>
                  <a:pt x="329" y="0"/>
                </a:lnTo>
                <a:lnTo>
                  <a:pt x="166" y="2"/>
                </a:lnTo>
                <a:lnTo>
                  <a:pt x="0" y="2"/>
                </a:lnTo>
                <a:lnTo>
                  <a:pt x="83" y="145"/>
                </a:lnTo>
                <a:lnTo>
                  <a:pt x="168" y="287"/>
                </a:lnTo>
                <a:lnTo>
                  <a:pt x="249" y="145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45"/>
          <p:cNvSpPr>
            <a:spLocks/>
          </p:cNvSpPr>
          <p:nvPr/>
        </p:nvSpPr>
        <p:spPr bwMode="auto">
          <a:xfrm>
            <a:off x="9407214" y="6289683"/>
            <a:ext cx="684840" cy="568317"/>
          </a:xfrm>
          <a:custGeom>
            <a:avLst/>
            <a:gdLst>
              <a:gd name="T0" fmla="*/ 68 w 137"/>
              <a:gd name="T1" fmla="*/ 119 h 119"/>
              <a:gd name="T2" fmla="*/ 137 w 137"/>
              <a:gd name="T3" fmla="*/ 119 h 119"/>
              <a:gd name="T4" fmla="*/ 102 w 137"/>
              <a:gd name="T5" fmla="*/ 59 h 119"/>
              <a:gd name="T6" fmla="*/ 68 w 137"/>
              <a:gd name="T7" fmla="*/ 0 h 119"/>
              <a:gd name="T8" fmla="*/ 33 w 137"/>
              <a:gd name="T9" fmla="*/ 59 h 119"/>
              <a:gd name="T10" fmla="*/ 0 w 137"/>
              <a:gd name="T11" fmla="*/ 119 h 119"/>
              <a:gd name="T12" fmla="*/ 68 w 137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19">
                <a:moveTo>
                  <a:pt x="68" y="119"/>
                </a:moveTo>
                <a:lnTo>
                  <a:pt x="137" y="119"/>
                </a:lnTo>
                <a:lnTo>
                  <a:pt x="102" y="59"/>
                </a:lnTo>
                <a:lnTo>
                  <a:pt x="68" y="0"/>
                </a:lnTo>
                <a:lnTo>
                  <a:pt x="33" y="59"/>
                </a:lnTo>
                <a:lnTo>
                  <a:pt x="0" y="119"/>
                </a:lnTo>
                <a:lnTo>
                  <a:pt x="68" y="119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46"/>
          <p:cNvSpPr>
            <a:spLocks/>
          </p:cNvSpPr>
          <p:nvPr/>
        </p:nvSpPr>
        <p:spPr bwMode="auto">
          <a:xfrm>
            <a:off x="9797122" y="6074772"/>
            <a:ext cx="889790" cy="735468"/>
          </a:xfrm>
          <a:custGeom>
            <a:avLst/>
            <a:gdLst>
              <a:gd name="T0" fmla="*/ 135 w 178"/>
              <a:gd name="T1" fmla="*/ 76 h 154"/>
              <a:gd name="T2" fmla="*/ 178 w 178"/>
              <a:gd name="T3" fmla="*/ 0 h 154"/>
              <a:gd name="T4" fmla="*/ 90 w 178"/>
              <a:gd name="T5" fmla="*/ 0 h 154"/>
              <a:gd name="T6" fmla="*/ 0 w 178"/>
              <a:gd name="T7" fmla="*/ 0 h 154"/>
              <a:gd name="T8" fmla="*/ 45 w 178"/>
              <a:gd name="T9" fmla="*/ 76 h 154"/>
              <a:gd name="T10" fmla="*/ 90 w 178"/>
              <a:gd name="T11" fmla="*/ 154 h 154"/>
              <a:gd name="T12" fmla="*/ 135 w 178"/>
              <a:gd name="T13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135" y="76"/>
                </a:moveTo>
                <a:lnTo>
                  <a:pt x="178" y="0"/>
                </a:lnTo>
                <a:lnTo>
                  <a:pt x="90" y="0"/>
                </a:lnTo>
                <a:lnTo>
                  <a:pt x="0" y="0"/>
                </a:lnTo>
                <a:lnTo>
                  <a:pt x="45" y="76"/>
                </a:lnTo>
                <a:lnTo>
                  <a:pt x="90" y="154"/>
                </a:lnTo>
                <a:lnTo>
                  <a:pt x="135" y="76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47"/>
          <p:cNvSpPr>
            <a:spLocks/>
          </p:cNvSpPr>
          <p:nvPr/>
        </p:nvSpPr>
        <p:spPr bwMode="auto">
          <a:xfrm>
            <a:off x="2118933" y="6437730"/>
            <a:ext cx="499882" cy="420267"/>
          </a:xfrm>
          <a:custGeom>
            <a:avLst/>
            <a:gdLst>
              <a:gd name="T0" fmla="*/ 76 w 100"/>
              <a:gd name="T1" fmla="*/ 45 h 88"/>
              <a:gd name="T2" fmla="*/ 100 w 100"/>
              <a:gd name="T3" fmla="*/ 0 h 88"/>
              <a:gd name="T4" fmla="*/ 50 w 100"/>
              <a:gd name="T5" fmla="*/ 0 h 88"/>
              <a:gd name="T6" fmla="*/ 0 w 100"/>
              <a:gd name="T7" fmla="*/ 0 h 88"/>
              <a:gd name="T8" fmla="*/ 24 w 100"/>
              <a:gd name="T9" fmla="*/ 45 h 88"/>
              <a:gd name="T10" fmla="*/ 50 w 100"/>
              <a:gd name="T11" fmla="*/ 88 h 88"/>
              <a:gd name="T12" fmla="*/ 76 w 100"/>
              <a:gd name="T13" fmla="*/ 4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" h="88">
                <a:moveTo>
                  <a:pt x="76" y="45"/>
                </a:moveTo>
                <a:lnTo>
                  <a:pt x="100" y="0"/>
                </a:lnTo>
                <a:lnTo>
                  <a:pt x="50" y="0"/>
                </a:lnTo>
                <a:lnTo>
                  <a:pt x="0" y="0"/>
                </a:lnTo>
                <a:lnTo>
                  <a:pt x="24" y="45"/>
                </a:lnTo>
                <a:lnTo>
                  <a:pt x="50" y="88"/>
                </a:lnTo>
                <a:lnTo>
                  <a:pt x="76" y="45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48"/>
          <p:cNvSpPr>
            <a:spLocks/>
          </p:cNvSpPr>
          <p:nvPr/>
        </p:nvSpPr>
        <p:spPr bwMode="auto">
          <a:xfrm>
            <a:off x="10886865" y="5430045"/>
            <a:ext cx="1304694" cy="1427955"/>
          </a:xfrm>
          <a:custGeom>
            <a:avLst/>
            <a:gdLst>
              <a:gd name="T0" fmla="*/ 85 w 261"/>
              <a:gd name="T1" fmla="*/ 149 h 299"/>
              <a:gd name="T2" fmla="*/ 0 w 261"/>
              <a:gd name="T3" fmla="*/ 299 h 299"/>
              <a:gd name="T4" fmla="*/ 173 w 261"/>
              <a:gd name="T5" fmla="*/ 299 h 299"/>
              <a:gd name="T6" fmla="*/ 261 w 261"/>
              <a:gd name="T7" fmla="*/ 299 h 299"/>
              <a:gd name="T8" fmla="*/ 261 w 261"/>
              <a:gd name="T9" fmla="*/ 154 h 299"/>
              <a:gd name="T10" fmla="*/ 258 w 261"/>
              <a:gd name="T11" fmla="*/ 149 h 299"/>
              <a:gd name="T12" fmla="*/ 173 w 261"/>
              <a:gd name="T13" fmla="*/ 0 h 299"/>
              <a:gd name="T14" fmla="*/ 85 w 261"/>
              <a:gd name="T15" fmla="*/ 14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1" h="299">
                <a:moveTo>
                  <a:pt x="85" y="149"/>
                </a:moveTo>
                <a:lnTo>
                  <a:pt x="0" y="299"/>
                </a:lnTo>
                <a:lnTo>
                  <a:pt x="173" y="299"/>
                </a:lnTo>
                <a:lnTo>
                  <a:pt x="261" y="299"/>
                </a:lnTo>
                <a:lnTo>
                  <a:pt x="261" y="154"/>
                </a:lnTo>
                <a:lnTo>
                  <a:pt x="258" y="149"/>
                </a:lnTo>
                <a:lnTo>
                  <a:pt x="173" y="0"/>
                </a:lnTo>
                <a:lnTo>
                  <a:pt x="85" y="149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3617372" y="4786706"/>
            <a:ext cx="1470274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汇报人：</a:t>
            </a:r>
            <a:r>
              <a:rPr lang="zh-CN" altLang="en-US" sz="1400" dirty="0">
                <a:solidFill>
                  <a:prstClr val="white"/>
                </a:solidFill>
                <a:latin typeface="Agency FB" panose="020B0503020202020204" pitchFamily="34" charset="0"/>
                <a:ea typeface="微软雅黑"/>
              </a:rPr>
              <a:t>优品</a:t>
            </a:r>
            <a:r>
              <a:rPr lang="en-US" altLang="zh-CN" sz="1400" dirty="0">
                <a:solidFill>
                  <a:prstClr val="white"/>
                </a:solidFill>
                <a:latin typeface="Agency FB" panose="020B0503020202020204" pitchFamily="34" charset="0"/>
                <a:ea typeface="微软雅黑"/>
              </a:rPr>
              <a:t>PPT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grpSp>
        <p:nvGrpSpPr>
          <p:cNvPr id="57" name="组合 1"/>
          <p:cNvGrpSpPr/>
          <p:nvPr/>
        </p:nvGrpSpPr>
        <p:grpSpPr>
          <a:xfrm>
            <a:off x="5309217" y="1995438"/>
            <a:ext cx="1573566" cy="1773359"/>
            <a:chOff x="5309217" y="1620688"/>
            <a:chExt cx="1573566" cy="1773359"/>
          </a:xfrm>
        </p:grpSpPr>
        <p:grpSp>
          <p:nvGrpSpPr>
            <p:cNvPr id="58" name="组合 33"/>
            <p:cNvGrpSpPr/>
            <p:nvPr/>
          </p:nvGrpSpPr>
          <p:grpSpPr>
            <a:xfrm>
              <a:off x="5309217" y="1620688"/>
              <a:ext cx="1573566" cy="1773359"/>
              <a:chOff x="5308868" y="840747"/>
              <a:chExt cx="1573566" cy="1773359"/>
            </a:xfrm>
          </p:grpSpPr>
          <p:sp>
            <p:nvSpPr>
              <p:cNvPr id="60" name="椭圆 37"/>
              <p:cNvSpPr/>
              <p:nvPr/>
            </p:nvSpPr>
            <p:spPr>
              <a:xfrm>
                <a:off x="5308868" y="1328050"/>
                <a:ext cx="832869" cy="832869"/>
              </a:xfrm>
              <a:prstGeom prst="ellipse">
                <a:avLst/>
              </a:prstGeom>
              <a:solidFill>
                <a:srgbClr val="20BA7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1" name="椭圆 40"/>
              <p:cNvSpPr/>
              <p:nvPr/>
            </p:nvSpPr>
            <p:spPr>
              <a:xfrm>
                <a:off x="6049565" y="1328050"/>
                <a:ext cx="832869" cy="832869"/>
              </a:xfrm>
              <a:prstGeom prst="ellipse">
                <a:avLst/>
              </a:prstGeom>
              <a:solidFill>
                <a:srgbClr val="FFC000">
                  <a:alpha val="8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zh-CN" altLang="en-US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" name="椭圆 41"/>
              <p:cNvSpPr/>
              <p:nvPr/>
            </p:nvSpPr>
            <p:spPr>
              <a:xfrm>
                <a:off x="5671093" y="840747"/>
                <a:ext cx="832869" cy="832869"/>
              </a:xfrm>
              <a:prstGeom prst="ellipse">
                <a:avLst/>
              </a:prstGeom>
              <a:solidFill>
                <a:srgbClr val="00A6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3" name="椭圆 42"/>
              <p:cNvSpPr/>
              <p:nvPr/>
            </p:nvSpPr>
            <p:spPr>
              <a:xfrm>
                <a:off x="5686082" y="1781237"/>
                <a:ext cx="832869" cy="832869"/>
              </a:xfrm>
              <a:prstGeom prst="ellipse">
                <a:avLst/>
              </a:prstGeom>
              <a:solidFill>
                <a:srgbClr val="595959">
                  <a:alpha val="9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zh-CN" altLang="en-US" b="1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9" name="Freeform 17"/>
            <p:cNvSpPr>
              <a:spLocks noEditPoints="1"/>
            </p:cNvSpPr>
            <p:nvPr/>
          </p:nvSpPr>
          <p:spPr bwMode="auto">
            <a:xfrm>
              <a:off x="5686431" y="2136533"/>
              <a:ext cx="700506" cy="702029"/>
            </a:xfrm>
            <a:custGeom>
              <a:avLst/>
              <a:gdLst>
                <a:gd name="T0" fmla="*/ 345 w 460"/>
                <a:gd name="T1" fmla="*/ 461 h 461"/>
                <a:gd name="T2" fmla="*/ 192 w 460"/>
                <a:gd name="T3" fmla="*/ 346 h 461"/>
                <a:gd name="T4" fmla="*/ 403 w 460"/>
                <a:gd name="T5" fmla="*/ 58 h 461"/>
                <a:gd name="T6" fmla="*/ 132 w 460"/>
                <a:gd name="T7" fmla="*/ 300 h 461"/>
                <a:gd name="T8" fmla="*/ 0 w 460"/>
                <a:gd name="T9" fmla="*/ 202 h 461"/>
                <a:gd name="T10" fmla="*/ 460 w 460"/>
                <a:gd name="T11" fmla="*/ 0 h 461"/>
                <a:gd name="T12" fmla="*/ 345 w 460"/>
                <a:gd name="T13" fmla="*/ 461 h 461"/>
                <a:gd name="T14" fmla="*/ 115 w 460"/>
                <a:gd name="T15" fmla="*/ 461 h 461"/>
                <a:gd name="T16" fmla="*/ 115 w 460"/>
                <a:gd name="T17" fmla="*/ 346 h 461"/>
                <a:gd name="T18" fmla="*/ 202 w 460"/>
                <a:gd name="T19" fmla="*/ 404 h 461"/>
                <a:gd name="T20" fmla="*/ 115 w 460"/>
                <a:gd name="T21" fmla="*/ 46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0" h="461">
                  <a:moveTo>
                    <a:pt x="345" y="461"/>
                  </a:moveTo>
                  <a:lnTo>
                    <a:pt x="192" y="346"/>
                  </a:lnTo>
                  <a:lnTo>
                    <a:pt x="403" y="58"/>
                  </a:lnTo>
                  <a:lnTo>
                    <a:pt x="132" y="300"/>
                  </a:lnTo>
                  <a:lnTo>
                    <a:pt x="0" y="202"/>
                  </a:lnTo>
                  <a:lnTo>
                    <a:pt x="460" y="0"/>
                  </a:lnTo>
                  <a:lnTo>
                    <a:pt x="345" y="461"/>
                  </a:lnTo>
                  <a:close/>
                  <a:moveTo>
                    <a:pt x="115" y="461"/>
                  </a:moveTo>
                  <a:lnTo>
                    <a:pt x="115" y="346"/>
                  </a:lnTo>
                  <a:lnTo>
                    <a:pt x="202" y="404"/>
                  </a:lnTo>
                  <a:lnTo>
                    <a:pt x="115" y="4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>
                <a:solidFill>
                  <a:srgbClr val="000000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3991862" y="3826101"/>
            <a:ext cx="43633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4000" b="1" i="1" dirty="0">
                <a:solidFill>
                  <a:srgbClr val="DBB7FF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Thanks </a:t>
            </a:r>
            <a:r>
              <a:rPr lang="en-US" altLang="zh-CN" sz="4000" b="1" i="1" dirty="0">
                <a:solidFill>
                  <a:srgbClr val="FFC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For </a:t>
            </a:r>
            <a:r>
              <a:rPr lang="zh-TW" altLang="en-US" sz="4000" b="1" i="1" dirty="0">
                <a:solidFill>
                  <a:srgbClr val="000000">
                    <a:lumMod val="85000"/>
                    <a:lumOff val="15000"/>
                  </a:srgb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altLang="zh-CN" sz="4000" b="1" i="1" dirty="0">
                <a:solidFill>
                  <a:srgbClr val="2ABD8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Watching</a:t>
            </a:r>
            <a:endParaRPr lang="zh-CN" altLang="en-US" sz="4000" b="1" i="1" dirty="0">
              <a:solidFill>
                <a:srgbClr val="2ABD82"/>
              </a:solidFill>
              <a:latin typeface="Droid Sans" panose="020B0606030804020204" pitchFamily="34" charset="0"/>
              <a:ea typeface="宋体"/>
              <a:cs typeface="Droid Sans" panose="020B06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2260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3"/>
          <p:cNvSpPr>
            <a:spLocks/>
          </p:cNvSpPr>
          <p:nvPr/>
        </p:nvSpPr>
        <p:spPr bwMode="auto">
          <a:xfrm flipV="1">
            <a:off x="4165600" y="1042564"/>
            <a:ext cx="3860800" cy="3195224"/>
          </a:xfrm>
          <a:custGeom>
            <a:avLst/>
            <a:gdLst>
              <a:gd name="T0" fmla="*/ 83 w 329"/>
              <a:gd name="T1" fmla="*/ 143 h 285"/>
              <a:gd name="T2" fmla="*/ 0 w 329"/>
              <a:gd name="T3" fmla="*/ 285 h 285"/>
              <a:gd name="T4" fmla="*/ 166 w 329"/>
              <a:gd name="T5" fmla="*/ 285 h 285"/>
              <a:gd name="T6" fmla="*/ 329 w 329"/>
              <a:gd name="T7" fmla="*/ 285 h 285"/>
              <a:gd name="T8" fmla="*/ 246 w 329"/>
              <a:gd name="T9" fmla="*/ 143 h 285"/>
              <a:gd name="T10" fmla="*/ 163 w 329"/>
              <a:gd name="T11" fmla="*/ 0 h 285"/>
              <a:gd name="T12" fmla="*/ 83 w 329"/>
              <a:gd name="T13" fmla="*/ 14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5">
                <a:moveTo>
                  <a:pt x="83" y="143"/>
                </a:moveTo>
                <a:lnTo>
                  <a:pt x="0" y="285"/>
                </a:lnTo>
                <a:lnTo>
                  <a:pt x="166" y="285"/>
                </a:lnTo>
                <a:lnTo>
                  <a:pt x="329" y="285"/>
                </a:lnTo>
                <a:lnTo>
                  <a:pt x="246" y="143"/>
                </a:lnTo>
                <a:lnTo>
                  <a:pt x="163" y="0"/>
                </a:lnTo>
                <a:lnTo>
                  <a:pt x="83" y="143"/>
                </a:lnTo>
                <a:close/>
              </a:path>
            </a:pathLst>
          </a:custGeom>
          <a:noFill/>
          <a:ln w="38100">
            <a:solidFill>
              <a:srgbClr val="FF6D70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57" name="Freeform 23"/>
          <p:cNvSpPr>
            <a:spLocks/>
          </p:cNvSpPr>
          <p:nvPr/>
        </p:nvSpPr>
        <p:spPr bwMode="auto">
          <a:xfrm>
            <a:off x="4165600" y="453284"/>
            <a:ext cx="3860800" cy="3195224"/>
          </a:xfrm>
          <a:custGeom>
            <a:avLst/>
            <a:gdLst>
              <a:gd name="T0" fmla="*/ 83 w 329"/>
              <a:gd name="T1" fmla="*/ 143 h 285"/>
              <a:gd name="T2" fmla="*/ 0 w 329"/>
              <a:gd name="T3" fmla="*/ 285 h 285"/>
              <a:gd name="T4" fmla="*/ 166 w 329"/>
              <a:gd name="T5" fmla="*/ 285 h 285"/>
              <a:gd name="T6" fmla="*/ 329 w 329"/>
              <a:gd name="T7" fmla="*/ 285 h 285"/>
              <a:gd name="T8" fmla="*/ 246 w 329"/>
              <a:gd name="T9" fmla="*/ 143 h 285"/>
              <a:gd name="T10" fmla="*/ 163 w 329"/>
              <a:gd name="T11" fmla="*/ 0 h 285"/>
              <a:gd name="T12" fmla="*/ 83 w 329"/>
              <a:gd name="T13" fmla="*/ 14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5">
                <a:moveTo>
                  <a:pt x="83" y="143"/>
                </a:moveTo>
                <a:lnTo>
                  <a:pt x="0" y="285"/>
                </a:lnTo>
                <a:lnTo>
                  <a:pt x="166" y="285"/>
                </a:lnTo>
                <a:lnTo>
                  <a:pt x="329" y="285"/>
                </a:lnTo>
                <a:lnTo>
                  <a:pt x="246" y="143"/>
                </a:lnTo>
                <a:lnTo>
                  <a:pt x="163" y="0"/>
                </a:lnTo>
                <a:lnTo>
                  <a:pt x="83" y="143"/>
                </a:lnTo>
                <a:close/>
              </a:path>
            </a:pathLst>
          </a:custGeom>
          <a:solidFill>
            <a:srgbClr val="FF6D70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618672" y="4827068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5400" b="1" dirty="0">
                <a:solidFill>
                  <a:srgbClr val="FF6D70"/>
                </a:solidFill>
                <a:latin typeface="微软雅黑" pitchFamily="34" charset="-122"/>
                <a:ea typeface="微软雅黑" pitchFamily="34" charset="-122"/>
              </a:rPr>
              <a:t>題目內容</a:t>
            </a:r>
            <a:endParaRPr lang="zh-CN" altLang="en-US" sz="5400" b="1" dirty="0">
              <a:solidFill>
                <a:srgbClr val="FF6D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任意多边形: 形状 8"/>
          <p:cNvSpPr/>
          <p:nvPr/>
        </p:nvSpPr>
        <p:spPr>
          <a:xfrm>
            <a:off x="5007429" y="1438656"/>
            <a:ext cx="2177142" cy="1990344"/>
          </a:xfrm>
          <a:custGeom>
            <a:avLst/>
            <a:gdLst>
              <a:gd name="connsiteX0" fmla="*/ 0 w 4318004"/>
              <a:gd name="connsiteY0" fmla="*/ 3405519 h 3947521"/>
              <a:gd name="connsiteX1" fmla="*/ 4318004 w 4318004"/>
              <a:gd name="connsiteY1" fmla="*/ 3405519 h 3947521"/>
              <a:gd name="connsiteX2" fmla="*/ 2159002 w 4318004"/>
              <a:gd name="connsiteY2" fmla="*/ 3947521 h 3947521"/>
              <a:gd name="connsiteX3" fmla="*/ 0 w 4318004"/>
              <a:gd name="connsiteY3" fmla="*/ 0 h 3947521"/>
              <a:gd name="connsiteX4" fmla="*/ 4318004 w 4318004"/>
              <a:gd name="connsiteY4" fmla="*/ 0 h 3947521"/>
              <a:gd name="connsiteX5" fmla="*/ 4318004 w 4318004"/>
              <a:gd name="connsiteY5" fmla="*/ 1339228 h 3947521"/>
              <a:gd name="connsiteX6" fmla="*/ 4318004 w 4318004"/>
              <a:gd name="connsiteY6" fmla="*/ 2122339 h 3947521"/>
              <a:gd name="connsiteX7" fmla="*/ 4318004 w 4318004"/>
              <a:gd name="connsiteY7" fmla="*/ 3405518 h 3947521"/>
              <a:gd name="connsiteX8" fmla="*/ 0 w 4318004"/>
              <a:gd name="connsiteY8" fmla="*/ 3405518 h 3947521"/>
              <a:gd name="connsiteX9" fmla="*/ 0 w 4318004"/>
              <a:gd name="connsiteY9" fmla="*/ 2122339 h 3947521"/>
              <a:gd name="connsiteX10" fmla="*/ 0 w 4318004"/>
              <a:gd name="connsiteY10" fmla="*/ 1339228 h 394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18004" h="3947521">
                <a:moveTo>
                  <a:pt x="0" y="3405519"/>
                </a:moveTo>
                <a:lnTo>
                  <a:pt x="4318004" y="3405519"/>
                </a:lnTo>
                <a:lnTo>
                  <a:pt x="2159002" y="3947521"/>
                </a:lnTo>
                <a:close/>
                <a:moveTo>
                  <a:pt x="0" y="0"/>
                </a:moveTo>
                <a:lnTo>
                  <a:pt x="4318004" y="0"/>
                </a:lnTo>
                <a:lnTo>
                  <a:pt x="4318004" y="1339228"/>
                </a:lnTo>
                <a:lnTo>
                  <a:pt x="4318004" y="2122339"/>
                </a:lnTo>
                <a:lnTo>
                  <a:pt x="4318004" y="3405518"/>
                </a:lnTo>
                <a:lnTo>
                  <a:pt x="0" y="3405518"/>
                </a:lnTo>
                <a:lnTo>
                  <a:pt x="0" y="2122339"/>
                </a:lnTo>
                <a:lnTo>
                  <a:pt x="0" y="1339228"/>
                </a:lnTo>
                <a:close/>
              </a:path>
            </a:pathLst>
          </a:custGeom>
          <a:noFill/>
          <a:ln>
            <a:noFill/>
          </a:ln>
          <a:effectLst>
            <a:outerShdw blurRad="254000" dist="1270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9600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cxnSp>
        <p:nvCxnSpPr>
          <p:cNvPr id="7" name="直接连接符 42"/>
          <p:cNvCxnSpPr/>
          <p:nvPr/>
        </p:nvCxnSpPr>
        <p:spPr>
          <a:xfrm>
            <a:off x="0" y="6330885"/>
            <a:ext cx="12192000" cy="8793"/>
          </a:xfrm>
          <a:prstGeom prst="line">
            <a:avLst/>
          </a:prstGeom>
          <a:ln w="57150">
            <a:solidFill>
              <a:srgbClr val="FF6D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573810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1271611" y="502919"/>
            <a:ext cx="2720276" cy="553998"/>
          </a:xfrm>
          <a:prstGeom prst="rect">
            <a:avLst/>
          </a:prstGeom>
          <a:solidFill>
            <a:srgbClr val="FF6D7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TW" altLang="en-US" sz="3000" b="1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題目內容</a:t>
            </a:r>
            <a:endParaRPr lang="en-US" altLang="zh-TW" sz="3000" b="1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013938" y="1898962"/>
            <a:ext cx="56069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互動遊戲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製作一款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3D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遊戲，透過在鏡頭前擺出各種動作，遊戲內的角色會跟著做出對應的行動， 讓玩家體要顛覆傳統遊戲只能透過鍵盤或是手機操控的全新玩法，另外，也能透過這款遊戲來 達到另類的運動效果，透過各種動作的搭配，也能創造出各種不同的技能招式以及玩家與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NPC 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之間的互動，讓當前遊戲界邁向新的市場。</a:t>
            </a:r>
          </a:p>
        </p:txBody>
      </p:sp>
      <p:cxnSp>
        <p:nvCxnSpPr>
          <p:cNvPr id="8" name="直接连接符 42"/>
          <p:cNvCxnSpPr/>
          <p:nvPr/>
        </p:nvCxnSpPr>
        <p:spPr>
          <a:xfrm>
            <a:off x="6013938" y="5099538"/>
            <a:ext cx="5495193" cy="8793"/>
          </a:xfrm>
          <a:prstGeom prst="line">
            <a:avLst/>
          </a:prstGeom>
          <a:ln w="57150">
            <a:solidFill>
              <a:srgbClr val="FF6D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5" y="1788360"/>
            <a:ext cx="5146805" cy="34265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7" name="组合 1"/>
          <p:cNvGrpSpPr/>
          <p:nvPr/>
        </p:nvGrpSpPr>
        <p:grpSpPr>
          <a:xfrm rot="19829320">
            <a:off x="396749" y="455625"/>
            <a:ext cx="648587" cy="648587"/>
            <a:chOff x="4482708" y="3301238"/>
            <a:chExt cx="661162" cy="661162"/>
          </a:xfrm>
        </p:grpSpPr>
        <p:grpSp>
          <p:nvGrpSpPr>
            <p:cNvPr id="9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13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FF6D70"/>
              </a:solidFill>
              <a:ln w="38100">
                <a:solidFill>
                  <a:srgbClr val="FF6D70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14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10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11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FF6D7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12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FF6D70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8076780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群組 40"/>
          <p:cNvGrpSpPr/>
          <p:nvPr/>
        </p:nvGrpSpPr>
        <p:grpSpPr>
          <a:xfrm>
            <a:off x="4866364" y="2527981"/>
            <a:ext cx="4823530" cy="2274498"/>
            <a:chOff x="4559108" y="2697225"/>
            <a:chExt cx="4823530" cy="2274498"/>
          </a:xfrm>
        </p:grpSpPr>
        <p:grpSp>
          <p:nvGrpSpPr>
            <p:cNvPr id="10" name="组合 9"/>
            <p:cNvGrpSpPr/>
            <p:nvPr/>
          </p:nvGrpSpPr>
          <p:grpSpPr>
            <a:xfrm>
              <a:off x="4559108" y="2803989"/>
              <a:ext cx="395910" cy="324055"/>
              <a:chOff x="4600191" y="3776105"/>
              <a:chExt cx="390272" cy="319440"/>
            </a:xfrm>
            <a:solidFill>
              <a:schemeClr val="bg1"/>
            </a:solidFill>
          </p:grpSpPr>
          <p:sp>
            <p:nvSpPr>
              <p:cNvPr id="11" name="Freeform 139"/>
              <p:cNvSpPr>
                <a:spLocks/>
              </p:cNvSpPr>
              <p:nvPr/>
            </p:nvSpPr>
            <p:spPr bwMode="auto">
              <a:xfrm>
                <a:off x="4600191" y="3833049"/>
                <a:ext cx="390272" cy="262496"/>
              </a:xfrm>
              <a:custGeom>
                <a:avLst/>
                <a:gdLst>
                  <a:gd name="T0" fmla="*/ 156 w 156"/>
                  <a:gd name="T1" fmla="*/ 8 h 105"/>
                  <a:gd name="T2" fmla="*/ 148 w 156"/>
                  <a:gd name="T3" fmla="*/ 0 h 105"/>
                  <a:gd name="T4" fmla="*/ 8 w 156"/>
                  <a:gd name="T5" fmla="*/ 0 h 105"/>
                  <a:gd name="T6" fmla="*/ 0 w 156"/>
                  <a:gd name="T7" fmla="*/ 8 h 105"/>
                  <a:gd name="T8" fmla="*/ 0 w 156"/>
                  <a:gd name="T9" fmla="*/ 97 h 105"/>
                  <a:gd name="T10" fmla="*/ 8 w 156"/>
                  <a:gd name="T11" fmla="*/ 105 h 105"/>
                  <a:gd name="T12" fmla="*/ 148 w 156"/>
                  <a:gd name="T13" fmla="*/ 105 h 105"/>
                  <a:gd name="T14" fmla="*/ 156 w 156"/>
                  <a:gd name="T15" fmla="*/ 97 h 105"/>
                  <a:gd name="T16" fmla="*/ 156 w 156"/>
                  <a:gd name="T17" fmla="*/ 8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6" h="105">
                    <a:moveTo>
                      <a:pt x="156" y="8"/>
                    </a:moveTo>
                    <a:cubicBezTo>
                      <a:pt x="156" y="3"/>
                      <a:pt x="152" y="0"/>
                      <a:pt x="14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8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1"/>
                      <a:pt x="4" y="105"/>
                      <a:pt x="8" y="105"/>
                    </a:cubicBezTo>
                    <a:cubicBezTo>
                      <a:pt x="148" y="105"/>
                      <a:pt x="148" y="105"/>
                      <a:pt x="148" y="105"/>
                    </a:cubicBezTo>
                    <a:cubicBezTo>
                      <a:pt x="152" y="105"/>
                      <a:pt x="156" y="101"/>
                      <a:pt x="156" y="97"/>
                    </a:cubicBezTo>
                    <a:lnTo>
                      <a:pt x="156" y="8"/>
                    </a:lnTo>
                    <a:close/>
                  </a:path>
                </a:pathLst>
              </a:custGeom>
              <a:grpFill/>
              <a:ln w="25400" cap="rnd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" name="Freeform 140"/>
              <p:cNvSpPr>
                <a:spLocks/>
              </p:cNvSpPr>
              <p:nvPr/>
            </p:nvSpPr>
            <p:spPr bwMode="auto">
              <a:xfrm>
                <a:off x="4690467" y="3776105"/>
                <a:ext cx="209719" cy="44444"/>
              </a:xfrm>
              <a:custGeom>
                <a:avLst/>
                <a:gdLst>
                  <a:gd name="T0" fmla="*/ 84 w 84"/>
                  <a:gd name="T1" fmla="*/ 18 h 18"/>
                  <a:gd name="T2" fmla="*/ 84 w 84"/>
                  <a:gd name="T3" fmla="*/ 8 h 18"/>
                  <a:gd name="T4" fmla="*/ 76 w 84"/>
                  <a:gd name="T5" fmla="*/ 0 h 18"/>
                  <a:gd name="T6" fmla="*/ 8 w 84"/>
                  <a:gd name="T7" fmla="*/ 0 h 18"/>
                  <a:gd name="T8" fmla="*/ 0 w 84"/>
                  <a:gd name="T9" fmla="*/ 8 h 18"/>
                  <a:gd name="T10" fmla="*/ 0 w 84"/>
                  <a:gd name="T1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8">
                    <a:moveTo>
                      <a:pt x="84" y="18"/>
                    </a:moveTo>
                    <a:cubicBezTo>
                      <a:pt x="84" y="8"/>
                      <a:pt x="84" y="8"/>
                      <a:pt x="84" y="8"/>
                    </a:cubicBezTo>
                    <a:cubicBezTo>
                      <a:pt x="84" y="3"/>
                      <a:pt x="81" y="0"/>
                      <a:pt x="7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8"/>
                    </a:cubicBezTo>
                    <a:cubicBezTo>
                      <a:pt x="0" y="18"/>
                      <a:pt x="0" y="18"/>
                      <a:pt x="0" y="18"/>
                    </a:cubicBezTo>
                  </a:path>
                </a:pathLst>
              </a:custGeom>
              <a:grpFill/>
              <a:ln w="25400" cap="rnd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" name="Line 141"/>
              <p:cNvSpPr>
                <a:spLocks noChangeShapeType="1"/>
              </p:cNvSpPr>
              <p:nvPr/>
            </p:nvSpPr>
            <p:spPr bwMode="auto">
              <a:xfrm>
                <a:off x="4600191" y="4008046"/>
                <a:ext cx="390272" cy="0"/>
              </a:xfrm>
              <a:prstGeom prst="line">
                <a:avLst/>
              </a:prstGeom>
              <a:grpFill/>
              <a:ln w="25400" cap="rnd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4" name="Line 307"/>
              <p:cNvSpPr>
                <a:spLocks noChangeShapeType="1"/>
              </p:cNvSpPr>
              <p:nvPr/>
            </p:nvSpPr>
            <p:spPr bwMode="auto">
              <a:xfrm flipH="1">
                <a:off x="4736300" y="3776105"/>
                <a:ext cx="119443" cy="0"/>
              </a:xfrm>
              <a:prstGeom prst="line">
                <a:avLst/>
              </a:prstGeom>
              <a:grpFill/>
              <a:ln w="25400" cap="rnd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5023385" y="2697225"/>
              <a:ext cx="435925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spc="300" dirty="0">
                  <a:solidFill>
                    <a:schemeClr val="accent6"/>
                  </a:solidFill>
                  <a:latin typeface="Agency FB" panose="020B0503020202020204" pitchFamily="34" charset="0"/>
                  <a:ea typeface="微软雅黑" panose="020B0503020204020204" pitchFamily="34" charset="-122"/>
                  <a:cs typeface="+mn-ea"/>
                </a:rPr>
                <a:t>程式撰寫</a:t>
              </a:r>
              <a:endParaRPr lang="en-US" altLang="zh-TW" sz="2800" b="1" spc="300" dirty="0">
                <a:solidFill>
                  <a:schemeClr val="accent6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</a:endParaRPr>
            </a:p>
            <a:p>
              <a:endParaRPr lang="en-US" altLang="zh-TW" sz="1600" b="1" spc="300" dirty="0">
                <a:solidFill>
                  <a:schemeClr val="accent6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</a:endParaRPr>
            </a:p>
            <a:p>
              <a:r>
                <a:rPr lang="zh-TW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尚酷简体" panose="03000509000000000000" pitchFamily="65" charset="-122"/>
                  <a:ea typeface="方正尚酷简体" panose="03000509000000000000" pitchFamily="65" charset="-122"/>
                </a:rPr>
                <a:t>沈育弘   簡偉丞   洪嘉聰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008891" y="3894505"/>
              <a:ext cx="290228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spc="300" dirty="0">
                  <a:solidFill>
                    <a:schemeClr val="accent4"/>
                  </a:solidFill>
                  <a:latin typeface="Agency FB" panose="020B0503020202020204" pitchFamily="34" charset="0"/>
                  <a:ea typeface="微软雅黑" panose="020B0503020204020204" pitchFamily="34" charset="-122"/>
                  <a:cs typeface="+mn-ea"/>
                </a:rPr>
                <a:t>美術編排</a:t>
              </a:r>
              <a:endParaRPr lang="en-US" altLang="zh-TW" sz="2800" b="1" spc="300" dirty="0">
                <a:solidFill>
                  <a:schemeClr val="accent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</a:endParaRPr>
            </a:p>
            <a:p>
              <a:endParaRPr lang="en-US" altLang="zh-TW" sz="1600" b="1" spc="300" dirty="0">
                <a:solidFill>
                  <a:schemeClr val="accent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</a:endParaRPr>
            </a:p>
            <a:p>
              <a:r>
                <a:rPr lang="zh-TW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尚酷简体" panose="03000509000000000000" pitchFamily="65" charset="-122"/>
                  <a:ea typeface="方正尚酷简体" panose="03000509000000000000" pitchFamily="65" charset="-122"/>
                </a:rPr>
                <a:t>陳職凱   吳柏志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566486" y="4037685"/>
              <a:ext cx="395910" cy="324055"/>
              <a:chOff x="4600191" y="3776105"/>
              <a:chExt cx="390272" cy="319440"/>
            </a:xfrm>
            <a:solidFill>
              <a:schemeClr val="bg1"/>
            </a:solidFill>
          </p:grpSpPr>
          <p:sp>
            <p:nvSpPr>
              <p:cNvPr id="25" name="Freeform 139"/>
              <p:cNvSpPr>
                <a:spLocks/>
              </p:cNvSpPr>
              <p:nvPr/>
            </p:nvSpPr>
            <p:spPr bwMode="auto">
              <a:xfrm>
                <a:off x="4600191" y="3833049"/>
                <a:ext cx="390272" cy="262496"/>
              </a:xfrm>
              <a:custGeom>
                <a:avLst/>
                <a:gdLst>
                  <a:gd name="T0" fmla="*/ 156 w 156"/>
                  <a:gd name="T1" fmla="*/ 8 h 105"/>
                  <a:gd name="T2" fmla="*/ 148 w 156"/>
                  <a:gd name="T3" fmla="*/ 0 h 105"/>
                  <a:gd name="T4" fmla="*/ 8 w 156"/>
                  <a:gd name="T5" fmla="*/ 0 h 105"/>
                  <a:gd name="T6" fmla="*/ 0 w 156"/>
                  <a:gd name="T7" fmla="*/ 8 h 105"/>
                  <a:gd name="T8" fmla="*/ 0 w 156"/>
                  <a:gd name="T9" fmla="*/ 97 h 105"/>
                  <a:gd name="T10" fmla="*/ 8 w 156"/>
                  <a:gd name="T11" fmla="*/ 105 h 105"/>
                  <a:gd name="T12" fmla="*/ 148 w 156"/>
                  <a:gd name="T13" fmla="*/ 105 h 105"/>
                  <a:gd name="T14" fmla="*/ 156 w 156"/>
                  <a:gd name="T15" fmla="*/ 97 h 105"/>
                  <a:gd name="T16" fmla="*/ 156 w 156"/>
                  <a:gd name="T17" fmla="*/ 8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6" h="105">
                    <a:moveTo>
                      <a:pt x="156" y="8"/>
                    </a:moveTo>
                    <a:cubicBezTo>
                      <a:pt x="156" y="3"/>
                      <a:pt x="152" y="0"/>
                      <a:pt x="14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8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1"/>
                      <a:pt x="4" y="105"/>
                      <a:pt x="8" y="105"/>
                    </a:cubicBezTo>
                    <a:cubicBezTo>
                      <a:pt x="148" y="105"/>
                      <a:pt x="148" y="105"/>
                      <a:pt x="148" y="105"/>
                    </a:cubicBezTo>
                    <a:cubicBezTo>
                      <a:pt x="152" y="105"/>
                      <a:pt x="156" y="101"/>
                      <a:pt x="156" y="97"/>
                    </a:cubicBezTo>
                    <a:lnTo>
                      <a:pt x="156" y="8"/>
                    </a:lnTo>
                    <a:close/>
                  </a:path>
                </a:pathLst>
              </a:custGeom>
              <a:grpFill/>
              <a:ln w="25400" cap="rnd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6" name="Freeform 140"/>
              <p:cNvSpPr>
                <a:spLocks/>
              </p:cNvSpPr>
              <p:nvPr/>
            </p:nvSpPr>
            <p:spPr bwMode="auto">
              <a:xfrm>
                <a:off x="4690467" y="3776105"/>
                <a:ext cx="209719" cy="44444"/>
              </a:xfrm>
              <a:custGeom>
                <a:avLst/>
                <a:gdLst>
                  <a:gd name="T0" fmla="*/ 84 w 84"/>
                  <a:gd name="T1" fmla="*/ 18 h 18"/>
                  <a:gd name="T2" fmla="*/ 84 w 84"/>
                  <a:gd name="T3" fmla="*/ 8 h 18"/>
                  <a:gd name="T4" fmla="*/ 76 w 84"/>
                  <a:gd name="T5" fmla="*/ 0 h 18"/>
                  <a:gd name="T6" fmla="*/ 8 w 84"/>
                  <a:gd name="T7" fmla="*/ 0 h 18"/>
                  <a:gd name="T8" fmla="*/ 0 w 84"/>
                  <a:gd name="T9" fmla="*/ 8 h 18"/>
                  <a:gd name="T10" fmla="*/ 0 w 84"/>
                  <a:gd name="T1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8">
                    <a:moveTo>
                      <a:pt x="84" y="18"/>
                    </a:moveTo>
                    <a:cubicBezTo>
                      <a:pt x="84" y="8"/>
                      <a:pt x="84" y="8"/>
                      <a:pt x="84" y="8"/>
                    </a:cubicBezTo>
                    <a:cubicBezTo>
                      <a:pt x="84" y="3"/>
                      <a:pt x="81" y="0"/>
                      <a:pt x="7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8"/>
                    </a:cubicBezTo>
                    <a:cubicBezTo>
                      <a:pt x="0" y="18"/>
                      <a:pt x="0" y="18"/>
                      <a:pt x="0" y="18"/>
                    </a:cubicBezTo>
                  </a:path>
                </a:pathLst>
              </a:custGeom>
              <a:grpFill/>
              <a:ln w="25400" cap="rnd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7" name="Line 141"/>
              <p:cNvSpPr>
                <a:spLocks noChangeShapeType="1"/>
              </p:cNvSpPr>
              <p:nvPr/>
            </p:nvSpPr>
            <p:spPr bwMode="auto">
              <a:xfrm>
                <a:off x="4600191" y="4008046"/>
                <a:ext cx="390272" cy="0"/>
              </a:xfrm>
              <a:prstGeom prst="line">
                <a:avLst/>
              </a:prstGeom>
              <a:grpFill/>
              <a:ln w="25400" cap="rnd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8" name="Line 307"/>
              <p:cNvSpPr>
                <a:spLocks noChangeShapeType="1"/>
              </p:cNvSpPr>
              <p:nvPr/>
            </p:nvSpPr>
            <p:spPr bwMode="auto">
              <a:xfrm flipH="1">
                <a:off x="4736300" y="3776105"/>
                <a:ext cx="119443" cy="0"/>
              </a:xfrm>
              <a:prstGeom prst="line">
                <a:avLst/>
              </a:prstGeom>
              <a:grpFill/>
              <a:ln w="25400" cap="rnd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4"/>
                  </a:solidFill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 flipH="1">
            <a:off x="1972265" y="2137227"/>
            <a:ext cx="1726008" cy="3445895"/>
            <a:chOff x="3897313" y="806450"/>
            <a:chExt cx="895350" cy="178752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3897313" y="1778000"/>
              <a:ext cx="517525" cy="195263"/>
            </a:xfrm>
            <a:custGeom>
              <a:avLst/>
              <a:gdLst>
                <a:gd name="T0" fmla="*/ 326 w 326"/>
                <a:gd name="T1" fmla="*/ 79 h 123"/>
                <a:gd name="T2" fmla="*/ 326 w 326"/>
                <a:gd name="T3" fmla="*/ 79 h 123"/>
                <a:gd name="T4" fmla="*/ 324 w 326"/>
                <a:gd name="T5" fmla="*/ 71 h 123"/>
                <a:gd name="T6" fmla="*/ 322 w 326"/>
                <a:gd name="T7" fmla="*/ 65 h 123"/>
                <a:gd name="T8" fmla="*/ 318 w 326"/>
                <a:gd name="T9" fmla="*/ 57 h 123"/>
                <a:gd name="T10" fmla="*/ 314 w 326"/>
                <a:gd name="T11" fmla="*/ 53 h 123"/>
                <a:gd name="T12" fmla="*/ 308 w 326"/>
                <a:gd name="T13" fmla="*/ 47 h 123"/>
                <a:gd name="T14" fmla="*/ 302 w 326"/>
                <a:gd name="T15" fmla="*/ 43 h 123"/>
                <a:gd name="T16" fmla="*/ 294 w 326"/>
                <a:gd name="T17" fmla="*/ 41 h 123"/>
                <a:gd name="T18" fmla="*/ 286 w 326"/>
                <a:gd name="T19" fmla="*/ 41 h 123"/>
                <a:gd name="T20" fmla="*/ 282 w 326"/>
                <a:gd name="T21" fmla="*/ 41 h 123"/>
                <a:gd name="T22" fmla="*/ 282 w 326"/>
                <a:gd name="T23" fmla="*/ 41 h 123"/>
                <a:gd name="T24" fmla="*/ 272 w 326"/>
                <a:gd name="T25" fmla="*/ 39 h 123"/>
                <a:gd name="T26" fmla="*/ 235 w 326"/>
                <a:gd name="T27" fmla="*/ 39 h 123"/>
                <a:gd name="T28" fmla="*/ 221 w 326"/>
                <a:gd name="T29" fmla="*/ 12 h 123"/>
                <a:gd name="T30" fmla="*/ 221 w 326"/>
                <a:gd name="T31" fmla="*/ 12 h 123"/>
                <a:gd name="T32" fmla="*/ 219 w 326"/>
                <a:gd name="T33" fmla="*/ 8 h 123"/>
                <a:gd name="T34" fmla="*/ 215 w 326"/>
                <a:gd name="T35" fmla="*/ 4 h 123"/>
                <a:gd name="T36" fmla="*/ 209 w 326"/>
                <a:gd name="T37" fmla="*/ 2 h 123"/>
                <a:gd name="T38" fmla="*/ 203 w 326"/>
                <a:gd name="T39" fmla="*/ 0 h 123"/>
                <a:gd name="T40" fmla="*/ 121 w 326"/>
                <a:gd name="T41" fmla="*/ 0 h 123"/>
                <a:gd name="T42" fmla="*/ 121 w 326"/>
                <a:gd name="T43" fmla="*/ 0 h 123"/>
                <a:gd name="T44" fmla="*/ 116 w 326"/>
                <a:gd name="T45" fmla="*/ 2 h 123"/>
                <a:gd name="T46" fmla="*/ 112 w 326"/>
                <a:gd name="T47" fmla="*/ 4 h 123"/>
                <a:gd name="T48" fmla="*/ 106 w 326"/>
                <a:gd name="T49" fmla="*/ 8 h 123"/>
                <a:gd name="T50" fmla="*/ 104 w 326"/>
                <a:gd name="T51" fmla="*/ 12 h 123"/>
                <a:gd name="T52" fmla="*/ 90 w 326"/>
                <a:gd name="T53" fmla="*/ 39 h 123"/>
                <a:gd name="T54" fmla="*/ 52 w 326"/>
                <a:gd name="T55" fmla="*/ 39 h 123"/>
                <a:gd name="T56" fmla="*/ 52 w 326"/>
                <a:gd name="T57" fmla="*/ 39 h 123"/>
                <a:gd name="T58" fmla="*/ 42 w 326"/>
                <a:gd name="T59" fmla="*/ 41 h 123"/>
                <a:gd name="T60" fmla="*/ 38 w 326"/>
                <a:gd name="T61" fmla="*/ 41 h 123"/>
                <a:gd name="T62" fmla="*/ 38 w 326"/>
                <a:gd name="T63" fmla="*/ 41 h 123"/>
                <a:gd name="T64" fmla="*/ 30 w 326"/>
                <a:gd name="T65" fmla="*/ 41 h 123"/>
                <a:gd name="T66" fmla="*/ 24 w 326"/>
                <a:gd name="T67" fmla="*/ 43 h 123"/>
                <a:gd name="T68" fmla="*/ 16 w 326"/>
                <a:gd name="T69" fmla="*/ 47 h 123"/>
                <a:gd name="T70" fmla="*/ 10 w 326"/>
                <a:gd name="T71" fmla="*/ 53 h 123"/>
                <a:gd name="T72" fmla="*/ 6 w 326"/>
                <a:gd name="T73" fmla="*/ 57 h 123"/>
                <a:gd name="T74" fmla="*/ 2 w 326"/>
                <a:gd name="T75" fmla="*/ 65 h 123"/>
                <a:gd name="T76" fmla="*/ 0 w 326"/>
                <a:gd name="T77" fmla="*/ 71 h 123"/>
                <a:gd name="T78" fmla="*/ 0 w 326"/>
                <a:gd name="T79" fmla="*/ 79 h 123"/>
                <a:gd name="T80" fmla="*/ 0 w 326"/>
                <a:gd name="T81" fmla="*/ 123 h 123"/>
                <a:gd name="T82" fmla="*/ 133 w 326"/>
                <a:gd name="T83" fmla="*/ 123 h 123"/>
                <a:gd name="T84" fmla="*/ 133 w 326"/>
                <a:gd name="T85" fmla="*/ 123 h 123"/>
                <a:gd name="T86" fmla="*/ 137 w 326"/>
                <a:gd name="T87" fmla="*/ 115 h 123"/>
                <a:gd name="T88" fmla="*/ 145 w 326"/>
                <a:gd name="T89" fmla="*/ 109 h 123"/>
                <a:gd name="T90" fmla="*/ 153 w 326"/>
                <a:gd name="T91" fmla="*/ 103 h 123"/>
                <a:gd name="T92" fmla="*/ 163 w 326"/>
                <a:gd name="T93" fmla="*/ 103 h 123"/>
                <a:gd name="T94" fmla="*/ 163 w 326"/>
                <a:gd name="T95" fmla="*/ 103 h 123"/>
                <a:gd name="T96" fmla="*/ 173 w 326"/>
                <a:gd name="T97" fmla="*/ 103 h 123"/>
                <a:gd name="T98" fmla="*/ 181 w 326"/>
                <a:gd name="T99" fmla="*/ 109 h 123"/>
                <a:gd name="T100" fmla="*/ 187 w 326"/>
                <a:gd name="T101" fmla="*/ 115 h 123"/>
                <a:gd name="T102" fmla="*/ 191 w 326"/>
                <a:gd name="T103" fmla="*/ 123 h 123"/>
                <a:gd name="T104" fmla="*/ 326 w 326"/>
                <a:gd name="T105" fmla="*/ 123 h 123"/>
                <a:gd name="T106" fmla="*/ 326 w 326"/>
                <a:gd name="T107" fmla="*/ 7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6" h="123">
                  <a:moveTo>
                    <a:pt x="326" y="79"/>
                  </a:moveTo>
                  <a:lnTo>
                    <a:pt x="326" y="79"/>
                  </a:lnTo>
                  <a:lnTo>
                    <a:pt x="324" y="71"/>
                  </a:lnTo>
                  <a:lnTo>
                    <a:pt x="322" y="65"/>
                  </a:lnTo>
                  <a:lnTo>
                    <a:pt x="318" y="57"/>
                  </a:lnTo>
                  <a:lnTo>
                    <a:pt x="314" y="53"/>
                  </a:lnTo>
                  <a:lnTo>
                    <a:pt x="308" y="47"/>
                  </a:lnTo>
                  <a:lnTo>
                    <a:pt x="302" y="43"/>
                  </a:lnTo>
                  <a:lnTo>
                    <a:pt x="294" y="41"/>
                  </a:lnTo>
                  <a:lnTo>
                    <a:pt x="286" y="41"/>
                  </a:lnTo>
                  <a:lnTo>
                    <a:pt x="282" y="41"/>
                  </a:lnTo>
                  <a:lnTo>
                    <a:pt x="282" y="41"/>
                  </a:lnTo>
                  <a:lnTo>
                    <a:pt x="272" y="39"/>
                  </a:lnTo>
                  <a:lnTo>
                    <a:pt x="235" y="39"/>
                  </a:lnTo>
                  <a:lnTo>
                    <a:pt x="221" y="12"/>
                  </a:lnTo>
                  <a:lnTo>
                    <a:pt x="221" y="12"/>
                  </a:lnTo>
                  <a:lnTo>
                    <a:pt x="219" y="8"/>
                  </a:lnTo>
                  <a:lnTo>
                    <a:pt x="215" y="4"/>
                  </a:lnTo>
                  <a:lnTo>
                    <a:pt x="209" y="2"/>
                  </a:lnTo>
                  <a:lnTo>
                    <a:pt x="203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16" y="2"/>
                  </a:lnTo>
                  <a:lnTo>
                    <a:pt x="112" y="4"/>
                  </a:lnTo>
                  <a:lnTo>
                    <a:pt x="106" y="8"/>
                  </a:lnTo>
                  <a:lnTo>
                    <a:pt x="104" y="12"/>
                  </a:lnTo>
                  <a:lnTo>
                    <a:pt x="90" y="39"/>
                  </a:lnTo>
                  <a:lnTo>
                    <a:pt x="52" y="39"/>
                  </a:lnTo>
                  <a:lnTo>
                    <a:pt x="52" y="39"/>
                  </a:lnTo>
                  <a:lnTo>
                    <a:pt x="42" y="41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0" y="41"/>
                  </a:lnTo>
                  <a:lnTo>
                    <a:pt x="24" y="43"/>
                  </a:lnTo>
                  <a:lnTo>
                    <a:pt x="16" y="47"/>
                  </a:lnTo>
                  <a:lnTo>
                    <a:pt x="10" y="53"/>
                  </a:lnTo>
                  <a:lnTo>
                    <a:pt x="6" y="57"/>
                  </a:lnTo>
                  <a:lnTo>
                    <a:pt x="2" y="65"/>
                  </a:lnTo>
                  <a:lnTo>
                    <a:pt x="0" y="71"/>
                  </a:lnTo>
                  <a:lnTo>
                    <a:pt x="0" y="79"/>
                  </a:lnTo>
                  <a:lnTo>
                    <a:pt x="0" y="123"/>
                  </a:lnTo>
                  <a:lnTo>
                    <a:pt x="133" y="123"/>
                  </a:lnTo>
                  <a:lnTo>
                    <a:pt x="133" y="123"/>
                  </a:lnTo>
                  <a:lnTo>
                    <a:pt x="137" y="115"/>
                  </a:lnTo>
                  <a:lnTo>
                    <a:pt x="145" y="109"/>
                  </a:lnTo>
                  <a:lnTo>
                    <a:pt x="153" y="103"/>
                  </a:lnTo>
                  <a:lnTo>
                    <a:pt x="163" y="103"/>
                  </a:lnTo>
                  <a:lnTo>
                    <a:pt x="163" y="103"/>
                  </a:lnTo>
                  <a:lnTo>
                    <a:pt x="173" y="103"/>
                  </a:lnTo>
                  <a:lnTo>
                    <a:pt x="181" y="109"/>
                  </a:lnTo>
                  <a:lnTo>
                    <a:pt x="187" y="115"/>
                  </a:lnTo>
                  <a:lnTo>
                    <a:pt x="191" y="123"/>
                  </a:lnTo>
                  <a:lnTo>
                    <a:pt x="326" y="123"/>
                  </a:lnTo>
                  <a:lnTo>
                    <a:pt x="326" y="79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897313" y="2005013"/>
              <a:ext cx="517525" cy="227013"/>
            </a:xfrm>
            <a:custGeom>
              <a:avLst/>
              <a:gdLst>
                <a:gd name="T0" fmla="*/ 163 w 326"/>
                <a:gd name="T1" fmla="*/ 41 h 143"/>
                <a:gd name="T2" fmla="*/ 163 w 326"/>
                <a:gd name="T3" fmla="*/ 41 h 143"/>
                <a:gd name="T4" fmla="*/ 157 w 326"/>
                <a:gd name="T5" fmla="*/ 39 h 143"/>
                <a:gd name="T6" fmla="*/ 151 w 326"/>
                <a:gd name="T7" fmla="*/ 37 h 143"/>
                <a:gd name="T8" fmla="*/ 141 w 326"/>
                <a:gd name="T9" fmla="*/ 31 h 143"/>
                <a:gd name="T10" fmla="*/ 135 w 326"/>
                <a:gd name="T11" fmla="*/ 22 h 143"/>
                <a:gd name="T12" fmla="*/ 133 w 326"/>
                <a:gd name="T13" fmla="*/ 16 h 143"/>
                <a:gd name="T14" fmla="*/ 131 w 326"/>
                <a:gd name="T15" fmla="*/ 10 h 143"/>
                <a:gd name="T16" fmla="*/ 131 w 326"/>
                <a:gd name="T17" fmla="*/ 0 h 143"/>
                <a:gd name="T18" fmla="*/ 0 w 326"/>
                <a:gd name="T19" fmla="*/ 0 h 143"/>
                <a:gd name="T20" fmla="*/ 0 w 326"/>
                <a:gd name="T21" fmla="*/ 105 h 143"/>
                <a:gd name="T22" fmla="*/ 0 w 326"/>
                <a:gd name="T23" fmla="*/ 105 h 143"/>
                <a:gd name="T24" fmla="*/ 0 w 326"/>
                <a:gd name="T25" fmla="*/ 111 h 143"/>
                <a:gd name="T26" fmla="*/ 2 w 326"/>
                <a:gd name="T27" fmla="*/ 119 h 143"/>
                <a:gd name="T28" fmla="*/ 6 w 326"/>
                <a:gd name="T29" fmla="*/ 125 h 143"/>
                <a:gd name="T30" fmla="*/ 10 w 326"/>
                <a:gd name="T31" fmla="*/ 131 h 143"/>
                <a:gd name="T32" fmla="*/ 16 w 326"/>
                <a:gd name="T33" fmla="*/ 137 h 143"/>
                <a:gd name="T34" fmla="*/ 24 w 326"/>
                <a:gd name="T35" fmla="*/ 139 h 143"/>
                <a:gd name="T36" fmla="*/ 30 w 326"/>
                <a:gd name="T37" fmla="*/ 141 h 143"/>
                <a:gd name="T38" fmla="*/ 38 w 326"/>
                <a:gd name="T39" fmla="*/ 143 h 143"/>
                <a:gd name="T40" fmla="*/ 286 w 326"/>
                <a:gd name="T41" fmla="*/ 143 h 143"/>
                <a:gd name="T42" fmla="*/ 286 w 326"/>
                <a:gd name="T43" fmla="*/ 143 h 143"/>
                <a:gd name="T44" fmla="*/ 294 w 326"/>
                <a:gd name="T45" fmla="*/ 141 h 143"/>
                <a:gd name="T46" fmla="*/ 302 w 326"/>
                <a:gd name="T47" fmla="*/ 139 h 143"/>
                <a:gd name="T48" fmla="*/ 308 w 326"/>
                <a:gd name="T49" fmla="*/ 137 h 143"/>
                <a:gd name="T50" fmla="*/ 314 w 326"/>
                <a:gd name="T51" fmla="*/ 131 h 143"/>
                <a:gd name="T52" fmla="*/ 318 w 326"/>
                <a:gd name="T53" fmla="*/ 125 h 143"/>
                <a:gd name="T54" fmla="*/ 322 w 326"/>
                <a:gd name="T55" fmla="*/ 119 h 143"/>
                <a:gd name="T56" fmla="*/ 324 w 326"/>
                <a:gd name="T57" fmla="*/ 111 h 143"/>
                <a:gd name="T58" fmla="*/ 326 w 326"/>
                <a:gd name="T59" fmla="*/ 105 h 143"/>
                <a:gd name="T60" fmla="*/ 326 w 326"/>
                <a:gd name="T61" fmla="*/ 0 h 143"/>
                <a:gd name="T62" fmla="*/ 193 w 326"/>
                <a:gd name="T63" fmla="*/ 0 h 143"/>
                <a:gd name="T64" fmla="*/ 193 w 326"/>
                <a:gd name="T65" fmla="*/ 10 h 143"/>
                <a:gd name="T66" fmla="*/ 193 w 326"/>
                <a:gd name="T67" fmla="*/ 10 h 143"/>
                <a:gd name="T68" fmla="*/ 193 w 326"/>
                <a:gd name="T69" fmla="*/ 16 h 143"/>
                <a:gd name="T70" fmla="*/ 191 w 326"/>
                <a:gd name="T71" fmla="*/ 22 h 143"/>
                <a:gd name="T72" fmla="*/ 185 w 326"/>
                <a:gd name="T73" fmla="*/ 31 h 143"/>
                <a:gd name="T74" fmla="*/ 175 w 326"/>
                <a:gd name="T75" fmla="*/ 37 h 143"/>
                <a:gd name="T76" fmla="*/ 169 w 326"/>
                <a:gd name="T77" fmla="*/ 39 h 143"/>
                <a:gd name="T78" fmla="*/ 163 w 326"/>
                <a:gd name="T79" fmla="*/ 41 h 143"/>
                <a:gd name="T80" fmla="*/ 163 w 326"/>
                <a:gd name="T81" fmla="*/ 4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43">
                  <a:moveTo>
                    <a:pt x="163" y="41"/>
                  </a:moveTo>
                  <a:lnTo>
                    <a:pt x="163" y="41"/>
                  </a:lnTo>
                  <a:lnTo>
                    <a:pt x="157" y="39"/>
                  </a:lnTo>
                  <a:lnTo>
                    <a:pt x="151" y="37"/>
                  </a:lnTo>
                  <a:lnTo>
                    <a:pt x="141" y="31"/>
                  </a:lnTo>
                  <a:lnTo>
                    <a:pt x="135" y="22"/>
                  </a:lnTo>
                  <a:lnTo>
                    <a:pt x="133" y="16"/>
                  </a:lnTo>
                  <a:lnTo>
                    <a:pt x="131" y="10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0" y="111"/>
                  </a:lnTo>
                  <a:lnTo>
                    <a:pt x="2" y="119"/>
                  </a:lnTo>
                  <a:lnTo>
                    <a:pt x="6" y="125"/>
                  </a:lnTo>
                  <a:lnTo>
                    <a:pt x="10" y="131"/>
                  </a:lnTo>
                  <a:lnTo>
                    <a:pt x="16" y="137"/>
                  </a:lnTo>
                  <a:lnTo>
                    <a:pt x="24" y="139"/>
                  </a:lnTo>
                  <a:lnTo>
                    <a:pt x="30" y="141"/>
                  </a:lnTo>
                  <a:lnTo>
                    <a:pt x="38" y="143"/>
                  </a:lnTo>
                  <a:lnTo>
                    <a:pt x="286" y="143"/>
                  </a:lnTo>
                  <a:lnTo>
                    <a:pt x="286" y="143"/>
                  </a:lnTo>
                  <a:lnTo>
                    <a:pt x="294" y="141"/>
                  </a:lnTo>
                  <a:lnTo>
                    <a:pt x="302" y="139"/>
                  </a:lnTo>
                  <a:lnTo>
                    <a:pt x="308" y="137"/>
                  </a:lnTo>
                  <a:lnTo>
                    <a:pt x="314" y="131"/>
                  </a:lnTo>
                  <a:lnTo>
                    <a:pt x="318" y="125"/>
                  </a:lnTo>
                  <a:lnTo>
                    <a:pt x="322" y="119"/>
                  </a:lnTo>
                  <a:lnTo>
                    <a:pt x="324" y="111"/>
                  </a:lnTo>
                  <a:lnTo>
                    <a:pt x="326" y="105"/>
                  </a:lnTo>
                  <a:lnTo>
                    <a:pt x="326" y="0"/>
                  </a:lnTo>
                  <a:lnTo>
                    <a:pt x="193" y="0"/>
                  </a:lnTo>
                  <a:lnTo>
                    <a:pt x="193" y="10"/>
                  </a:lnTo>
                  <a:lnTo>
                    <a:pt x="193" y="10"/>
                  </a:lnTo>
                  <a:lnTo>
                    <a:pt x="193" y="16"/>
                  </a:lnTo>
                  <a:lnTo>
                    <a:pt x="191" y="22"/>
                  </a:lnTo>
                  <a:lnTo>
                    <a:pt x="185" y="31"/>
                  </a:lnTo>
                  <a:lnTo>
                    <a:pt x="175" y="37"/>
                  </a:lnTo>
                  <a:lnTo>
                    <a:pt x="169" y="39"/>
                  </a:lnTo>
                  <a:lnTo>
                    <a:pt x="163" y="41"/>
                  </a:lnTo>
                  <a:lnTo>
                    <a:pt x="163" y="41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279900" y="806450"/>
              <a:ext cx="330200" cy="331788"/>
            </a:xfrm>
            <a:custGeom>
              <a:avLst/>
              <a:gdLst>
                <a:gd name="T0" fmla="*/ 105 w 208"/>
                <a:gd name="T1" fmla="*/ 209 h 209"/>
                <a:gd name="T2" fmla="*/ 105 w 208"/>
                <a:gd name="T3" fmla="*/ 209 h 209"/>
                <a:gd name="T4" fmla="*/ 125 w 208"/>
                <a:gd name="T5" fmla="*/ 207 h 209"/>
                <a:gd name="T6" fmla="*/ 145 w 208"/>
                <a:gd name="T7" fmla="*/ 199 h 209"/>
                <a:gd name="T8" fmla="*/ 163 w 208"/>
                <a:gd name="T9" fmla="*/ 191 h 209"/>
                <a:gd name="T10" fmla="*/ 176 w 208"/>
                <a:gd name="T11" fmla="*/ 177 h 209"/>
                <a:gd name="T12" fmla="*/ 190 w 208"/>
                <a:gd name="T13" fmla="*/ 163 h 209"/>
                <a:gd name="T14" fmla="*/ 200 w 208"/>
                <a:gd name="T15" fmla="*/ 145 h 209"/>
                <a:gd name="T16" fmla="*/ 206 w 208"/>
                <a:gd name="T17" fmla="*/ 125 h 209"/>
                <a:gd name="T18" fmla="*/ 208 w 208"/>
                <a:gd name="T19" fmla="*/ 103 h 209"/>
                <a:gd name="T20" fmla="*/ 208 w 208"/>
                <a:gd name="T21" fmla="*/ 103 h 209"/>
                <a:gd name="T22" fmla="*/ 206 w 208"/>
                <a:gd name="T23" fmla="*/ 83 h 209"/>
                <a:gd name="T24" fmla="*/ 200 w 208"/>
                <a:gd name="T25" fmla="*/ 64 h 209"/>
                <a:gd name="T26" fmla="*/ 190 w 208"/>
                <a:gd name="T27" fmla="*/ 46 h 209"/>
                <a:gd name="T28" fmla="*/ 176 w 208"/>
                <a:gd name="T29" fmla="*/ 32 h 209"/>
                <a:gd name="T30" fmla="*/ 163 w 208"/>
                <a:gd name="T31" fmla="*/ 18 h 209"/>
                <a:gd name="T32" fmla="*/ 145 w 208"/>
                <a:gd name="T33" fmla="*/ 8 h 209"/>
                <a:gd name="T34" fmla="*/ 125 w 208"/>
                <a:gd name="T35" fmla="*/ 2 h 209"/>
                <a:gd name="T36" fmla="*/ 105 w 208"/>
                <a:gd name="T37" fmla="*/ 0 h 209"/>
                <a:gd name="T38" fmla="*/ 105 w 208"/>
                <a:gd name="T39" fmla="*/ 0 h 209"/>
                <a:gd name="T40" fmla="*/ 83 w 208"/>
                <a:gd name="T41" fmla="*/ 2 h 209"/>
                <a:gd name="T42" fmla="*/ 63 w 208"/>
                <a:gd name="T43" fmla="*/ 8 h 209"/>
                <a:gd name="T44" fmla="*/ 45 w 208"/>
                <a:gd name="T45" fmla="*/ 18 h 209"/>
                <a:gd name="T46" fmla="*/ 31 w 208"/>
                <a:gd name="T47" fmla="*/ 32 h 209"/>
                <a:gd name="T48" fmla="*/ 18 w 208"/>
                <a:gd name="T49" fmla="*/ 46 h 209"/>
                <a:gd name="T50" fmla="*/ 8 w 208"/>
                <a:gd name="T51" fmla="*/ 64 h 209"/>
                <a:gd name="T52" fmla="*/ 2 w 208"/>
                <a:gd name="T53" fmla="*/ 83 h 209"/>
                <a:gd name="T54" fmla="*/ 0 w 208"/>
                <a:gd name="T55" fmla="*/ 103 h 209"/>
                <a:gd name="T56" fmla="*/ 0 w 208"/>
                <a:gd name="T57" fmla="*/ 103 h 209"/>
                <a:gd name="T58" fmla="*/ 2 w 208"/>
                <a:gd name="T59" fmla="*/ 125 h 209"/>
                <a:gd name="T60" fmla="*/ 8 w 208"/>
                <a:gd name="T61" fmla="*/ 145 h 209"/>
                <a:gd name="T62" fmla="*/ 18 w 208"/>
                <a:gd name="T63" fmla="*/ 163 h 209"/>
                <a:gd name="T64" fmla="*/ 31 w 208"/>
                <a:gd name="T65" fmla="*/ 177 h 209"/>
                <a:gd name="T66" fmla="*/ 45 w 208"/>
                <a:gd name="T67" fmla="*/ 191 h 209"/>
                <a:gd name="T68" fmla="*/ 63 w 208"/>
                <a:gd name="T69" fmla="*/ 199 h 209"/>
                <a:gd name="T70" fmla="*/ 83 w 208"/>
                <a:gd name="T71" fmla="*/ 207 h 209"/>
                <a:gd name="T72" fmla="*/ 105 w 208"/>
                <a:gd name="T73" fmla="*/ 209 h 209"/>
                <a:gd name="T74" fmla="*/ 105 w 208"/>
                <a:gd name="T75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8" h="209">
                  <a:moveTo>
                    <a:pt x="105" y="209"/>
                  </a:moveTo>
                  <a:lnTo>
                    <a:pt x="105" y="209"/>
                  </a:lnTo>
                  <a:lnTo>
                    <a:pt x="125" y="207"/>
                  </a:lnTo>
                  <a:lnTo>
                    <a:pt x="145" y="199"/>
                  </a:lnTo>
                  <a:lnTo>
                    <a:pt x="163" y="191"/>
                  </a:lnTo>
                  <a:lnTo>
                    <a:pt x="176" y="177"/>
                  </a:lnTo>
                  <a:lnTo>
                    <a:pt x="190" y="163"/>
                  </a:lnTo>
                  <a:lnTo>
                    <a:pt x="200" y="145"/>
                  </a:lnTo>
                  <a:lnTo>
                    <a:pt x="206" y="125"/>
                  </a:lnTo>
                  <a:lnTo>
                    <a:pt x="208" y="103"/>
                  </a:lnTo>
                  <a:lnTo>
                    <a:pt x="208" y="103"/>
                  </a:lnTo>
                  <a:lnTo>
                    <a:pt x="206" y="83"/>
                  </a:lnTo>
                  <a:lnTo>
                    <a:pt x="200" y="64"/>
                  </a:lnTo>
                  <a:lnTo>
                    <a:pt x="190" y="46"/>
                  </a:lnTo>
                  <a:lnTo>
                    <a:pt x="176" y="32"/>
                  </a:lnTo>
                  <a:lnTo>
                    <a:pt x="163" y="18"/>
                  </a:lnTo>
                  <a:lnTo>
                    <a:pt x="145" y="8"/>
                  </a:lnTo>
                  <a:lnTo>
                    <a:pt x="125" y="2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83" y="2"/>
                  </a:lnTo>
                  <a:lnTo>
                    <a:pt x="63" y="8"/>
                  </a:lnTo>
                  <a:lnTo>
                    <a:pt x="45" y="18"/>
                  </a:lnTo>
                  <a:lnTo>
                    <a:pt x="31" y="32"/>
                  </a:lnTo>
                  <a:lnTo>
                    <a:pt x="18" y="46"/>
                  </a:lnTo>
                  <a:lnTo>
                    <a:pt x="8" y="64"/>
                  </a:lnTo>
                  <a:lnTo>
                    <a:pt x="2" y="83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2" y="125"/>
                  </a:lnTo>
                  <a:lnTo>
                    <a:pt x="8" y="145"/>
                  </a:lnTo>
                  <a:lnTo>
                    <a:pt x="18" y="163"/>
                  </a:lnTo>
                  <a:lnTo>
                    <a:pt x="31" y="177"/>
                  </a:lnTo>
                  <a:lnTo>
                    <a:pt x="45" y="191"/>
                  </a:lnTo>
                  <a:lnTo>
                    <a:pt x="63" y="199"/>
                  </a:lnTo>
                  <a:lnTo>
                    <a:pt x="83" y="207"/>
                  </a:lnTo>
                  <a:lnTo>
                    <a:pt x="105" y="209"/>
                  </a:lnTo>
                  <a:lnTo>
                    <a:pt x="105" y="209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4092575" y="1168400"/>
              <a:ext cx="700088" cy="1425575"/>
            </a:xfrm>
            <a:custGeom>
              <a:avLst/>
              <a:gdLst>
                <a:gd name="T0" fmla="*/ 439 w 441"/>
                <a:gd name="T1" fmla="*/ 133 h 898"/>
                <a:gd name="T2" fmla="*/ 433 w 441"/>
                <a:gd name="T3" fmla="*/ 94 h 898"/>
                <a:gd name="T4" fmla="*/ 418 w 441"/>
                <a:gd name="T5" fmla="*/ 58 h 898"/>
                <a:gd name="T6" fmla="*/ 392 w 441"/>
                <a:gd name="T7" fmla="*/ 30 h 898"/>
                <a:gd name="T8" fmla="*/ 360 w 441"/>
                <a:gd name="T9" fmla="*/ 10 h 898"/>
                <a:gd name="T10" fmla="*/ 322 w 441"/>
                <a:gd name="T11" fmla="*/ 0 h 898"/>
                <a:gd name="T12" fmla="*/ 306 w 441"/>
                <a:gd name="T13" fmla="*/ 0 h 898"/>
                <a:gd name="T14" fmla="*/ 247 w 441"/>
                <a:gd name="T15" fmla="*/ 0 h 898"/>
                <a:gd name="T16" fmla="*/ 237 w 441"/>
                <a:gd name="T17" fmla="*/ 32 h 898"/>
                <a:gd name="T18" fmla="*/ 245 w 441"/>
                <a:gd name="T19" fmla="*/ 94 h 898"/>
                <a:gd name="T20" fmla="*/ 251 w 441"/>
                <a:gd name="T21" fmla="*/ 181 h 898"/>
                <a:gd name="T22" fmla="*/ 241 w 441"/>
                <a:gd name="T23" fmla="*/ 213 h 898"/>
                <a:gd name="T24" fmla="*/ 223 w 441"/>
                <a:gd name="T25" fmla="*/ 233 h 898"/>
                <a:gd name="T26" fmla="*/ 213 w 441"/>
                <a:gd name="T27" fmla="*/ 227 h 898"/>
                <a:gd name="T28" fmla="*/ 199 w 441"/>
                <a:gd name="T29" fmla="*/ 195 h 898"/>
                <a:gd name="T30" fmla="*/ 193 w 441"/>
                <a:gd name="T31" fmla="*/ 165 h 898"/>
                <a:gd name="T32" fmla="*/ 205 w 441"/>
                <a:gd name="T33" fmla="*/ 34 h 898"/>
                <a:gd name="T34" fmla="*/ 199 w 441"/>
                <a:gd name="T35" fmla="*/ 26 h 898"/>
                <a:gd name="T36" fmla="*/ 195 w 441"/>
                <a:gd name="T37" fmla="*/ 0 h 898"/>
                <a:gd name="T38" fmla="*/ 132 w 441"/>
                <a:gd name="T39" fmla="*/ 0 h 898"/>
                <a:gd name="T40" fmla="*/ 118 w 441"/>
                <a:gd name="T41" fmla="*/ 0 h 898"/>
                <a:gd name="T42" fmla="*/ 80 w 441"/>
                <a:gd name="T43" fmla="*/ 10 h 898"/>
                <a:gd name="T44" fmla="*/ 48 w 441"/>
                <a:gd name="T45" fmla="*/ 30 h 898"/>
                <a:gd name="T46" fmla="*/ 22 w 441"/>
                <a:gd name="T47" fmla="*/ 58 h 898"/>
                <a:gd name="T48" fmla="*/ 6 w 441"/>
                <a:gd name="T49" fmla="*/ 94 h 898"/>
                <a:gd name="T50" fmla="*/ 0 w 441"/>
                <a:gd name="T51" fmla="*/ 133 h 898"/>
                <a:gd name="T52" fmla="*/ 0 w 441"/>
                <a:gd name="T53" fmla="*/ 149 h 898"/>
                <a:gd name="T54" fmla="*/ 80 w 441"/>
                <a:gd name="T55" fmla="*/ 356 h 898"/>
                <a:gd name="T56" fmla="*/ 98 w 441"/>
                <a:gd name="T57" fmla="*/ 161 h 898"/>
                <a:gd name="T58" fmla="*/ 106 w 441"/>
                <a:gd name="T59" fmla="*/ 364 h 898"/>
                <a:gd name="T60" fmla="*/ 126 w 441"/>
                <a:gd name="T61" fmla="*/ 386 h 898"/>
                <a:gd name="T62" fmla="*/ 147 w 441"/>
                <a:gd name="T63" fmla="*/ 394 h 898"/>
                <a:gd name="T64" fmla="*/ 161 w 441"/>
                <a:gd name="T65" fmla="*/ 396 h 898"/>
                <a:gd name="T66" fmla="*/ 199 w 441"/>
                <a:gd name="T67" fmla="*/ 408 h 898"/>
                <a:gd name="T68" fmla="*/ 225 w 441"/>
                <a:gd name="T69" fmla="*/ 437 h 898"/>
                <a:gd name="T70" fmla="*/ 231 w 441"/>
                <a:gd name="T71" fmla="*/ 485 h 898"/>
                <a:gd name="T72" fmla="*/ 231 w 441"/>
                <a:gd name="T73" fmla="*/ 844 h 898"/>
                <a:gd name="T74" fmla="*/ 241 w 441"/>
                <a:gd name="T75" fmla="*/ 874 h 898"/>
                <a:gd name="T76" fmla="*/ 265 w 441"/>
                <a:gd name="T77" fmla="*/ 894 h 898"/>
                <a:gd name="T78" fmla="*/ 287 w 441"/>
                <a:gd name="T79" fmla="*/ 898 h 898"/>
                <a:gd name="T80" fmla="*/ 288 w 441"/>
                <a:gd name="T81" fmla="*/ 898 h 898"/>
                <a:gd name="T82" fmla="*/ 308 w 441"/>
                <a:gd name="T83" fmla="*/ 894 h 898"/>
                <a:gd name="T84" fmla="*/ 334 w 441"/>
                <a:gd name="T85" fmla="*/ 874 h 898"/>
                <a:gd name="T86" fmla="*/ 342 w 441"/>
                <a:gd name="T87" fmla="*/ 848 h 898"/>
                <a:gd name="T88" fmla="*/ 342 w 441"/>
                <a:gd name="T89" fmla="*/ 161 h 898"/>
                <a:gd name="T90" fmla="*/ 356 w 441"/>
                <a:gd name="T91" fmla="*/ 431 h 898"/>
                <a:gd name="T92" fmla="*/ 364 w 441"/>
                <a:gd name="T93" fmla="*/ 455 h 898"/>
                <a:gd name="T94" fmla="*/ 382 w 441"/>
                <a:gd name="T95" fmla="*/ 469 h 898"/>
                <a:gd name="T96" fmla="*/ 398 w 441"/>
                <a:gd name="T97" fmla="*/ 473 h 898"/>
                <a:gd name="T98" fmla="*/ 422 w 441"/>
                <a:gd name="T99" fmla="*/ 465 h 898"/>
                <a:gd name="T100" fmla="*/ 437 w 441"/>
                <a:gd name="T101" fmla="*/ 447 h 898"/>
                <a:gd name="T102" fmla="*/ 441 w 441"/>
                <a:gd name="T103" fmla="*/ 149 h 898"/>
                <a:gd name="T104" fmla="*/ 439 w 441"/>
                <a:gd name="T105" fmla="*/ 143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1" h="898">
                  <a:moveTo>
                    <a:pt x="439" y="143"/>
                  </a:moveTo>
                  <a:lnTo>
                    <a:pt x="439" y="133"/>
                  </a:lnTo>
                  <a:lnTo>
                    <a:pt x="439" y="133"/>
                  </a:lnTo>
                  <a:lnTo>
                    <a:pt x="439" y="120"/>
                  </a:lnTo>
                  <a:lnTo>
                    <a:pt x="437" y="106"/>
                  </a:lnTo>
                  <a:lnTo>
                    <a:pt x="433" y="94"/>
                  </a:lnTo>
                  <a:lnTo>
                    <a:pt x="430" y="82"/>
                  </a:lnTo>
                  <a:lnTo>
                    <a:pt x="424" y="70"/>
                  </a:lnTo>
                  <a:lnTo>
                    <a:pt x="418" y="58"/>
                  </a:lnTo>
                  <a:lnTo>
                    <a:pt x="410" y="48"/>
                  </a:lnTo>
                  <a:lnTo>
                    <a:pt x="402" y="38"/>
                  </a:lnTo>
                  <a:lnTo>
                    <a:pt x="392" y="30"/>
                  </a:lnTo>
                  <a:lnTo>
                    <a:pt x="382" y="22"/>
                  </a:lnTo>
                  <a:lnTo>
                    <a:pt x="372" y="16"/>
                  </a:lnTo>
                  <a:lnTo>
                    <a:pt x="360" y="10"/>
                  </a:lnTo>
                  <a:lnTo>
                    <a:pt x="348" y="6"/>
                  </a:lnTo>
                  <a:lnTo>
                    <a:pt x="336" y="2"/>
                  </a:lnTo>
                  <a:lnTo>
                    <a:pt x="322" y="0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306" y="0"/>
                  </a:lnTo>
                  <a:lnTo>
                    <a:pt x="288" y="0"/>
                  </a:lnTo>
                  <a:lnTo>
                    <a:pt x="247" y="0"/>
                  </a:lnTo>
                  <a:lnTo>
                    <a:pt x="247" y="0"/>
                  </a:lnTo>
                  <a:lnTo>
                    <a:pt x="245" y="16"/>
                  </a:lnTo>
                  <a:lnTo>
                    <a:pt x="241" y="26"/>
                  </a:lnTo>
                  <a:lnTo>
                    <a:pt x="237" y="32"/>
                  </a:lnTo>
                  <a:lnTo>
                    <a:pt x="235" y="36"/>
                  </a:lnTo>
                  <a:lnTo>
                    <a:pt x="235" y="36"/>
                  </a:lnTo>
                  <a:lnTo>
                    <a:pt x="245" y="94"/>
                  </a:lnTo>
                  <a:lnTo>
                    <a:pt x="251" y="143"/>
                  </a:lnTo>
                  <a:lnTo>
                    <a:pt x="251" y="163"/>
                  </a:lnTo>
                  <a:lnTo>
                    <a:pt x="251" y="181"/>
                  </a:lnTo>
                  <a:lnTo>
                    <a:pt x="251" y="181"/>
                  </a:lnTo>
                  <a:lnTo>
                    <a:pt x="247" y="195"/>
                  </a:lnTo>
                  <a:lnTo>
                    <a:pt x="241" y="213"/>
                  </a:lnTo>
                  <a:lnTo>
                    <a:pt x="233" y="227"/>
                  </a:lnTo>
                  <a:lnTo>
                    <a:pt x="229" y="231"/>
                  </a:lnTo>
                  <a:lnTo>
                    <a:pt x="223" y="233"/>
                  </a:lnTo>
                  <a:lnTo>
                    <a:pt x="223" y="233"/>
                  </a:lnTo>
                  <a:lnTo>
                    <a:pt x="219" y="231"/>
                  </a:lnTo>
                  <a:lnTo>
                    <a:pt x="213" y="227"/>
                  </a:lnTo>
                  <a:lnTo>
                    <a:pt x="209" y="221"/>
                  </a:lnTo>
                  <a:lnTo>
                    <a:pt x="205" y="213"/>
                  </a:lnTo>
                  <a:lnTo>
                    <a:pt x="199" y="195"/>
                  </a:lnTo>
                  <a:lnTo>
                    <a:pt x="195" y="181"/>
                  </a:lnTo>
                  <a:lnTo>
                    <a:pt x="195" y="181"/>
                  </a:lnTo>
                  <a:lnTo>
                    <a:pt x="193" y="165"/>
                  </a:lnTo>
                  <a:lnTo>
                    <a:pt x="193" y="143"/>
                  </a:lnTo>
                  <a:lnTo>
                    <a:pt x="197" y="94"/>
                  </a:lnTo>
                  <a:lnTo>
                    <a:pt x="205" y="34"/>
                  </a:lnTo>
                  <a:lnTo>
                    <a:pt x="205" y="34"/>
                  </a:lnTo>
                  <a:lnTo>
                    <a:pt x="201" y="30"/>
                  </a:lnTo>
                  <a:lnTo>
                    <a:pt x="199" y="26"/>
                  </a:lnTo>
                  <a:lnTo>
                    <a:pt x="195" y="16"/>
                  </a:lnTo>
                  <a:lnTo>
                    <a:pt x="195" y="6"/>
                  </a:lnTo>
                  <a:lnTo>
                    <a:pt x="195" y="0"/>
                  </a:lnTo>
                  <a:lnTo>
                    <a:pt x="151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18" y="0"/>
                  </a:lnTo>
                  <a:lnTo>
                    <a:pt x="106" y="2"/>
                  </a:lnTo>
                  <a:lnTo>
                    <a:pt x="92" y="6"/>
                  </a:lnTo>
                  <a:lnTo>
                    <a:pt x="80" y="10"/>
                  </a:lnTo>
                  <a:lnTo>
                    <a:pt x="70" y="16"/>
                  </a:lnTo>
                  <a:lnTo>
                    <a:pt x="58" y="22"/>
                  </a:lnTo>
                  <a:lnTo>
                    <a:pt x="48" y="30"/>
                  </a:lnTo>
                  <a:lnTo>
                    <a:pt x="38" y="38"/>
                  </a:lnTo>
                  <a:lnTo>
                    <a:pt x="30" y="48"/>
                  </a:lnTo>
                  <a:lnTo>
                    <a:pt x="22" y="58"/>
                  </a:lnTo>
                  <a:lnTo>
                    <a:pt x="16" y="70"/>
                  </a:lnTo>
                  <a:lnTo>
                    <a:pt x="10" y="82"/>
                  </a:lnTo>
                  <a:lnTo>
                    <a:pt x="6" y="94"/>
                  </a:lnTo>
                  <a:lnTo>
                    <a:pt x="2" y="106"/>
                  </a:lnTo>
                  <a:lnTo>
                    <a:pt x="0" y="120"/>
                  </a:lnTo>
                  <a:lnTo>
                    <a:pt x="0" y="133"/>
                  </a:lnTo>
                  <a:lnTo>
                    <a:pt x="0" y="143"/>
                  </a:lnTo>
                  <a:lnTo>
                    <a:pt x="0" y="143"/>
                  </a:lnTo>
                  <a:lnTo>
                    <a:pt x="0" y="149"/>
                  </a:lnTo>
                  <a:lnTo>
                    <a:pt x="0" y="356"/>
                  </a:lnTo>
                  <a:lnTo>
                    <a:pt x="80" y="356"/>
                  </a:lnTo>
                  <a:lnTo>
                    <a:pt x="80" y="356"/>
                  </a:lnTo>
                  <a:lnTo>
                    <a:pt x="84" y="356"/>
                  </a:lnTo>
                  <a:lnTo>
                    <a:pt x="84" y="161"/>
                  </a:lnTo>
                  <a:lnTo>
                    <a:pt x="98" y="161"/>
                  </a:lnTo>
                  <a:lnTo>
                    <a:pt x="98" y="360"/>
                  </a:lnTo>
                  <a:lnTo>
                    <a:pt x="98" y="360"/>
                  </a:lnTo>
                  <a:lnTo>
                    <a:pt x="106" y="364"/>
                  </a:lnTo>
                  <a:lnTo>
                    <a:pt x="114" y="370"/>
                  </a:lnTo>
                  <a:lnTo>
                    <a:pt x="122" y="378"/>
                  </a:lnTo>
                  <a:lnTo>
                    <a:pt x="126" y="386"/>
                  </a:lnTo>
                  <a:lnTo>
                    <a:pt x="132" y="394"/>
                  </a:lnTo>
                  <a:lnTo>
                    <a:pt x="147" y="394"/>
                  </a:lnTo>
                  <a:lnTo>
                    <a:pt x="147" y="394"/>
                  </a:lnTo>
                  <a:lnTo>
                    <a:pt x="159" y="396"/>
                  </a:lnTo>
                  <a:lnTo>
                    <a:pt x="161" y="396"/>
                  </a:lnTo>
                  <a:lnTo>
                    <a:pt x="161" y="396"/>
                  </a:lnTo>
                  <a:lnTo>
                    <a:pt x="175" y="398"/>
                  </a:lnTo>
                  <a:lnTo>
                    <a:pt x="187" y="402"/>
                  </a:lnTo>
                  <a:lnTo>
                    <a:pt x="199" y="408"/>
                  </a:lnTo>
                  <a:lnTo>
                    <a:pt x="211" y="415"/>
                  </a:lnTo>
                  <a:lnTo>
                    <a:pt x="219" y="425"/>
                  </a:lnTo>
                  <a:lnTo>
                    <a:pt x="225" y="437"/>
                  </a:lnTo>
                  <a:lnTo>
                    <a:pt x="229" y="451"/>
                  </a:lnTo>
                  <a:lnTo>
                    <a:pt x="231" y="465"/>
                  </a:lnTo>
                  <a:lnTo>
                    <a:pt x="231" y="485"/>
                  </a:lnTo>
                  <a:lnTo>
                    <a:pt x="231" y="485"/>
                  </a:lnTo>
                  <a:lnTo>
                    <a:pt x="231" y="844"/>
                  </a:lnTo>
                  <a:lnTo>
                    <a:pt x="231" y="844"/>
                  </a:lnTo>
                  <a:lnTo>
                    <a:pt x="233" y="854"/>
                  </a:lnTo>
                  <a:lnTo>
                    <a:pt x="235" y="864"/>
                  </a:lnTo>
                  <a:lnTo>
                    <a:pt x="241" y="874"/>
                  </a:lnTo>
                  <a:lnTo>
                    <a:pt x="247" y="882"/>
                  </a:lnTo>
                  <a:lnTo>
                    <a:pt x="255" y="890"/>
                  </a:lnTo>
                  <a:lnTo>
                    <a:pt x="265" y="894"/>
                  </a:lnTo>
                  <a:lnTo>
                    <a:pt x="275" y="898"/>
                  </a:lnTo>
                  <a:lnTo>
                    <a:pt x="287" y="898"/>
                  </a:lnTo>
                  <a:lnTo>
                    <a:pt x="287" y="898"/>
                  </a:lnTo>
                  <a:lnTo>
                    <a:pt x="287" y="898"/>
                  </a:lnTo>
                  <a:lnTo>
                    <a:pt x="287" y="898"/>
                  </a:lnTo>
                  <a:lnTo>
                    <a:pt x="288" y="898"/>
                  </a:lnTo>
                  <a:lnTo>
                    <a:pt x="288" y="898"/>
                  </a:lnTo>
                  <a:lnTo>
                    <a:pt x="298" y="898"/>
                  </a:lnTo>
                  <a:lnTo>
                    <a:pt x="308" y="894"/>
                  </a:lnTo>
                  <a:lnTo>
                    <a:pt x="318" y="890"/>
                  </a:lnTo>
                  <a:lnTo>
                    <a:pt x="326" y="882"/>
                  </a:lnTo>
                  <a:lnTo>
                    <a:pt x="334" y="874"/>
                  </a:lnTo>
                  <a:lnTo>
                    <a:pt x="338" y="866"/>
                  </a:lnTo>
                  <a:lnTo>
                    <a:pt x="342" y="856"/>
                  </a:lnTo>
                  <a:lnTo>
                    <a:pt x="342" y="848"/>
                  </a:lnTo>
                  <a:lnTo>
                    <a:pt x="342" y="429"/>
                  </a:lnTo>
                  <a:lnTo>
                    <a:pt x="342" y="406"/>
                  </a:lnTo>
                  <a:lnTo>
                    <a:pt x="342" y="161"/>
                  </a:lnTo>
                  <a:lnTo>
                    <a:pt x="356" y="161"/>
                  </a:lnTo>
                  <a:lnTo>
                    <a:pt x="356" y="431"/>
                  </a:lnTo>
                  <a:lnTo>
                    <a:pt x="356" y="431"/>
                  </a:lnTo>
                  <a:lnTo>
                    <a:pt x="358" y="439"/>
                  </a:lnTo>
                  <a:lnTo>
                    <a:pt x="360" y="447"/>
                  </a:lnTo>
                  <a:lnTo>
                    <a:pt x="364" y="455"/>
                  </a:lnTo>
                  <a:lnTo>
                    <a:pt x="368" y="461"/>
                  </a:lnTo>
                  <a:lnTo>
                    <a:pt x="376" y="465"/>
                  </a:lnTo>
                  <a:lnTo>
                    <a:pt x="382" y="469"/>
                  </a:lnTo>
                  <a:lnTo>
                    <a:pt x="390" y="473"/>
                  </a:lnTo>
                  <a:lnTo>
                    <a:pt x="398" y="473"/>
                  </a:lnTo>
                  <a:lnTo>
                    <a:pt x="398" y="473"/>
                  </a:lnTo>
                  <a:lnTo>
                    <a:pt x="408" y="473"/>
                  </a:lnTo>
                  <a:lnTo>
                    <a:pt x="416" y="469"/>
                  </a:lnTo>
                  <a:lnTo>
                    <a:pt x="422" y="465"/>
                  </a:lnTo>
                  <a:lnTo>
                    <a:pt x="428" y="461"/>
                  </a:lnTo>
                  <a:lnTo>
                    <a:pt x="433" y="455"/>
                  </a:lnTo>
                  <a:lnTo>
                    <a:pt x="437" y="447"/>
                  </a:lnTo>
                  <a:lnTo>
                    <a:pt x="439" y="439"/>
                  </a:lnTo>
                  <a:lnTo>
                    <a:pt x="441" y="431"/>
                  </a:lnTo>
                  <a:lnTo>
                    <a:pt x="441" y="149"/>
                  </a:lnTo>
                  <a:lnTo>
                    <a:pt x="441" y="149"/>
                  </a:lnTo>
                  <a:lnTo>
                    <a:pt x="439" y="143"/>
                  </a:lnTo>
                  <a:lnTo>
                    <a:pt x="439" y="143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248150" y="2244725"/>
              <a:ext cx="176213" cy="349250"/>
            </a:xfrm>
            <a:custGeom>
              <a:avLst/>
              <a:gdLst>
                <a:gd name="T0" fmla="*/ 0 w 111"/>
                <a:gd name="T1" fmla="*/ 20 h 220"/>
                <a:gd name="T2" fmla="*/ 0 w 111"/>
                <a:gd name="T3" fmla="*/ 166 h 220"/>
                <a:gd name="T4" fmla="*/ 0 w 111"/>
                <a:gd name="T5" fmla="*/ 166 h 220"/>
                <a:gd name="T6" fmla="*/ 2 w 111"/>
                <a:gd name="T7" fmla="*/ 176 h 220"/>
                <a:gd name="T8" fmla="*/ 4 w 111"/>
                <a:gd name="T9" fmla="*/ 186 h 220"/>
                <a:gd name="T10" fmla="*/ 10 w 111"/>
                <a:gd name="T11" fmla="*/ 196 h 220"/>
                <a:gd name="T12" fmla="*/ 16 w 111"/>
                <a:gd name="T13" fmla="*/ 204 h 220"/>
                <a:gd name="T14" fmla="*/ 24 w 111"/>
                <a:gd name="T15" fmla="*/ 212 h 220"/>
                <a:gd name="T16" fmla="*/ 34 w 111"/>
                <a:gd name="T17" fmla="*/ 216 h 220"/>
                <a:gd name="T18" fmla="*/ 44 w 111"/>
                <a:gd name="T19" fmla="*/ 220 h 220"/>
                <a:gd name="T20" fmla="*/ 55 w 111"/>
                <a:gd name="T21" fmla="*/ 220 h 220"/>
                <a:gd name="T22" fmla="*/ 55 w 111"/>
                <a:gd name="T23" fmla="*/ 220 h 220"/>
                <a:gd name="T24" fmla="*/ 55 w 111"/>
                <a:gd name="T25" fmla="*/ 220 h 220"/>
                <a:gd name="T26" fmla="*/ 55 w 111"/>
                <a:gd name="T27" fmla="*/ 220 h 220"/>
                <a:gd name="T28" fmla="*/ 57 w 111"/>
                <a:gd name="T29" fmla="*/ 220 h 220"/>
                <a:gd name="T30" fmla="*/ 57 w 111"/>
                <a:gd name="T31" fmla="*/ 220 h 220"/>
                <a:gd name="T32" fmla="*/ 67 w 111"/>
                <a:gd name="T33" fmla="*/ 220 h 220"/>
                <a:gd name="T34" fmla="*/ 77 w 111"/>
                <a:gd name="T35" fmla="*/ 216 h 220"/>
                <a:gd name="T36" fmla="*/ 87 w 111"/>
                <a:gd name="T37" fmla="*/ 212 h 220"/>
                <a:gd name="T38" fmla="*/ 95 w 111"/>
                <a:gd name="T39" fmla="*/ 204 h 220"/>
                <a:gd name="T40" fmla="*/ 103 w 111"/>
                <a:gd name="T41" fmla="*/ 196 h 220"/>
                <a:gd name="T42" fmla="*/ 107 w 111"/>
                <a:gd name="T43" fmla="*/ 186 h 220"/>
                <a:gd name="T44" fmla="*/ 111 w 111"/>
                <a:gd name="T45" fmla="*/ 176 h 220"/>
                <a:gd name="T46" fmla="*/ 111 w 111"/>
                <a:gd name="T47" fmla="*/ 166 h 220"/>
                <a:gd name="T48" fmla="*/ 111 w 111"/>
                <a:gd name="T49" fmla="*/ 0 h 220"/>
                <a:gd name="T50" fmla="*/ 111 w 111"/>
                <a:gd name="T51" fmla="*/ 0 h 220"/>
                <a:gd name="T52" fmla="*/ 101 w 111"/>
                <a:gd name="T53" fmla="*/ 8 h 220"/>
                <a:gd name="T54" fmla="*/ 89 w 111"/>
                <a:gd name="T55" fmla="*/ 16 h 220"/>
                <a:gd name="T56" fmla="*/ 77 w 111"/>
                <a:gd name="T57" fmla="*/ 20 h 220"/>
                <a:gd name="T58" fmla="*/ 63 w 111"/>
                <a:gd name="T59" fmla="*/ 20 h 220"/>
                <a:gd name="T60" fmla="*/ 0 w 111"/>
                <a:gd name="T61" fmla="*/ 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1" h="220">
                  <a:moveTo>
                    <a:pt x="0" y="20"/>
                  </a:moveTo>
                  <a:lnTo>
                    <a:pt x="0" y="166"/>
                  </a:lnTo>
                  <a:lnTo>
                    <a:pt x="0" y="166"/>
                  </a:lnTo>
                  <a:lnTo>
                    <a:pt x="2" y="176"/>
                  </a:lnTo>
                  <a:lnTo>
                    <a:pt x="4" y="186"/>
                  </a:lnTo>
                  <a:lnTo>
                    <a:pt x="10" y="196"/>
                  </a:lnTo>
                  <a:lnTo>
                    <a:pt x="16" y="204"/>
                  </a:lnTo>
                  <a:lnTo>
                    <a:pt x="24" y="212"/>
                  </a:lnTo>
                  <a:lnTo>
                    <a:pt x="34" y="216"/>
                  </a:lnTo>
                  <a:lnTo>
                    <a:pt x="44" y="220"/>
                  </a:lnTo>
                  <a:lnTo>
                    <a:pt x="55" y="220"/>
                  </a:lnTo>
                  <a:lnTo>
                    <a:pt x="55" y="220"/>
                  </a:lnTo>
                  <a:lnTo>
                    <a:pt x="55" y="220"/>
                  </a:lnTo>
                  <a:lnTo>
                    <a:pt x="55" y="220"/>
                  </a:lnTo>
                  <a:lnTo>
                    <a:pt x="57" y="220"/>
                  </a:lnTo>
                  <a:lnTo>
                    <a:pt x="57" y="220"/>
                  </a:lnTo>
                  <a:lnTo>
                    <a:pt x="67" y="220"/>
                  </a:lnTo>
                  <a:lnTo>
                    <a:pt x="77" y="216"/>
                  </a:lnTo>
                  <a:lnTo>
                    <a:pt x="87" y="212"/>
                  </a:lnTo>
                  <a:lnTo>
                    <a:pt x="95" y="204"/>
                  </a:lnTo>
                  <a:lnTo>
                    <a:pt x="103" y="196"/>
                  </a:lnTo>
                  <a:lnTo>
                    <a:pt x="107" y="186"/>
                  </a:lnTo>
                  <a:lnTo>
                    <a:pt x="111" y="176"/>
                  </a:lnTo>
                  <a:lnTo>
                    <a:pt x="111" y="166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01" y="8"/>
                  </a:lnTo>
                  <a:lnTo>
                    <a:pt x="89" y="16"/>
                  </a:lnTo>
                  <a:lnTo>
                    <a:pt x="77" y="20"/>
                  </a:lnTo>
                  <a:lnTo>
                    <a:pt x="63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40" name="文本框 8"/>
          <p:cNvSpPr txBox="1"/>
          <p:nvPr/>
        </p:nvSpPr>
        <p:spPr>
          <a:xfrm>
            <a:off x="1535380" y="441372"/>
            <a:ext cx="2442548" cy="553998"/>
          </a:xfrm>
          <a:prstGeom prst="rect">
            <a:avLst/>
          </a:prstGeom>
          <a:solidFill>
            <a:srgbClr val="FF6D7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TW" altLang="en-US" sz="3000" b="1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工作分配</a:t>
            </a:r>
            <a:endParaRPr lang="en-US" altLang="zh-TW" sz="3000" b="1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42" name="组合 1"/>
          <p:cNvGrpSpPr/>
          <p:nvPr/>
        </p:nvGrpSpPr>
        <p:grpSpPr>
          <a:xfrm rot="19829320">
            <a:off x="660518" y="394078"/>
            <a:ext cx="648587" cy="648587"/>
            <a:chOff x="4482708" y="3301238"/>
            <a:chExt cx="661162" cy="661162"/>
          </a:xfrm>
        </p:grpSpPr>
        <p:grpSp>
          <p:nvGrpSpPr>
            <p:cNvPr id="43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47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FF6D70"/>
              </a:solidFill>
              <a:ln w="38100">
                <a:solidFill>
                  <a:srgbClr val="FF6D70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8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44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45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FF6D7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46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FF6D70"/>
                </a:solidFill>
                <a:prstDash val="solid"/>
              </a:ln>
              <a:effectLst/>
            </p:spPr>
          </p:cxnSp>
        </p:grpSp>
      </p:grpSp>
      <p:cxnSp>
        <p:nvCxnSpPr>
          <p:cNvPr id="49" name="直接连接符 42"/>
          <p:cNvCxnSpPr/>
          <p:nvPr/>
        </p:nvCxnSpPr>
        <p:spPr>
          <a:xfrm>
            <a:off x="4866364" y="5389342"/>
            <a:ext cx="5495193" cy="8793"/>
          </a:xfrm>
          <a:prstGeom prst="line">
            <a:avLst/>
          </a:prstGeom>
          <a:ln w="57150">
            <a:solidFill>
              <a:srgbClr val="FF6D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圖片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722" y="182426"/>
            <a:ext cx="1664955" cy="158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8428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3"/>
          <p:cNvSpPr>
            <a:spLocks/>
          </p:cNvSpPr>
          <p:nvPr/>
        </p:nvSpPr>
        <p:spPr bwMode="auto">
          <a:xfrm flipV="1">
            <a:off x="4165600" y="1042564"/>
            <a:ext cx="3860800" cy="3195224"/>
          </a:xfrm>
          <a:custGeom>
            <a:avLst/>
            <a:gdLst>
              <a:gd name="T0" fmla="*/ 83 w 329"/>
              <a:gd name="T1" fmla="*/ 143 h 285"/>
              <a:gd name="T2" fmla="*/ 0 w 329"/>
              <a:gd name="T3" fmla="*/ 285 h 285"/>
              <a:gd name="T4" fmla="*/ 166 w 329"/>
              <a:gd name="T5" fmla="*/ 285 h 285"/>
              <a:gd name="T6" fmla="*/ 329 w 329"/>
              <a:gd name="T7" fmla="*/ 285 h 285"/>
              <a:gd name="T8" fmla="*/ 246 w 329"/>
              <a:gd name="T9" fmla="*/ 143 h 285"/>
              <a:gd name="T10" fmla="*/ 163 w 329"/>
              <a:gd name="T11" fmla="*/ 0 h 285"/>
              <a:gd name="T12" fmla="*/ 83 w 329"/>
              <a:gd name="T13" fmla="*/ 14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5">
                <a:moveTo>
                  <a:pt x="83" y="143"/>
                </a:moveTo>
                <a:lnTo>
                  <a:pt x="0" y="285"/>
                </a:lnTo>
                <a:lnTo>
                  <a:pt x="166" y="285"/>
                </a:lnTo>
                <a:lnTo>
                  <a:pt x="329" y="285"/>
                </a:lnTo>
                <a:lnTo>
                  <a:pt x="246" y="143"/>
                </a:lnTo>
                <a:lnTo>
                  <a:pt x="163" y="0"/>
                </a:lnTo>
                <a:lnTo>
                  <a:pt x="83" y="143"/>
                </a:lnTo>
                <a:close/>
              </a:path>
            </a:pathLst>
          </a:custGeom>
          <a:noFill/>
          <a:ln w="38100">
            <a:solidFill>
              <a:srgbClr val="EF953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57" name="Freeform 23"/>
          <p:cNvSpPr>
            <a:spLocks/>
          </p:cNvSpPr>
          <p:nvPr/>
        </p:nvSpPr>
        <p:spPr bwMode="auto">
          <a:xfrm>
            <a:off x="4165600" y="453284"/>
            <a:ext cx="3860800" cy="3195224"/>
          </a:xfrm>
          <a:custGeom>
            <a:avLst/>
            <a:gdLst>
              <a:gd name="T0" fmla="*/ 83 w 329"/>
              <a:gd name="T1" fmla="*/ 143 h 285"/>
              <a:gd name="T2" fmla="*/ 0 w 329"/>
              <a:gd name="T3" fmla="*/ 285 h 285"/>
              <a:gd name="T4" fmla="*/ 166 w 329"/>
              <a:gd name="T5" fmla="*/ 285 h 285"/>
              <a:gd name="T6" fmla="*/ 329 w 329"/>
              <a:gd name="T7" fmla="*/ 285 h 285"/>
              <a:gd name="T8" fmla="*/ 246 w 329"/>
              <a:gd name="T9" fmla="*/ 143 h 285"/>
              <a:gd name="T10" fmla="*/ 163 w 329"/>
              <a:gd name="T11" fmla="*/ 0 h 285"/>
              <a:gd name="T12" fmla="*/ 83 w 329"/>
              <a:gd name="T13" fmla="*/ 14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5">
                <a:moveTo>
                  <a:pt x="83" y="143"/>
                </a:moveTo>
                <a:lnTo>
                  <a:pt x="0" y="285"/>
                </a:lnTo>
                <a:lnTo>
                  <a:pt x="166" y="285"/>
                </a:lnTo>
                <a:lnTo>
                  <a:pt x="329" y="285"/>
                </a:lnTo>
                <a:lnTo>
                  <a:pt x="246" y="143"/>
                </a:lnTo>
                <a:lnTo>
                  <a:pt x="163" y="0"/>
                </a:lnTo>
                <a:lnTo>
                  <a:pt x="83" y="143"/>
                </a:lnTo>
                <a:close/>
              </a:path>
            </a:pathLst>
          </a:custGeom>
          <a:solidFill>
            <a:srgbClr val="EF9531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887429" y="4827068"/>
            <a:ext cx="64171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5400" b="1" dirty="0">
                <a:solidFill>
                  <a:srgbClr val="EF9531"/>
                </a:solidFill>
                <a:latin typeface="微软雅黑" pitchFamily="34" charset="-122"/>
                <a:ea typeface="微软雅黑" pitchFamily="34" charset="-122"/>
              </a:rPr>
              <a:t>功能與非功能性需求</a:t>
            </a:r>
          </a:p>
        </p:txBody>
      </p:sp>
      <p:sp>
        <p:nvSpPr>
          <p:cNvPr id="60" name="任意多边形: 形状 8"/>
          <p:cNvSpPr/>
          <p:nvPr/>
        </p:nvSpPr>
        <p:spPr>
          <a:xfrm>
            <a:off x="5007429" y="1438656"/>
            <a:ext cx="2177142" cy="1990344"/>
          </a:xfrm>
          <a:custGeom>
            <a:avLst/>
            <a:gdLst>
              <a:gd name="connsiteX0" fmla="*/ 0 w 4318004"/>
              <a:gd name="connsiteY0" fmla="*/ 3405519 h 3947521"/>
              <a:gd name="connsiteX1" fmla="*/ 4318004 w 4318004"/>
              <a:gd name="connsiteY1" fmla="*/ 3405519 h 3947521"/>
              <a:gd name="connsiteX2" fmla="*/ 2159002 w 4318004"/>
              <a:gd name="connsiteY2" fmla="*/ 3947521 h 3947521"/>
              <a:gd name="connsiteX3" fmla="*/ 0 w 4318004"/>
              <a:gd name="connsiteY3" fmla="*/ 0 h 3947521"/>
              <a:gd name="connsiteX4" fmla="*/ 4318004 w 4318004"/>
              <a:gd name="connsiteY4" fmla="*/ 0 h 3947521"/>
              <a:gd name="connsiteX5" fmla="*/ 4318004 w 4318004"/>
              <a:gd name="connsiteY5" fmla="*/ 1339228 h 3947521"/>
              <a:gd name="connsiteX6" fmla="*/ 4318004 w 4318004"/>
              <a:gd name="connsiteY6" fmla="*/ 2122339 h 3947521"/>
              <a:gd name="connsiteX7" fmla="*/ 4318004 w 4318004"/>
              <a:gd name="connsiteY7" fmla="*/ 3405518 h 3947521"/>
              <a:gd name="connsiteX8" fmla="*/ 0 w 4318004"/>
              <a:gd name="connsiteY8" fmla="*/ 3405518 h 3947521"/>
              <a:gd name="connsiteX9" fmla="*/ 0 w 4318004"/>
              <a:gd name="connsiteY9" fmla="*/ 2122339 h 3947521"/>
              <a:gd name="connsiteX10" fmla="*/ 0 w 4318004"/>
              <a:gd name="connsiteY10" fmla="*/ 1339228 h 394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18004" h="3947521">
                <a:moveTo>
                  <a:pt x="0" y="3405519"/>
                </a:moveTo>
                <a:lnTo>
                  <a:pt x="4318004" y="3405519"/>
                </a:lnTo>
                <a:lnTo>
                  <a:pt x="2159002" y="3947521"/>
                </a:lnTo>
                <a:close/>
                <a:moveTo>
                  <a:pt x="0" y="0"/>
                </a:moveTo>
                <a:lnTo>
                  <a:pt x="4318004" y="0"/>
                </a:lnTo>
                <a:lnTo>
                  <a:pt x="4318004" y="1339228"/>
                </a:lnTo>
                <a:lnTo>
                  <a:pt x="4318004" y="2122339"/>
                </a:lnTo>
                <a:lnTo>
                  <a:pt x="4318004" y="3405518"/>
                </a:lnTo>
                <a:lnTo>
                  <a:pt x="0" y="3405518"/>
                </a:lnTo>
                <a:lnTo>
                  <a:pt x="0" y="2122339"/>
                </a:lnTo>
                <a:lnTo>
                  <a:pt x="0" y="1339228"/>
                </a:lnTo>
                <a:close/>
              </a:path>
            </a:pathLst>
          </a:custGeom>
          <a:noFill/>
          <a:ln>
            <a:noFill/>
          </a:ln>
          <a:effectLst>
            <a:outerShdw blurRad="254000" dist="1270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>
                <a:solidFill>
                  <a:prstClr val="white"/>
                </a:solidFill>
                <a:latin typeface="Agency FB" panose="020B0503020202020204" pitchFamily="34" charset="0"/>
              </a:rPr>
              <a:t>0</a:t>
            </a:r>
            <a:r>
              <a:rPr lang="en-US" altLang="zh-TW" sz="9600" dirty="0">
                <a:solidFill>
                  <a:prstClr val="white"/>
                </a:solidFill>
                <a:latin typeface="Agency FB" panose="020B0503020202020204" pitchFamily="34" charset="0"/>
              </a:rPr>
              <a:t>2</a:t>
            </a:r>
            <a:endParaRPr lang="zh-CN" altLang="en-US" sz="9600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cxnSp>
        <p:nvCxnSpPr>
          <p:cNvPr id="6" name="直接连接符 42"/>
          <p:cNvCxnSpPr/>
          <p:nvPr/>
        </p:nvCxnSpPr>
        <p:spPr>
          <a:xfrm>
            <a:off x="0" y="6330885"/>
            <a:ext cx="12192000" cy="8793"/>
          </a:xfrm>
          <a:prstGeom prst="line">
            <a:avLst/>
          </a:prstGeom>
          <a:ln w="57150">
            <a:solidFill>
              <a:srgbClr val="EF95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482033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9829320">
            <a:off x="484673" y="229112"/>
            <a:ext cx="648587" cy="648587"/>
            <a:chOff x="4482708" y="3301238"/>
            <a:chExt cx="661162" cy="661162"/>
          </a:xfrm>
        </p:grpSpPr>
        <p:grpSp>
          <p:nvGrpSpPr>
            <p:cNvPr id="3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rgbClr val="FFC000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5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</a:ln>
              <a:effectLst/>
            </p:spPr>
          </p:cxnSp>
        </p:grpSp>
      </p:grpSp>
      <p:sp>
        <p:nvSpPr>
          <p:cNvPr id="14" name="椭圆 13"/>
          <p:cNvSpPr/>
          <p:nvPr/>
        </p:nvSpPr>
        <p:spPr>
          <a:xfrm>
            <a:off x="1385448" y="2350050"/>
            <a:ext cx="3505421" cy="3505421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339972" y="3070104"/>
            <a:ext cx="1596370" cy="1072970"/>
            <a:chOff x="3300413" y="2374901"/>
            <a:chExt cx="774700" cy="5207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6" name="Freeform 31"/>
            <p:cNvSpPr>
              <a:spLocks noEditPoints="1"/>
            </p:cNvSpPr>
            <p:nvPr/>
          </p:nvSpPr>
          <p:spPr bwMode="auto">
            <a:xfrm>
              <a:off x="3641726" y="2536826"/>
              <a:ext cx="392113" cy="296863"/>
            </a:xfrm>
            <a:custGeom>
              <a:avLst/>
              <a:gdLst>
                <a:gd name="T0" fmla="*/ 124 w 206"/>
                <a:gd name="T1" fmla="*/ 146 h 156"/>
                <a:gd name="T2" fmla="*/ 135 w 206"/>
                <a:gd name="T3" fmla="*/ 126 h 156"/>
                <a:gd name="T4" fmla="*/ 171 w 206"/>
                <a:gd name="T5" fmla="*/ 116 h 156"/>
                <a:gd name="T6" fmla="*/ 159 w 206"/>
                <a:gd name="T7" fmla="*/ 74 h 156"/>
                <a:gd name="T8" fmla="*/ 166 w 206"/>
                <a:gd name="T9" fmla="*/ 72 h 156"/>
                <a:gd name="T10" fmla="*/ 179 w 206"/>
                <a:gd name="T11" fmla="*/ 121 h 156"/>
                <a:gd name="T12" fmla="*/ 175 w 206"/>
                <a:gd name="T13" fmla="*/ 121 h 156"/>
                <a:gd name="T14" fmla="*/ 137 w 206"/>
                <a:gd name="T15" fmla="*/ 133 h 156"/>
                <a:gd name="T16" fmla="*/ 137 w 206"/>
                <a:gd name="T17" fmla="*/ 133 h 156"/>
                <a:gd name="T18" fmla="*/ 130 w 206"/>
                <a:gd name="T19" fmla="*/ 144 h 156"/>
                <a:gd name="T20" fmla="*/ 157 w 206"/>
                <a:gd name="T21" fmla="*/ 151 h 156"/>
                <a:gd name="T22" fmla="*/ 199 w 206"/>
                <a:gd name="T23" fmla="*/ 141 h 156"/>
                <a:gd name="T24" fmla="*/ 205 w 206"/>
                <a:gd name="T25" fmla="*/ 111 h 156"/>
                <a:gd name="T26" fmla="*/ 183 w 206"/>
                <a:gd name="T27" fmla="*/ 44 h 156"/>
                <a:gd name="T28" fmla="*/ 105 w 206"/>
                <a:gd name="T29" fmla="*/ 3 h 156"/>
                <a:gd name="T30" fmla="*/ 25 w 206"/>
                <a:gd name="T31" fmla="*/ 42 h 156"/>
                <a:gd name="T32" fmla="*/ 25 w 206"/>
                <a:gd name="T33" fmla="*/ 42 h 156"/>
                <a:gd name="T34" fmla="*/ 0 w 206"/>
                <a:gd name="T35" fmla="*/ 94 h 156"/>
                <a:gd name="T36" fmla="*/ 6 w 206"/>
                <a:gd name="T37" fmla="*/ 109 h 156"/>
                <a:gd name="T38" fmla="*/ 44 w 206"/>
                <a:gd name="T39" fmla="*/ 118 h 156"/>
                <a:gd name="T40" fmla="*/ 75 w 206"/>
                <a:gd name="T41" fmla="*/ 118 h 156"/>
                <a:gd name="T42" fmla="*/ 96 w 206"/>
                <a:gd name="T43" fmla="*/ 112 h 156"/>
                <a:gd name="T44" fmla="*/ 97 w 206"/>
                <a:gd name="T45" fmla="*/ 108 h 156"/>
                <a:gd name="T46" fmla="*/ 35 w 206"/>
                <a:gd name="T47" fmla="*/ 92 h 156"/>
                <a:gd name="T48" fmla="*/ 35 w 206"/>
                <a:gd name="T49" fmla="*/ 85 h 156"/>
                <a:gd name="T50" fmla="*/ 104 w 206"/>
                <a:gd name="T51" fmla="*/ 107 h 156"/>
                <a:gd name="T52" fmla="*/ 104 w 206"/>
                <a:gd name="T53" fmla="*/ 108 h 156"/>
                <a:gd name="T54" fmla="*/ 100 w 206"/>
                <a:gd name="T55" fmla="*/ 117 h 156"/>
                <a:gd name="T56" fmla="*/ 74 w 206"/>
                <a:gd name="T57" fmla="*/ 124 h 156"/>
                <a:gd name="T58" fmla="*/ 44 w 206"/>
                <a:gd name="T59" fmla="*/ 125 h 156"/>
                <a:gd name="T60" fmla="*/ 42 w 206"/>
                <a:gd name="T61" fmla="*/ 125 h 156"/>
                <a:gd name="T62" fmla="*/ 42 w 206"/>
                <a:gd name="T63" fmla="*/ 125 h 156"/>
                <a:gd name="T64" fmla="*/ 41 w 206"/>
                <a:gd name="T65" fmla="*/ 125 h 156"/>
                <a:gd name="T66" fmla="*/ 41 w 206"/>
                <a:gd name="T67" fmla="*/ 156 h 156"/>
                <a:gd name="T68" fmla="*/ 136 w 206"/>
                <a:gd name="T69" fmla="*/ 156 h 156"/>
                <a:gd name="T70" fmla="*/ 124 w 206"/>
                <a:gd name="T71" fmla="*/ 146 h 156"/>
                <a:gd name="T72" fmla="*/ 92 w 206"/>
                <a:gd name="T73" fmla="*/ 132 h 156"/>
                <a:gd name="T74" fmla="*/ 92 w 206"/>
                <a:gd name="T75" fmla="*/ 149 h 156"/>
                <a:gd name="T76" fmla="*/ 48 w 206"/>
                <a:gd name="T77" fmla="*/ 149 h 156"/>
                <a:gd name="T78" fmla="*/ 48 w 206"/>
                <a:gd name="T79" fmla="*/ 132 h 156"/>
                <a:gd name="T80" fmla="*/ 92 w 206"/>
                <a:gd name="T81" fmla="*/ 1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6" h="156">
                  <a:moveTo>
                    <a:pt x="124" y="146"/>
                  </a:moveTo>
                  <a:cubicBezTo>
                    <a:pt x="120" y="136"/>
                    <a:pt x="129" y="129"/>
                    <a:pt x="135" y="126"/>
                  </a:cubicBezTo>
                  <a:cubicBezTo>
                    <a:pt x="147" y="121"/>
                    <a:pt x="163" y="117"/>
                    <a:pt x="171" y="116"/>
                  </a:cubicBezTo>
                  <a:cubicBezTo>
                    <a:pt x="169" y="110"/>
                    <a:pt x="159" y="74"/>
                    <a:pt x="159" y="74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79" y="121"/>
                    <a:pt x="179" y="121"/>
                    <a:pt x="179" y="121"/>
                  </a:cubicBezTo>
                  <a:cubicBezTo>
                    <a:pt x="175" y="121"/>
                    <a:pt x="175" y="121"/>
                    <a:pt x="175" y="121"/>
                  </a:cubicBezTo>
                  <a:cubicBezTo>
                    <a:pt x="175" y="121"/>
                    <a:pt x="152" y="126"/>
                    <a:pt x="137" y="133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37" y="133"/>
                    <a:pt x="127" y="137"/>
                    <a:pt x="130" y="144"/>
                  </a:cubicBezTo>
                  <a:cubicBezTo>
                    <a:pt x="131" y="146"/>
                    <a:pt x="133" y="151"/>
                    <a:pt x="157" y="151"/>
                  </a:cubicBezTo>
                  <a:cubicBezTo>
                    <a:pt x="180" y="151"/>
                    <a:pt x="193" y="148"/>
                    <a:pt x="199" y="141"/>
                  </a:cubicBezTo>
                  <a:cubicBezTo>
                    <a:pt x="204" y="135"/>
                    <a:pt x="206" y="126"/>
                    <a:pt x="205" y="111"/>
                  </a:cubicBezTo>
                  <a:cubicBezTo>
                    <a:pt x="201" y="72"/>
                    <a:pt x="183" y="44"/>
                    <a:pt x="183" y="44"/>
                  </a:cubicBezTo>
                  <a:cubicBezTo>
                    <a:pt x="153" y="0"/>
                    <a:pt x="105" y="3"/>
                    <a:pt x="105" y="3"/>
                  </a:cubicBezTo>
                  <a:cubicBezTo>
                    <a:pt x="105" y="3"/>
                    <a:pt x="58" y="0"/>
                    <a:pt x="25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4" y="42"/>
                    <a:pt x="0" y="69"/>
                    <a:pt x="0" y="94"/>
                  </a:cubicBezTo>
                  <a:cubicBezTo>
                    <a:pt x="0" y="100"/>
                    <a:pt x="2" y="105"/>
                    <a:pt x="6" y="109"/>
                  </a:cubicBezTo>
                  <a:cubicBezTo>
                    <a:pt x="14" y="117"/>
                    <a:pt x="32" y="118"/>
                    <a:pt x="44" y="118"/>
                  </a:cubicBezTo>
                  <a:cubicBezTo>
                    <a:pt x="69" y="119"/>
                    <a:pt x="75" y="118"/>
                    <a:pt x="75" y="118"/>
                  </a:cubicBezTo>
                  <a:cubicBezTo>
                    <a:pt x="87" y="117"/>
                    <a:pt x="92" y="116"/>
                    <a:pt x="96" y="112"/>
                  </a:cubicBezTo>
                  <a:cubicBezTo>
                    <a:pt x="97" y="111"/>
                    <a:pt x="97" y="110"/>
                    <a:pt x="97" y="108"/>
                  </a:cubicBezTo>
                  <a:cubicBezTo>
                    <a:pt x="96" y="97"/>
                    <a:pt x="60" y="92"/>
                    <a:pt x="35" y="92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46" y="85"/>
                    <a:pt x="102" y="87"/>
                    <a:pt x="104" y="107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4" y="112"/>
                    <a:pt x="103" y="115"/>
                    <a:pt x="100" y="117"/>
                  </a:cubicBezTo>
                  <a:cubicBezTo>
                    <a:pt x="96" y="122"/>
                    <a:pt x="87" y="124"/>
                    <a:pt x="74" y="124"/>
                  </a:cubicBezTo>
                  <a:cubicBezTo>
                    <a:pt x="74" y="124"/>
                    <a:pt x="67" y="125"/>
                    <a:pt x="44" y="125"/>
                  </a:cubicBezTo>
                  <a:cubicBezTo>
                    <a:pt x="44" y="125"/>
                    <a:pt x="43" y="125"/>
                    <a:pt x="42" y="125"/>
                  </a:cubicBezTo>
                  <a:cubicBezTo>
                    <a:pt x="42" y="125"/>
                    <a:pt x="42" y="125"/>
                    <a:pt x="42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136" y="156"/>
                    <a:pt x="136" y="156"/>
                    <a:pt x="136" y="156"/>
                  </a:cubicBezTo>
                  <a:cubicBezTo>
                    <a:pt x="130" y="154"/>
                    <a:pt x="125" y="151"/>
                    <a:pt x="124" y="146"/>
                  </a:cubicBezTo>
                  <a:close/>
                  <a:moveTo>
                    <a:pt x="92" y="132"/>
                  </a:moveTo>
                  <a:cubicBezTo>
                    <a:pt x="92" y="136"/>
                    <a:pt x="92" y="145"/>
                    <a:pt x="92" y="149"/>
                  </a:cubicBezTo>
                  <a:cubicBezTo>
                    <a:pt x="87" y="149"/>
                    <a:pt x="53" y="149"/>
                    <a:pt x="48" y="149"/>
                  </a:cubicBezTo>
                  <a:cubicBezTo>
                    <a:pt x="48" y="145"/>
                    <a:pt x="48" y="136"/>
                    <a:pt x="48" y="132"/>
                  </a:cubicBezTo>
                  <a:cubicBezTo>
                    <a:pt x="53" y="132"/>
                    <a:pt x="87" y="132"/>
                    <a:pt x="92" y="132"/>
                  </a:cubicBezTo>
                  <a:close/>
                </a:path>
              </a:pathLst>
            </a:custGeom>
            <a:grpFill/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Oval 32"/>
            <p:cNvSpPr>
              <a:spLocks noChangeArrowheads="1"/>
            </p:cNvSpPr>
            <p:nvPr/>
          </p:nvSpPr>
          <p:spPr bwMode="auto">
            <a:xfrm>
              <a:off x="3775076" y="2374901"/>
              <a:ext cx="136525" cy="136525"/>
            </a:xfrm>
            <a:prstGeom prst="ellipse">
              <a:avLst/>
            </a:prstGeom>
            <a:grpFill/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Freeform 33"/>
            <p:cNvSpPr>
              <a:spLocks/>
            </p:cNvSpPr>
            <p:nvPr/>
          </p:nvSpPr>
          <p:spPr bwMode="auto">
            <a:xfrm>
              <a:off x="3633788" y="2776538"/>
              <a:ext cx="61913" cy="30163"/>
            </a:xfrm>
            <a:custGeom>
              <a:avLst/>
              <a:gdLst>
                <a:gd name="T0" fmla="*/ 39 w 39"/>
                <a:gd name="T1" fmla="*/ 12 h 19"/>
                <a:gd name="T2" fmla="*/ 3 w 39"/>
                <a:gd name="T3" fmla="*/ 0 h 19"/>
                <a:gd name="T4" fmla="*/ 0 w 39"/>
                <a:gd name="T5" fmla="*/ 7 h 19"/>
                <a:gd name="T6" fmla="*/ 36 w 39"/>
                <a:gd name="T7" fmla="*/ 19 h 19"/>
                <a:gd name="T8" fmla="*/ 39 w 39"/>
                <a:gd name="T9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9">
                  <a:moveTo>
                    <a:pt x="39" y="12"/>
                  </a:moveTo>
                  <a:lnTo>
                    <a:pt x="3" y="0"/>
                  </a:lnTo>
                  <a:lnTo>
                    <a:pt x="0" y="7"/>
                  </a:lnTo>
                  <a:lnTo>
                    <a:pt x="36" y="19"/>
                  </a:lnTo>
                  <a:lnTo>
                    <a:pt x="39" y="12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Rectangle 34"/>
            <p:cNvSpPr>
              <a:spLocks noChangeArrowheads="1"/>
            </p:cNvSpPr>
            <p:nvPr/>
          </p:nvSpPr>
          <p:spPr bwMode="auto">
            <a:xfrm>
              <a:off x="3630613" y="2819401"/>
              <a:ext cx="58738" cy="14288"/>
            </a:xfrm>
            <a:prstGeom prst="rect">
              <a:avLst/>
            </a:prstGeom>
            <a:grpFill/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Freeform 35"/>
            <p:cNvSpPr>
              <a:spLocks noEditPoints="1"/>
            </p:cNvSpPr>
            <p:nvPr/>
          </p:nvSpPr>
          <p:spPr bwMode="auto">
            <a:xfrm>
              <a:off x="3355976" y="2530476"/>
              <a:ext cx="220663" cy="303213"/>
            </a:xfrm>
            <a:custGeom>
              <a:avLst/>
              <a:gdLst>
                <a:gd name="T0" fmla="*/ 113 w 116"/>
                <a:gd name="T1" fmla="*/ 159 h 159"/>
                <a:gd name="T2" fmla="*/ 116 w 116"/>
                <a:gd name="T3" fmla="*/ 159 h 159"/>
                <a:gd name="T4" fmla="*/ 116 w 116"/>
                <a:gd name="T5" fmla="*/ 0 h 159"/>
                <a:gd name="T6" fmla="*/ 113 w 116"/>
                <a:gd name="T7" fmla="*/ 0 h 159"/>
                <a:gd name="T8" fmla="*/ 4 w 116"/>
                <a:gd name="T9" fmla="*/ 0 h 159"/>
                <a:gd name="T10" fmla="*/ 0 w 116"/>
                <a:gd name="T11" fmla="*/ 0 h 159"/>
                <a:gd name="T12" fmla="*/ 0 w 116"/>
                <a:gd name="T13" fmla="*/ 159 h 159"/>
                <a:gd name="T14" fmla="*/ 4 w 116"/>
                <a:gd name="T15" fmla="*/ 159 h 159"/>
                <a:gd name="T16" fmla="*/ 113 w 116"/>
                <a:gd name="T17" fmla="*/ 159 h 159"/>
                <a:gd name="T18" fmla="*/ 7 w 116"/>
                <a:gd name="T19" fmla="*/ 142 h 159"/>
                <a:gd name="T20" fmla="*/ 109 w 116"/>
                <a:gd name="T21" fmla="*/ 142 h 159"/>
                <a:gd name="T22" fmla="*/ 109 w 116"/>
                <a:gd name="T23" fmla="*/ 152 h 159"/>
                <a:gd name="T24" fmla="*/ 7 w 116"/>
                <a:gd name="T25" fmla="*/ 152 h 159"/>
                <a:gd name="T26" fmla="*/ 7 w 116"/>
                <a:gd name="T27" fmla="*/ 142 h 159"/>
                <a:gd name="T28" fmla="*/ 109 w 116"/>
                <a:gd name="T29" fmla="*/ 7 h 159"/>
                <a:gd name="T30" fmla="*/ 109 w 116"/>
                <a:gd name="T31" fmla="*/ 17 h 159"/>
                <a:gd name="T32" fmla="*/ 7 w 116"/>
                <a:gd name="T33" fmla="*/ 17 h 159"/>
                <a:gd name="T34" fmla="*/ 7 w 116"/>
                <a:gd name="T35" fmla="*/ 7 h 159"/>
                <a:gd name="T36" fmla="*/ 109 w 116"/>
                <a:gd name="T37" fmla="*/ 7 h 159"/>
                <a:gd name="T38" fmla="*/ 109 w 116"/>
                <a:gd name="T39" fmla="*/ 24 h 159"/>
                <a:gd name="T40" fmla="*/ 109 w 116"/>
                <a:gd name="T41" fmla="*/ 34 h 159"/>
                <a:gd name="T42" fmla="*/ 7 w 116"/>
                <a:gd name="T43" fmla="*/ 34 h 159"/>
                <a:gd name="T44" fmla="*/ 7 w 116"/>
                <a:gd name="T45" fmla="*/ 24 h 159"/>
                <a:gd name="T46" fmla="*/ 109 w 116"/>
                <a:gd name="T47" fmla="*/ 24 h 159"/>
                <a:gd name="T48" fmla="*/ 109 w 116"/>
                <a:gd name="T49" fmla="*/ 41 h 159"/>
                <a:gd name="T50" fmla="*/ 109 w 116"/>
                <a:gd name="T51" fmla="*/ 51 h 159"/>
                <a:gd name="T52" fmla="*/ 7 w 116"/>
                <a:gd name="T53" fmla="*/ 51 h 159"/>
                <a:gd name="T54" fmla="*/ 7 w 116"/>
                <a:gd name="T55" fmla="*/ 41 h 159"/>
                <a:gd name="T56" fmla="*/ 109 w 116"/>
                <a:gd name="T57" fmla="*/ 41 h 159"/>
                <a:gd name="T58" fmla="*/ 109 w 116"/>
                <a:gd name="T59" fmla="*/ 58 h 159"/>
                <a:gd name="T60" fmla="*/ 109 w 116"/>
                <a:gd name="T61" fmla="*/ 68 h 159"/>
                <a:gd name="T62" fmla="*/ 7 w 116"/>
                <a:gd name="T63" fmla="*/ 68 h 159"/>
                <a:gd name="T64" fmla="*/ 7 w 116"/>
                <a:gd name="T65" fmla="*/ 58 h 159"/>
                <a:gd name="T66" fmla="*/ 109 w 116"/>
                <a:gd name="T67" fmla="*/ 58 h 159"/>
                <a:gd name="T68" fmla="*/ 109 w 116"/>
                <a:gd name="T69" fmla="*/ 74 h 159"/>
                <a:gd name="T70" fmla="*/ 109 w 116"/>
                <a:gd name="T71" fmla="*/ 85 h 159"/>
                <a:gd name="T72" fmla="*/ 7 w 116"/>
                <a:gd name="T73" fmla="*/ 85 h 159"/>
                <a:gd name="T74" fmla="*/ 7 w 116"/>
                <a:gd name="T75" fmla="*/ 74 h 159"/>
                <a:gd name="T76" fmla="*/ 109 w 116"/>
                <a:gd name="T77" fmla="*/ 74 h 159"/>
                <a:gd name="T78" fmla="*/ 109 w 116"/>
                <a:gd name="T79" fmla="*/ 91 h 159"/>
                <a:gd name="T80" fmla="*/ 109 w 116"/>
                <a:gd name="T81" fmla="*/ 101 h 159"/>
                <a:gd name="T82" fmla="*/ 7 w 116"/>
                <a:gd name="T83" fmla="*/ 101 h 159"/>
                <a:gd name="T84" fmla="*/ 7 w 116"/>
                <a:gd name="T85" fmla="*/ 91 h 159"/>
                <a:gd name="T86" fmla="*/ 109 w 116"/>
                <a:gd name="T87" fmla="*/ 91 h 159"/>
                <a:gd name="T88" fmla="*/ 109 w 116"/>
                <a:gd name="T89" fmla="*/ 108 h 159"/>
                <a:gd name="T90" fmla="*/ 109 w 116"/>
                <a:gd name="T91" fmla="*/ 118 h 159"/>
                <a:gd name="T92" fmla="*/ 7 w 116"/>
                <a:gd name="T93" fmla="*/ 118 h 159"/>
                <a:gd name="T94" fmla="*/ 7 w 116"/>
                <a:gd name="T95" fmla="*/ 108 h 159"/>
                <a:gd name="T96" fmla="*/ 109 w 116"/>
                <a:gd name="T97" fmla="*/ 108 h 159"/>
                <a:gd name="T98" fmla="*/ 109 w 116"/>
                <a:gd name="T99" fmla="*/ 125 h 159"/>
                <a:gd name="T100" fmla="*/ 109 w 116"/>
                <a:gd name="T101" fmla="*/ 135 h 159"/>
                <a:gd name="T102" fmla="*/ 7 w 116"/>
                <a:gd name="T103" fmla="*/ 135 h 159"/>
                <a:gd name="T104" fmla="*/ 7 w 116"/>
                <a:gd name="T105" fmla="*/ 125 h 159"/>
                <a:gd name="T106" fmla="*/ 109 w 116"/>
                <a:gd name="T107" fmla="*/ 12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59">
                  <a:moveTo>
                    <a:pt x="113" y="159"/>
                  </a:moveTo>
                  <a:cubicBezTo>
                    <a:pt x="116" y="159"/>
                    <a:pt x="116" y="159"/>
                    <a:pt x="116" y="159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4" y="159"/>
                    <a:pt x="4" y="159"/>
                    <a:pt x="4" y="159"/>
                  </a:cubicBezTo>
                  <a:lnTo>
                    <a:pt x="113" y="159"/>
                  </a:lnTo>
                  <a:close/>
                  <a:moveTo>
                    <a:pt x="7" y="142"/>
                  </a:moveTo>
                  <a:cubicBezTo>
                    <a:pt x="109" y="142"/>
                    <a:pt x="109" y="142"/>
                    <a:pt x="109" y="142"/>
                  </a:cubicBezTo>
                  <a:cubicBezTo>
                    <a:pt x="109" y="147"/>
                    <a:pt x="109" y="151"/>
                    <a:pt x="109" y="152"/>
                  </a:cubicBezTo>
                  <a:cubicBezTo>
                    <a:pt x="103" y="152"/>
                    <a:pt x="13" y="152"/>
                    <a:pt x="7" y="152"/>
                  </a:cubicBezTo>
                  <a:cubicBezTo>
                    <a:pt x="7" y="151"/>
                    <a:pt x="7" y="147"/>
                    <a:pt x="7" y="142"/>
                  </a:cubicBezTo>
                  <a:close/>
                  <a:moveTo>
                    <a:pt x="109" y="7"/>
                  </a:moveTo>
                  <a:cubicBezTo>
                    <a:pt x="109" y="8"/>
                    <a:pt x="109" y="12"/>
                    <a:pt x="109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2"/>
                    <a:pt x="7" y="8"/>
                    <a:pt x="7" y="7"/>
                  </a:cubicBezTo>
                  <a:cubicBezTo>
                    <a:pt x="13" y="7"/>
                    <a:pt x="103" y="7"/>
                    <a:pt x="109" y="7"/>
                  </a:cubicBezTo>
                  <a:close/>
                  <a:moveTo>
                    <a:pt x="109" y="24"/>
                  </a:moveTo>
                  <a:cubicBezTo>
                    <a:pt x="109" y="27"/>
                    <a:pt x="109" y="30"/>
                    <a:pt x="109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0"/>
                    <a:pt x="7" y="27"/>
                    <a:pt x="7" y="24"/>
                  </a:cubicBezTo>
                  <a:lnTo>
                    <a:pt x="109" y="24"/>
                  </a:lnTo>
                  <a:close/>
                  <a:moveTo>
                    <a:pt x="109" y="41"/>
                  </a:moveTo>
                  <a:cubicBezTo>
                    <a:pt x="109" y="44"/>
                    <a:pt x="109" y="47"/>
                    <a:pt x="109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7" y="47"/>
                    <a:pt x="7" y="44"/>
                    <a:pt x="7" y="41"/>
                  </a:cubicBezTo>
                  <a:lnTo>
                    <a:pt x="109" y="41"/>
                  </a:lnTo>
                  <a:close/>
                  <a:moveTo>
                    <a:pt x="109" y="58"/>
                  </a:moveTo>
                  <a:cubicBezTo>
                    <a:pt x="109" y="61"/>
                    <a:pt x="109" y="64"/>
                    <a:pt x="109" y="68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64"/>
                    <a:pt x="7" y="61"/>
                    <a:pt x="7" y="58"/>
                  </a:cubicBezTo>
                  <a:lnTo>
                    <a:pt x="109" y="58"/>
                  </a:lnTo>
                  <a:close/>
                  <a:moveTo>
                    <a:pt x="109" y="74"/>
                  </a:moveTo>
                  <a:cubicBezTo>
                    <a:pt x="109" y="78"/>
                    <a:pt x="109" y="81"/>
                    <a:pt x="109" y="85"/>
                  </a:cubicBezTo>
                  <a:cubicBezTo>
                    <a:pt x="7" y="85"/>
                    <a:pt x="7" y="85"/>
                    <a:pt x="7" y="85"/>
                  </a:cubicBezTo>
                  <a:cubicBezTo>
                    <a:pt x="7" y="81"/>
                    <a:pt x="7" y="78"/>
                    <a:pt x="7" y="74"/>
                  </a:cubicBezTo>
                  <a:lnTo>
                    <a:pt x="109" y="74"/>
                  </a:lnTo>
                  <a:close/>
                  <a:moveTo>
                    <a:pt x="109" y="91"/>
                  </a:moveTo>
                  <a:cubicBezTo>
                    <a:pt x="109" y="95"/>
                    <a:pt x="109" y="98"/>
                    <a:pt x="109" y="101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7" y="98"/>
                    <a:pt x="7" y="95"/>
                    <a:pt x="7" y="91"/>
                  </a:cubicBezTo>
                  <a:lnTo>
                    <a:pt x="109" y="91"/>
                  </a:lnTo>
                  <a:close/>
                  <a:moveTo>
                    <a:pt x="109" y="108"/>
                  </a:moveTo>
                  <a:cubicBezTo>
                    <a:pt x="109" y="112"/>
                    <a:pt x="109" y="115"/>
                    <a:pt x="109" y="118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7" y="115"/>
                    <a:pt x="7" y="112"/>
                    <a:pt x="7" y="108"/>
                  </a:cubicBezTo>
                  <a:lnTo>
                    <a:pt x="109" y="108"/>
                  </a:lnTo>
                  <a:close/>
                  <a:moveTo>
                    <a:pt x="109" y="125"/>
                  </a:moveTo>
                  <a:cubicBezTo>
                    <a:pt x="109" y="129"/>
                    <a:pt x="109" y="132"/>
                    <a:pt x="109" y="135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7" y="132"/>
                    <a:pt x="7" y="129"/>
                    <a:pt x="7" y="125"/>
                  </a:cubicBezTo>
                  <a:lnTo>
                    <a:pt x="109" y="125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Freeform 36"/>
            <p:cNvSpPr>
              <a:spLocks/>
            </p:cNvSpPr>
            <p:nvPr/>
          </p:nvSpPr>
          <p:spPr bwMode="auto">
            <a:xfrm>
              <a:off x="3300413" y="2862263"/>
              <a:ext cx="774700" cy="33338"/>
            </a:xfrm>
            <a:custGeom>
              <a:avLst/>
              <a:gdLst>
                <a:gd name="T0" fmla="*/ 0 w 488"/>
                <a:gd name="T1" fmla="*/ 0 h 21"/>
                <a:gd name="T2" fmla="*/ 0 w 488"/>
                <a:gd name="T3" fmla="*/ 21 h 21"/>
                <a:gd name="T4" fmla="*/ 488 w 488"/>
                <a:gd name="T5" fmla="*/ 21 h 21"/>
                <a:gd name="T6" fmla="*/ 488 w 488"/>
                <a:gd name="T7" fmla="*/ 0 h 21"/>
                <a:gd name="T8" fmla="*/ 245 w 488"/>
                <a:gd name="T9" fmla="*/ 0 h 21"/>
                <a:gd name="T10" fmla="*/ 0 w 488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8" h="21">
                  <a:moveTo>
                    <a:pt x="0" y="0"/>
                  </a:moveTo>
                  <a:lnTo>
                    <a:pt x="0" y="21"/>
                  </a:lnTo>
                  <a:lnTo>
                    <a:pt x="488" y="21"/>
                  </a:lnTo>
                  <a:lnTo>
                    <a:pt x="488" y="0"/>
                  </a:lnTo>
                  <a:lnTo>
                    <a:pt x="24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1992992" y="4327556"/>
            <a:ext cx="22903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功能性需求</a:t>
            </a:r>
            <a:endParaRPr lang="zh-CN" altLang="en-US" sz="32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弧形 24"/>
          <p:cNvSpPr/>
          <p:nvPr/>
        </p:nvSpPr>
        <p:spPr>
          <a:xfrm>
            <a:off x="764534" y="1580793"/>
            <a:ext cx="5043936" cy="5043934"/>
          </a:xfrm>
          <a:prstGeom prst="arc">
            <a:avLst>
              <a:gd name="adj1" fmla="val 18165219"/>
              <a:gd name="adj2" fmla="val 3552258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1" name="文本框 8"/>
          <p:cNvSpPr txBox="1"/>
          <p:nvPr/>
        </p:nvSpPr>
        <p:spPr>
          <a:xfrm>
            <a:off x="1359535" y="252956"/>
            <a:ext cx="3940434" cy="553998"/>
          </a:xfrm>
          <a:prstGeom prst="rect">
            <a:avLst/>
          </a:prstGeom>
          <a:solidFill>
            <a:srgbClr val="EF953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TW" altLang="en-US" sz="3000" b="1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功能與非功能性需求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6430534" y="2092655"/>
            <a:ext cx="3780013" cy="1114151"/>
            <a:chOff x="6430534" y="2092655"/>
            <a:chExt cx="3780013" cy="1114151"/>
          </a:xfrm>
        </p:grpSpPr>
        <p:sp>
          <p:nvSpPr>
            <p:cNvPr id="35" name="矩形 34"/>
            <p:cNvSpPr/>
            <p:nvPr/>
          </p:nvSpPr>
          <p:spPr>
            <a:xfrm>
              <a:off x="6430534" y="2092655"/>
              <a:ext cx="1670650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solidFill>
                    <a:srgbClr val="92D050"/>
                  </a:solidFill>
                  <a:latin typeface="微软雅黑" pitchFamily="34" charset="-122"/>
                  <a:ea typeface="微软雅黑" pitchFamily="34" charset="-122"/>
                </a:rPr>
                <a:t>1.</a:t>
              </a:r>
              <a:r>
                <a:rPr lang="zh-TW" altLang="en-US" sz="2400" dirty="0">
                  <a:solidFill>
                    <a:srgbClr val="92D050"/>
                  </a:solidFill>
                  <a:latin typeface="微软雅黑" pitchFamily="34" charset="-122"/>
                  <a:ea typeface="微软雅黑" pitchFamily="34" charset="-122"/>
                </a:rPr>
                <a:t>自動存檔</a:t>
              </a:r>
              <a:endParaRPr lang="zh-CN" altLang="en-US" sz="24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文本框 11"/>
            <p:cNvSpPr txBox="1"/>
            <p:nvPr/>
          </p:nvSpPr>
          <p:spPr>
            <a:xfrm>
              <a:off x="6430534" y="2554320"/>
              <a:ext cx="3780013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TW" altLang="en-US" sz="1400" dirty="0">
                  <a:solidFill>
                    <a:schemeClr val="bg2">
                      <a:lumMod val="50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遊戲每隔一段時間自動存檔，避免因為一些不可抗力因素，導致機器當機，遊戲資料遺失。</a:t>
              </a:r>
              <a:endParaRPr lang="zh-CN" altLang="en-US" sz="1400" dirty="0">
                <a:solidFill>
                  <a:schemeClr val="bg2">
                    <a:lumMod val="50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6430534" y="3520371"/>
            <a:ext cx="3780013" cy="1049682"/>
            <a:chOff x="6430534" y="3520371"/>
            <a:chExt cx="3780013" cy="1049682"/>
          </a:xfrm>
        </p:grpSpPr>
        <p:sp>
          <p:nvSpPr>
            <p:cNvPr id="34" name="矩形 33"/>
            <p:cNvSpPr/>
            <p:nvPr/>
          </p:nvSpPr>
          <p:spPr>
            <a:xfrm>
              <a:off x="6451372" y="3520371"/>
              <a:ext cx="1670650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solidFill>
                    <a:srgbClr val="FF6D70"/>
                  </a:solidFill>
                  <a:latin typeface="微软雅黑" pitchFamily="34" charset="-122"/>
                  <a:ea typeface="微软雅黑" pitchFamily="34" charset="-122"/>
                </a:rPr>
                <a:t>2.</a:t>
              </a:r>
              <a:r>
                <a:rPr lang="zh-TW" altLang="en-US" sz="2400" dirty="0">
                  <a:solidFill>
                    <a:srgbClr val="FF6D70"/>
                  </a:solidFill>
                  <a:latin typeface="微软雅黑" pitchFamily="34" charset="-122"/>
                  <a:ea typeface="微软雅黑" pitchFamily="34" charset="-122"/>
                </a:rPr>
                <a:t>遊戲說明</a:t>
              </a:r>
              <a:endParaRPr lang="zh-CN" altLang="en-US" sz="2400" dirty="0">
                <a:solidFill>
                  <a:srgbClr val="FF6D7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文本框 12"/>
            <p:cNvSpPr txBox="1"/>
            <p:nvPr/>
          </p:nvSpPr>
          <p:spPr>
            <a:xfrm>
              <a:off x="6430534" y="3945971"/>
              <a:ext cx="3780013" cy="624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TW" altLang="en-US" sz="1400" dirty="0">
                  <a:solidFill>
                    <a:schemeClr val="bg2">
                      <a:lumMod val="50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製作簡單清楚的遊戲說明，避免使用者不清楚遊戲如何遊玩。</a:t>
              </a:r>
              <a:endParaRPr lang="zh-CN" altLang="en-US" sz="1400" dirty="0">
                <a:solidFill>
                  <a:schemeClr val="bg2">
                    <a:lumMod val="50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6429384" y="4880585"/>
            <a:ext cx="3781163" cy="822218"/>
            <a:chOff x="6429384" y="4880585"/>
            <a:chExt cx="3781163" cy="822218"/>
          </a:xfrm>
        </p:grpSpPr>
        <p:sp>
          <p:nvSpPr>
            <p:cNvPr id="38" name="矩形 37"/>
            <p:cNvSpPr/>
            <p:nvPr/>
          </p:nvSpPr>
          <p:spPr>
            <a:xfrm>
              <a:off x="6429384" y="4880585"/>
              <a:ext cx="1670650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3.</a:t>
              </a:r>
              <a:r>
                <a:rPr lang="zh-TW" altLang="en-US" sz="2400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遊戲介面</a:t>
              </a:r>
              <a:endParaRPr lang="zh-CN" altLang="en-US" sz="24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文本框 26"/>
            <p:cNvSpPr txBox="1"/>
            <p:nvPr/>
          </p:nvSpPr>
          <p:spPr>
            <a:xfrm>
              <a:off x="6430534" y="5330393"/>
              <a:ext cx="3780013" cy="37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TW" altLang="en-US" sz="1400" dirty="0">
                  <a:solidFill>
                    <a:schemeClr val="bg2">
                      <a:lumMod val="50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製作清楚明瞭的遊戲介面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59232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9829320">
            <a:off x="484673" y="229112"/>
            <a:ext cx="648587" cy="648587"/>
            <a:chOff x="4482708" y="3301238"/>
            <a:chExt cx="661162" cy="661162"/>
          </a:xfrm>
        </p:grpSpPr>
        <p:grpSp>
          <p:nvGrpSpPr>
            <p:cNvPr id="3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rgbClr val="FFC000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5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</a:ln>
              <a:effectLst/>
            </p:spPr>
          </p:cxnSp>
        </p:grpSp>
      </p:grpSp>
      <p:sp>
        <p:nvSpPr>
          <p:cNvPr id="14" name="椭圆 13"/>
          <p:cNvSpPr/>
          <p:nvPr/>
        </p:nvSpPr>
        <p:spPr>
          <a:xfrm>
            <a:off x="1385448" y="2350050"/>
            <a:ext cx="3505421" cy="350542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339972" y="3070104"/>
            <a:ext cx="1596370" cy="1072970"/>
            <a:chOff x="3300413" y="2374901"/>
            <a:chExt cx="774700" cy="520700"/>
          </a:xfrm>
          <a:solidFill>
            <a:srgbClr val="FFC000"/>
          </a:solidFill>
        </p:grpSpPr>
        <p:sp>
          <p:nvSpPr>
            <p:cNvPr id="16" name="Freeform 31"/>
            <p:cNvSpPr>
              <a:spLocks noEditPoints="1"/>
            </p:cNvSpPr>
            <p:nvPr/>
          </p:nvSpPr>
          <p:spPr bwMode="auto">
            <a:xfrm>
              <a:off x="3641726" y="2536826"/>
              <a:ext cx="392113" cy="296863"/>
            </a:xfrm>
            <a:custGeom>
              <a:avLst/>
              <a:gdLst>
                <a:gd name="T0" fmla="*/ 124 w 206"/>
                <a:gd name="T1" fmla="*/ 146 h 156"/>
                <a:gd name="T2" fmla="*/ 135 w 206"/>
                <a:gd name="T3" fmla="*/ 126 h 156"/>
                <a:gd name="T4" fmla="*/ 171 w 206"/>
                <a:gd name="T5" fmla="*/ 116 h 156"/>
                <a:gd name="T6" fmla="*/ 159 w 206"/>
                <a:gd name="T7" fmla="*/ 74 h 156"/>
                <a:gd name="T8" fmla="*/ 166 w 206"/>
                <a:gd name="T9" fmla="*/ 72 h 156"/>
                <a:gd name="T10" fmla="*/ 179 w 206"/>
                <a:gd name="T11" fmla="*/ 121 h 156"/>
                <a:gd name="T12" fmla="*/ 175 w 206"/>
                <a:gd name="T13" fmla="*/ 121 h 156"/>
                <a:gd name="T14" fmla="*/ 137 w 206"/>
                <a:gd name="T15" fmla="*/ 133 h 156"/>
                <a:gd name="T16" fmla="*/ 137 w 206"/>
                <a:gd name="T17" fmla="*/ 133 h 156"/>
                <a:gd name="T18" fmla="*/ 130 w 206"/>
                <a:gd name="T19" fmla="*/ 144 h 156"/>
                <a:gd name="T20" fmla="*/ 157 w 206"/>
                <a:gd name="T21" fmla="*/ 151 h 156"/>
                <a:gd name="T22" fmla="*/ 199 w 206"/>
                <a:gd name="T23" fmla="*/ 141 h 156"/>
                <a:gd name="T24" fmla="*/ 205 w 206"/>
                <a:gd name="T25" fmla="*/ 111 h 156"/>
                <a:gd name="T26" fmla="*/ 183 w 206"/>
                <a:gd name="T27" fmla="*/ 44 h 156"/>
                <a:gd name="T28" fmla="*/ 105 w 206"/>
                <a:gd name="T29" fmla="*/ 3 h 156"/>
                <a:gd name="T30" fmla="*/ 25 w 206"/>
                <a:gd name="T31" fmla="*/ 42 h 156"/>
                <a:gd name="T32" fmla="*/ 25 w 206"/>
                <a:gd name="T33" fmla="*/ 42 h 156"/>
                <a:gd name="T34" fmla="*/ 0 w 206"/>
                <a:gd name="T35" fmla="*/ 94 h 156"/>
                <a:gd name="T36" fmla="*/ 6 w 206"/>
                <a:gd name="T37" fmla="*/ 109 h 156"/>
                <a:gd name="T38" fmla="*/ 44 w 206"/>
                <a:gd name="T39" fmla="*/ 118 h 156"/>
                <a:gd name="T40" fmla="*/ 75 w 206"/>
                <a:gd name="T41" fmla="*/ 118 h 156"/>
                <a:gd name="T42" fmla="*/ 96 w 206"/>
                <a:gd name="T43" fmla="*/ 112 h 156"/>
                <a:gd name="T44" fmla="*/ 97 w 206"/>
                <a:gd name="T45" fmla="*/ 108 h 156"/>
                <a:gd name="T46" fmla="*/ 35 w 206"/>
                <a:gd name="T47" fmla="*/ 92 h 156"/>
                <a:gd name="T48" fmla="*/ 35 w 206"/>
                <a:gd name="T49" fmla="*/ 85 h 156"/>
                <a:gd name="T50" fmla="*/ 104 w 206"/>
                <a:gd name="T51" fmla="*/ 107 h 156"/>
                <a:gd name="T52" fmla="*/ 104 w 206"/>
                <a:gd name="T53" fmla="*/ 108 h 156"/>
                <a:gd name="T54" fmla="*/ 100 w 206"/>
                <a:gd name="T55" fmla="*/ 117 h 156"/>
                <a:gd name="T56" fmla="*/ 74 w 206"/>
                <a:gd name="T57" fmla="*/ 124 h 156"/>
                <a:gd name="T58" fmla="*/ 44 w 206"/>
                <a:gd name="T59" fmla="*/ 125 h 156"/>
                <a:gd name="T60" fmla="*/ 42 w 206"/>
                <a:gd name="T61" fmla="*/ 125 h 156"/>
                <a:gd name="T62" fmla="*/ 42 w 206"/>
                <a:gd name="T63" fmla="*/ 125 h 156"/>
                <a:gd name="T64" fmla="*/ 41 w 206"/>
                <a:gd name="T65" fmla="*/ 125 h 156"/>
                <a:gd name="T66" fmla="*/ 41 w 206"/>
                <a:gd name="T67" fmla="*/ 156 h 156"/>
                <a:gd name="T68" fmla="*/ 136 w 206"/>
                <a:gd name="T69" fmla="*/ 156 h 156"/>
                <a:gd name="T70" fmla="*/ 124 w 206"/>
                <a:gd name="T71" fmla="*/ 146 h 156"/>
                <a:gd name="T72" fmla="*/ 92 w 206"/>
                <a:gd name="T73" fmla="*/ 132 h 156"/>
                <a:gd name="T74" fmla="*/ 92 w 206"/>
                <a:gd name="T75" fmla="*/ 149 h 156"/>
                <a:gd name="T76" fmla="*/ 48 w 206"/>
                <a:gd name="T77" fmla="*/ 149 h 156"/>
                <a:gd name="T78" fmla="*/ 48 w 206"/>
                <a:gd name="T79" fmla="*/ 132 h 156"/>
                <a:gd name="T80" fmla="*/ 92 w 206"/>
                <a:gd name="T81" fmla="*/ 1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6" h="156">
                  <a:moveTo>
                    <a:pt x="124" y="146"/>
                  </a:moveTo>
                  <a:cubicBezTo>
                    <a:pt x="120" y="136"/>
                    <a:pt x="129" y="129"/>
                    <a:pt x="135" y="126"/>
                  </a:cubicBezTo>
                  <a:cubicBezTo>
                    <a:pt x="147" y="121"/>
                    <a:pt x="163" y="117"/>
                    <a:pt x="171" y="116"/>
                  </a:cubicBezTo>
                  <a:cubicBezTo>
                    <a:pt x="169" y="110"/>
                    <a:pt x="159" y="74"/>
                    <a:pt x="159" y="74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79" y="121"/>
                    <a:pt x="179" y="121"/>
                    <a:pt x="179" y="121"/>
                  </a:cubicBezTo>
                  <a:cubicBezTo>
                    <a:pt x="175" y="121"/>
                    <a:pt x="175" y="121"/>
                    <a:pt x="175" y="121"/>
                  </a:cubicBezTo>
                  <a:cubicBezTo>
                    <a:pt x="175" y="121"/>
                    <a:pt x="152" y="126"/>
                    <a:pt x="137" y="133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37" y="133"/>
                    <a:pt x="127" y="137"/>
                    <a:pt x="130" y="144"/>
                  </a:cubicBezTo>
                  <a:cubicBezTo>
                    <a:pt x="131" y="146"/>
                    <a:pt x="133" y="151"/>
                    <a:pt x="157" y="151"/>
                  </a:cubicBezTo>
                  <a:cubicBezTo>
                    <a:pt x="180" y="151"/>
                    <a:pt x="193" y="148"/>
                    <a:pt x="199" y="141"/>
                  </a:cubicBezTo>
                  <a:cubicBezTo>
                    <a:pt x="204" y="135"/>
                    <a:pt x="206" y="126"/>
                    <a:pt x="205" y="111"/>
                  </a:cubicBezTo>
                  <a:cubicBezTo>
                    <a:pt x="201" y="72"/>
                    <a:pt x="183" y="44"/>
                    <a:pt x="183" y="44"/>
                  </a:cubicBezTo>
                  <a:cubicBezTo>
                    <a:pt x="153" y="0"/>
                    <a:pt x="105" y="3"/>
                    <a:pt x="105" y="3"/>
                  </a:cubicBezTo>
                  <a:cubicBezTo>
                    <a:pt x="105" y="3"/>
                    <a:pt x="58" y="0"/>
                    <a:pt x="25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4" y="42"/>
                    <a:pt x="0" y="69"/>
                    <a:pt x="0" y="94"/>
                  </a:cubicBezTo>
                  <a:cubicBezTo>
                    <a:pt x="0" y="100"/>
                    <a:pt x="2" y="105"/>
                    <a:pt x="6" y="109"/>
                  </a:cubicBezTo>
                  <a:cubicBezTo>
                    <a:pt x="14" y="117"/>
                    <a:pt x="32" y="118"/>
                    <a:pt x="44" y="118"/>
                  </a:cubicBezTo>
                  <a:cubicBezTo>
                    <a:pt x="69" y="119"/>
                    <a:pt x="75" y="118"/>
                    <a:pt x="75" y="118"/>
                  </a:cubicBezTo>
                  <a:cubicBezTo>
                    <a:pt x="87" y="117"/>
                    <a:pt x="92" y="116"/>
                    <a:pt x="96" y="112"/>
                  </a:cubicBezTo>
                  <a:cubicBezTo>
                    <a:pt x="97" y="111"/>
                    <a:pt x="97" y="110"/>
                    <a:pt x="97" y="108"/>
                  </a:cubicBezTo>
                  <a:cubicBezTo>
                    <a:pt x="96" y="97"/>
                    <a:pt x="60" y="92"/>
                    <a:pt x="35" y="92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46" y="85"/>
                    <a:pt x="102" y="87"/>
                    <a:pt x="104" y="107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4" y="112"/>
                    <a:pt x="103" y="115"/>
                    <a:pt x="100" y="117"/>
                  </a:cubicBezTo>
                  <a:cubicBezTo>
                    <a:pt x="96" y="122"/>
                    <a:pt x="87" y="124"/>
                    <a:pt x="74" y="124"/>
                  </a:cubicBezTo>
                  <a:cubicBezTo>
                    <a:pt x="74" y="124"/>
                    <a:pt x="67" y="125"/>
                    <a:pt x="44" y="125"/>
                  </a:cubicBezTo>
                  <a:cubicBezTo>
                    <a:pt x="44" y="125"/>
                    <a:pt x="43" y="125"/>
                    <a:pt x="42" y="125"/>
                  </a:cubicBezTo>
                  <a:cubicBezTo>
                    <a:pt x="42" y="125"/>
                    <a:pt x="42" y="125"/>
                    <a:pt x="42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136" y="156"/>
                    <a:pt x="136" y="156"/>
                    <a:pt x="136" y="156"/>
                  </a:cubicBezTo>
                  <a:cubicBezTo>
                    <a:pt x="130" y="154"/>
                    <a:pt x="125" y="151"/>
                    <a:pt x="124" y="146"/>
                  </a:cubicBezTo>
                  <a:close/>
                  <a:moveTo>
                    <a:pt x="92" y="132"/>
                  </a:moveTo>
                  <a:cubicBezTo>
                    <a:pt x="92" y="136"/>
                    <a:pt x="92" y="145"/>
                    <a:pt x="92" y="149"/>
                  </a:cubicBezTo>
                  <a:cubicBezTo>
                    <a:pt x="87" y="149"/>
                    <a:pt x="53" y="149"/>
                    <a:pt x="48" y="149"/>
                  </a:cubicBezTo>
                  <a:cubicBezTo>
                    <a:pt x="48" y="145"/>
                    <a:pt x="48" y="136"/>
                    <a:pt x="48" y="132"/>
                  </a:cubicBezTo>
                  <a:cubicBezTo>
                    <a:pt x="53" y="132"/>
                    <a:pt x="87" y="132"/>
                    <a:pt x="92" y="132"/>
                  </a:cubicBezTo>
                  <a:close/>
                </a:path>
              </a:pathLst>
            </a:custGeom>
            <a:grpFill/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Oval 32"/>
            <p:cNvSpPr>
              <a:spLocks noChangeArrowheads="1"/>
            </p:cNvSpPr>
            <p:nvPr/>
          </p:nvSpPr>
          <p:spPr bwMode="auto">
            <a:xfrm>
              <a:off x="3775076" y="2374901"/>
              <a:ext cx="136525" cy="136525"/>
            </a:xfrm>
            <a:prstGeom prst="ellipse">
              <a:avLst/>
            </a:prstGeom>
            <a:grpFill/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Freeform 33"/>
            <p:cNvSpPr>
              <a:spLocks/>
            </p:cNvSpPr>
            <p:nvPr/>
          </p:nvSpPr>
          <p:spPr bwMode="auto">
            <a:xfrm>
              <a:off x="3633788" y="2776538"/>
              <a:ext cx="61913" cy="30163"/>
            </a:xfrm>
            <a:custGeom>
              <a:avLst/>
              <a:gdLst>
                <a:gd name="T0" fmla="*/ 39 w 39"/>
                <a:gd name="T1" fmla="*/ 12 h 19"/>
                <a:gd name="T2" fmla="*/ 3 w 39"/>
                <a:gd name="T3" fmla="*/ 0 h 19"/>
                <a:gd name="T4" fmla="*/ 0 w 39"/>
                <a:gd name="T5" fmla="*/ 7 h 19"/>
                <a:gd name="T6" fmla="*/ 36 w 39"/>
                <a:gd name="T7" fmla="*/ 19 h 19"/>
                <a:gd name="T8" fmla="*/ 39 w 39"/>
                <a:gd name="T9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9">
                  <a:moveTo>
                    <a:pt x="39" y="12"/>
                  </a:moveTo>
                  <a:lnTo>
                    <a:pt x="3" y="0"/>
                  </a:lnTo>
                  <a:lnTo>
                    <a:pt x="0" y="7"/>
                  </a:lnTo>
                  <a:lnTo>
                    <a:pt x="36" y="19"/>
                  </a:lnTo>
                  <a:lnTo>
                    <a:pt x="39" y="12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Rectangle 34"/>
            <p:cNvSpPr>
              <a:spLocks noChangeArrowheads="1"/>
            </p:cNvSpPr>
            <p:nvPr/>
          </p:nvSpPr>
          <p:spPr bwMode="auto">
            <a:xfrm>
              <a:off x="3630613" y="2819401"/>
              <a:ext cx="58738" cy="14288"/>
            </a:xfrm>
            <a:prstGeom prst="rect">
              <a:avLst/>
            </a:prstGeom>
            <a:grpFill/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Freeform 35"/>
            <p:cNvSpPr>
              <a:spLocks noEditPoints="1"/>
            </p:cNvSpPr>
            <p:nvPr/>
          </p:nvSpPr>
          <p:spPr bwMode="auto">
            <a:xfrm>
              <a:off x="3355976" y="2530476"/>
              <a:ext cx="220663" cy="303213"/>
            </a:xfrm>
            <a:custGeom>
              <a:avLst/>
              <a:gdLst>
                <a:gd name="T0" fmla="*/ 113 w 116"/>
                <a:gd name="T1" fmla="*/ 159 h 159"/>
                <a:gd name="T2" fmla="*/ 116 w 116"/>
                <a:gd name="T3" fmla="*/ 159 h 159"/>
                <a:gd name="T4" fmla="*/ 116 w 116"/>
                <a:gd name="T5" fmla="*/ 0 h 159"/>
                <a:gd name="T6" fmla="*/ 113 w 116"/>
                <a:gd name="T7" fmla="*/ 0 h 159"/>
                <a:gd name="T8" fmla="*/ 4 w 116"/>
                <a:gd name="T9" fmla="*/ 0 h 159"/>
                <a:gd name="T10" fmla="*/ 0 w 116"/>
                <a:gd name="T11" fmla="*/ 0 h 159"/>
                <a:gd name="T12" fmla="*/ 0 w 116"/>
                <a:gd name="T13" fmla="*/ 159 h 159"/>
                <a:gd name="T14" fmla="*/ 4 w 116"/>
                <a:gd name="T15" fmla="*/ 159 h 159"/>
                <a:gd name="T16" fmla="*/ 113 w 116"/>
                <a:gd name="T17" fmla="*/ 159 h 159"/>
                <a:gd name="T18" fmla="*/ 7 w 116"/>
                <a:gd name="T19" fmla="*/ 142 h 159"/>
                <a:gd name="T20" fmla="*/ 109 w 116"/>
                <a:gd name="T21" fmla="*/ 142 h 159"/>
                <a:gd name="T22" fmla="*/ 109 w 116"/>
                <a:gd name="T23" fmla="*/ 152 h 159"/>
                <a:gd name="T24" fmla="*/ 7 w 116"/>
                <a:gd name="T25" fmla="*/ 152 h 159"/>
                <a:gd name="T26" fmla="*/ 7 w 116"/>
                <a:gd name="T27" fmla="*/ 142 h 159"/>
                <a:gd name="T28" fmla="*/ 109 w 116"/>
                <a:gd name="T29" fmla="*/ 7 h 159"/>
                <a:gd name="T30" fmla="*/ 109 w 116"/>
                <a:gd name="T31" fmla="*/ 17 h 159"/>
                <a:gd name="T32" fmla="*/ 7 w 116"/>
                <a:gd name="T33" fmla="*/ 17 h 159"/>
                <a:gd name="T34" fmla="*/ 7 w 116"/>
                <a:gd name="T35" fmla="*/ 7 h 159"/>
                <a:gd name="T36" fmla="*/ 109 w 116"/>
                <a:gd name="T37" fmla="*/ 7 h 159"/>
                <a:gd name="T38" fmla="*/ 109 w 116"/>
                <a:gd name="T39" fmla="*/ 24 h 159"/>
                <a:gd name="T40" fmla="*/ 109 w 116"/>
                <a:gd name="T41" fmla="*/ 34 h 159"/>
                <a:gd name="T42" fmla="*/ 7 w 116"/>
                <a:gd name="T43" fmla="*/ 34 h 159"/>
                <a:gd name="T44" fmla="*/ 7 w 116"/>
                <a:gd name="T45" fmla="*/ 24 h 159"/>
                <a:gd name="T46" fmla="*/ 109 w 116"/>
                <a:gd name="T47" fmla="*/ 24 h 159"/>
                <a:gd name="T48" fmla="*/ 109 w 116"/>
                <a:gd name="T49" fmla="*/ 41 h 159"/>
                <a:gd name="T50" fmla="*/ 109 w 116"/>
                <a:gd name="T51" fmla="*/ 51 h 159"/>
                <a:gd name="T52" fmla="*/ 7 w 116"/>
                <a:gd name="T53" fmla="*/ 51 h 159"/>
                <a:gd name="T54" fmla="*/ 7 w 116"/>
                <a:gd name="T55" fmla="*/ 41 h 159"/>
                <a:gd name="T56" fmla="*/ 109 w 116"/>
                <a:gd name="T57" fmla="*/ 41 h 159"/>
                <a:gd name="T58" fmla="*/ 109 w 116"/>
                <a:gd name="T59" fmla="*/ 58 h 159"/>
                <a:gd name="T60" fmla="*/ 109 w 116"/>
                <a:gd name="T61" fmla="*/ 68 h 159"/>
                <a:gd name="T62" fmla="*/ 7 w 116"/>
                <a:gd name="T63" fmla="*/ 68 h 159"/>
                <a:gd name="T64" fmla="*/ 7 w 116"/>
                <a:gd name="T65" fmla="*/ 58 h 159"/>
                <a:gd name="T66" fmla="*/ 109 w 116"/>
                <a:gd name="T67" fmla="*/ 58 h 159"/>
                <a:gd name="T68" fmla="*/ 109 w 116"/>
                <a:gd name="T69" fmla="*/ 74 h 159"/>
                <a:gd name="T70" fmla="*/ 109 w 116"/>
                <a:gd name="T71" fmla="*/ 85 h 159"/>
                <a:gd name="T72" fmla="*/ 7 w 116"/>
                <a:gd name="T73" fmla="*/ 85 h 159"/>
                <a:gd name="T74" fmla="*/ 7 w 116"/>
                <a:gd name="T75" fmla="*/ 74 h 159"/>
                <a:gd name="T76" fmla="*/ 109 w 116"/>
                <a:gd name="T77" fmla="*/ 74 h 159"/>
                <a:gd name="T78" fmla="*/ 109 w 116"/>
                <a:gd name="T79" fmla="*/ 91 h 159"/>
                <a:gd name="T80" fmla="*/ 109 w 116"/>
                <a:gd name="T81" fmla="*/ 101 h 159"/>
                <a:gd name="T82" fmla="*/ 7 w 116"/>
                <a:gd name="T83" fmla="*/ 101 h 159"/>
                <a:gd name="T84" fmla="*/ 7 w 116"/>
                <a:gd name="T85" fmla="*/ 91 h 159"/>
                <a:gd name="T86" fmla="*/ 109 w 116"/>
                <a:gd name="T87" fmla="*/ 91 h 159"/>
                <a:gd name="T88" fmla="*/ 109 w 116"/>
                <a:gd name="T89" fmla="*/ 108 h 159"/>
                <a:gd name="T90" fmla="*/ 109 w 116"/>
                <a:gd name="T91" fmla="*/ 118 h 159"/>
                <a:gd name="T92" fmla="*/ 7 w 116"/>
                <a:gd name="T93" fmla="*/ 118 h 159"/>
                <a:gd name="T94" fmla="*/ 7 w 116"/>
                <a:gd name="T95" fmla="*/ 108 h 159"/>
                <a:gd name="T96" fmla="*/ 109 w 116"/>
                <a:gd name="T97" fmla="*/ 108 h 159"/>
                <a:gd name="T98" fmla="*/ 109 w 116"/>
                <a:gd name="T99" fmla="*/ 125 h 159"/>
                <a:gd name="T100" fmla="*/ 109 w 116"/>
                <a:gd name="T101" fmla="*/ 135 h 159"/>
                <a:gd name="T102" fmla="*/ 7 w 116"/>
                <a:gd name="T103" fmla="*/ 135 h 159"/>
                <a:gd name="T104" fmla="*/ 7 w 116"/>
                <a:gd name="T105" fmla="*/ 125 h 159"/>
                <a:gd name="T106" fmla="*/ 109 w 116"/>
                <a:gd name="T107" fmla="*/ 12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59">
                  <a:moveTo>
                    <a:pt x="113" y="159"/>
                  </a:moveTo>
                  <a:cubicBezTo>
                    <a:pt x="116" y="159"/>
                    <a:pt x="116" y="159"/>
                    <a:pt x="116" y="159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4" y="159"/>
                    <a:pt x="4" y="159"/>
                    <a:pt x="4" y="159"/>
                  </a:cubicBezTo>
                  <a:lnTo>
                    <a:pt x="113" y="159"/>
                  </a:lnTo>
                  <a:close/>
                  <a:moveTo>
                    <a:pt x="7" y="142"/>
                  </a:moveTo>
                  <a:cubicBezTo>
                    <a:pt x="109" y="142"/>
                    <a:pt x="109" y="142"/>
                    <a:pt x="109" y="142"/>
                  </a:cubicBezTo>
                  <a:cubicBezTo>
                    <a:pt x="109" y="147"/>
                    <a:pt x="109" y="151"/>
                    <a:pt x="109" y="152"/>
                  </a:cubicBezTo>
                  <a:cubicBezTo>
                    <a:pt x="103" y="152"/>
                    <a:pt x="13" y="152"/>
                    <a:pt x="7" y="152"/>
                  </a:cubicBezTo>
                  <a:cubicBezTo>
                    <a:pt x="7" y="151"/>
                    <a:pt x="7" y="147"/>
                    <a:pt x="7" y="142"/>
                  </a:cubicBezTo>
                  <a:close/>
                  <a:moveTo>
                    <a:pt x="109" y="7"/>
                  </a:moveTo>
                  <a:cubicBezTo>
                    <a:pt x="109" y="8"/>
                    <a:pt x="109" y="12"/>
                    <a:pt x="109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2"/>
                    <a:pt x="7" y="8"/>
                    <a:pt x="7" y="7"/>
                  </a:cubicBezTo>
                  <a:cubicBezTo>
                    <a:pt x="13" y="7"/>
                    <a:pt x="103" y="7"/>
                    <a:pt x="109" y="7"/>
                  </a:cubicBezTo>
                  <a:close/>
                  <a:moveTo>
                    <a:pt x="109" y="24"/>
                  </a:moveTo>
                  <a:cubicBezTo>
                    <a:pt x="109" y="27"/>
                    <a:pt x="109" y="30"/>
                    <a:pt x="109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0"/>
                    <a:pt x="7" y="27"/>
                    <a:pt x="7" y="24"/>
                  </a:cubicBezTo>
                  <a:lnTo>
                    <a:pt x="109" y="24"/>
                  </a:lnTo>
                  <a:close/>
                  <a:moveTo>
                    <a:pt x="109" y="41"/>
                  </a:moveTo>
                  <a:cubicBezTo>
                    <a:pt x="109" y="44"/>
                    <a:pt x="109" y="47"/>
                    <a:pt x="109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7" y="47"/>
                    <a:pt x="7" y="44"/>
                    <a:pt x="7" y="41"/>
                  </a:cubicBezTo>
                  <a:lnTo>
                    <a:pt x="109" y="41"/>
                  </a:lnTo>
                  <a:close/>
                  <a:moveTo>
                    <a:pt x="109" y="58"/>
                  </a:moveTo>
                  <a:cubicBezTo>
                    <a:pt x="109" y="61"/>
                    <a:pt x="109" y="64"/>
                    <a:pt x="109" y="68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64"/>
                    <a:pt x="7" y="61"/>
                    <a:pt x="7" y="58"/>
                  </a:cubicBezTo>
                  <a:lnTo>
                    <a:pt x="109" y="58"/>
                  </a:lnTo>
                  <a:close/>
                  <a:moveTo>
                    <a:pt x="109" y="74"/>
                  </a:moveTo>
                  <a:cubicBezTo>
                    <a:pt x="109" y="78"/>
                    <a:pt x="109" y="81"/>
                    <a:pt x="109" y="85"/>
                  </a:cubicBezTo>
                  <a:cubicBezTo>
                    <a:pt x="7" y="85"/>
                    <a:pt x="7" y="85"/>
                    <a:pt x="7" y="85"/>
                  </a:cubicBezTo>
                  <a:cubicBezTo>
                    <a:pt x="7" y="81"/>
                    <a:pt x="7" y="78"/>
                    <a:pt x="7" y="74"/>
                  </a:cubicBezTo>
                  <a:lnTo>
                    <a:pt x="109" y="74"/>
                  </a:lnTo>
                  <a:close/>
                  <a:moveTo>
                    <a:pt x="109" y="91"/>
                  </a:moveTo>
                  <a:cubicBezTo>
                    <a:pt x="109" y="95"/>
                    <a:pt x="109" y="98"/>
                    <a:pt x="109" y="101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7" y="98"/>
                    <a:pt x="7" y="95"/>
                    <a:pt x="7" y="91"/>
                  </a:cubicBezTo>
                  <a:lnTo>
                    <a:pt x="109" y="91"/>
                  </a:lnTo>
                  <a:close/>
                  <a:moveTo>
                    <a:pt x="109" y="108"/>
                  </a:moveTo>
                  <a:cubicBezTo>
                    <a:pt x="109" y="112"/>
                    <a:pt x="109" y="115"/>
                    <a:pt x="109" y="118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7" y="115"/>
                    <a:pt x="7" y="112"/>
                    <a:pt x="7" y="108"/>
                  </a:cubicBezTo>
                  <a:lnTo>
                    <a:pt x="109" y="108"/>
                  </a:lnTo>
                  <a:close/>
                  <a:moveTo>
                    <a:pt x="109" y="125"/>
                  </a:moveTo>
                  <a:cubicBezTo>
                    <a:pt x="109" y="129"/>
                    <a:pt x="109" y="132"/>
                    <a:pt x="109" y="135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7" y="132"/>
                    <a:pt x="7" y="129"/>
                    <a:pt x="7" y="125"/>
                  </a:cubicBezTo>
                  <a:lnTo>
                    <a:pt x="109" y="125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Freeform 36"/>
            <p:cNvSpPr>
              <a:spLocks/>
            </p:cNvSpPr>
            <p:nvPr/>
          </p:nvSpPr>
          <p:spPr bwMode="auto">
            <a:xfrm>
              <a:off x="3300413" y="2862263"/>
              <a:ext cx="774700" cy="33338"/>
            </a:xfrm>
            <a:custGeom>
              <a:avLst/>
              <a:gdLst>
                <a:gd name="T0" fmla="*/ 0 w 488"/>
                <a:gd name="T1" fmla="*/ 0 h 21"/>
                <a:gd name="T2" fmla="*/ 0 w 488"/>
                <a:gd name="T3" fmla="*/ 21 h 21"/>
                <a:gd name="T4" fmla="*/ 488 w 488"/>
                <a:gd name="T5" fmla="*/ 21 h 21"/>
                <a:gd name="T6" fmla="*/ 488 w 488"/>
                <a:gd name="T7" fmla="*/ 0 h 21"/>
                <a:gd name="T8" fmla="*/ 245 w 488"/>
                <a:gd name="T9" fmla="*/ 0 h 21"/>
                <a:gd name="T10" fmla="*/ 0 w 488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8" h="21">
                  <a:moveTo>
                    <a:pt x="0" y="0"/>
                  </a:moveTo>
                  <a:lnTo>
                    <a:pt x="0" y="21"/>
                  </a:lnTo>
                  <a:lnTo>
                    <a:pt x="488" y="21"/>
                  </a:lnTo>
                  <a:lnTo>
                    <a:pt x="488" y="0"/>
                  </a:lnTo>
                  <a:lnTo>
                    <a:pt x="24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1891183" y="4286919"/>
            <a:ext cx="2703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非功能性需求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弧形 24"/>
          <p:cNvSpPr/>
          <p:nvPr/>
        </p:nvSpPr>
        <p:spPr>
          <a:xfrm>
            <a:off x="764534" y="1580793"/>
            <a:ext cx="5043936" cy="5043934"/>
          </a:xfrm>
          <a:prstGeom prst="arc">
            <a:avLst>
              <a:gd name="adj1" fmla="val 18165219"/>
              <a:gd name="adj2" fmla="val 3552258"/>
            </a:avLst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grpSp>
        <p:nvGrpSpPr>
          <p:cNvPr id="9" name="群組 8"/>
          <p:cNvGrpSpPr/>
          <p:nvPr/>
        </p:nvGrpSpPr>
        <p:grpSpPr>
          <a:xfrm>
            <a:off x="6495656" y="2060763"/>
            <a:ext cx="3780013" cy="805670"/>
            <a:chOff x="6495656" y="2060763"/>
            <a:chExt cx="3780013" cy="805670"/>
          </a:xfrm>
        </p:grpSpPr>
        <p:sp>
          <p:nvSpPr>
            <p:cNvPr id="30" name="矩形 29"/>
            <p:cNvSpPr/>
            <p:nvPr/>
          </p:nvSpPr>
          <p:spPr>
            <a:xfrm>
              <a:off x="6495656" y="2060763"/>
              <a:ext cx="1670650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solidFill>
                    <a:srgbClr val="92D050"/>
                  </a:solidFill>
                  <a:latin typeface="微软雅黑" pitchFamily="34" charset="-122"/>
                  <a:ea typeface="微软雅黑" pitchFamily="34" charset="-122"/>
                </a:rPr>
                <a:t>1.</a:t>
              </a:r>
              <a:r>
                <a:rPr lang="zh-TW" altLang="en-US" sz="2400" dirty="0">
                  <a:solidFill>
                    <a:srgbClr val="92D050"/>
                  </a:solidFill>
                  <a:latin typeface="微软雅黑" pitchFamily="34" charset="-122"/>
                  <a:ea typeface="微软雅黑" pitchFamily="34" charset="-122"/>
                </a:rPr>
                <a:t>動作辨識</a:t>
              </a:r>
              <a:endParaRPr lang="zh-CN" altLang="en-US" sz="24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文本框 11"/>
            <p:cNvSpPr txBox="1"/>
            <p:nvPr/>
          </p:nvSpPr>
          <p:spPr>
            <a:xfrm>
              <a:off x="6495656" y="2522428"/>
              <a:ext cx="3780013" cy="344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TW" altLang="en-US" sz="1400" dirty="0">
                  <a:solidFill>
                    <a:schemeClr val="bg2">
                      <a:lumMod val="50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系統要能清楚辨識使用者所做出的動作。</a:t>
              </a:r>
              <a:endParaRPr lang="zh-CN" altLang="en-US" sz="1400" dirty="0">
                <a:solidFill>
                  <a:schemeClr val="bg2">
                    <a:lumMod val="50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6495656" y="3488479"/>
            <a:ext cx="3780013" cy="769605"/>
            <a:chOff x="6495656" y="3488479"/>
            <a:chExt cx="3780013" cy="769605"/>
          </a:xfrm>
        </p:grpSpPr>
        <p:sp>
          <p:nvSpPr>
            <p:cNvPr id="29" name="矩形 28"/>
            <p:cNvSpPr/>
            <p:nvPr/>
          </p:nvSpPr>
          <p:spPr>
            <a:xfrm>
              <a:off x="6516494" y="3488479"/>
              <a:ext cx="1670650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solidFill>
                    <a:srgbClr val="FF6D70"/>
                  </a:solidFill>
                  <a:latin typeface="微软雅黑" pitchFamily="34" charset="-122"/>
                  <a:ea typeface="微软雅黑" pitchFamily="34" charset="-122"/>
                </a:rPr>
                <a:t>2.</a:t>
              </a:r>
              <a:r>
                <a:rPr lang="zh-TW" altLang="en-US" sz="2400" dirty="0">
                  <a:solidFill>
                    <a:srgbClr val="FF6D70"/>
                  </a:solidFill>
                  <a:latin typeface="微软雅黑" pitchFamily="34" charset="-122"/>
                  <a:ea typeface="微软雅黑" pitchFamily="34" charset="-122"/>
                </a:rPr>
                <a:t>即時反應</a:t>
              </a:r>
              <a:endParaRPr lang="zh-CN" altLang="en-US" sz="2400" dirty="0">
                <a:solidFill>
                  <a:srgbClr val="FF6D7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文本框 12"/>
            <p:cNvSpPr txBox="1"/>
            <p:nvPr/>
          </p:nvSpPr>
          <p:spPr>
            <a:xfrm>
              <a:off x="6495656" y="3914079"/>
              <a:ext cx="3780013" cy="344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TW" altLang="en-US" sz="1400" dirty="0">
                  <a:solidFill>
                    <a:schemeClr val="bg2">
                      <a:lumMod val="50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系統在看到使用者做出的動作後快速做出反應。</a:t>
              </a:r>
              <a:endParaRPr lang="zh-CN" altLang="en-US" sz="1400" dirty="0">
                <a:solidFill>
                  <a:schemeClr val="bg2">
                    <a:lumMod val="50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6494506" y="4848693"/>
            <a:ext cx="3781163" cy="822218"/>
            <a:chOff x="6494506" y="4848693"/>
            <a:chExt cx="3781163" cy="822218"/>
          </a:xfrm>
        </p:grpSpPr>
        <p:sp>
          <p:nvSpPr>
            <p:cNvPr id="34" name="矩形 33"/>
            <p:cNvSpPr/>
            <p:nvPr/>
          </p:nvSpPr>
          <p:spPr>
            <a:xfrm>
              <a:off x="6494506" y="4848693"/>
              <a:ext cx="1978427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3.</a:t>
              </a:r>
              <a:r>
                <a:rPr lang="zh-TW" altLang="en-US" sz="2400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維修與更新</a:t>
              </a:r>
              <a:endParaRPr lang="zh-CN" altLang="en-US" sz="24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文本框 26"/>
            <p:cNvSpPr txBox="1"/>
            <p:nvPr/>
          </p:nvSpPr>
          <p:spPr>
            <a:xfrm>
              <a:off x="6495656" y="5298501"/>
              <a:ext cx="3780013" cy="37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TW" altLang="en-US" sz="1400" dirty="0">
                  <a:solidFill>
                    <a:schemeClr val="bg2">
                      <a:lumMod val="50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系統要方便維護與增加功能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。</a:t>
              </a:r>
            </a:p>
          </p:txBody>
        </p:sp>
      </p:grpSp>
      <p:sp>
        <p:nvSpPr>
          <p:cNvPr id="36" name="文本框 8"/>
          <p:cNvSpPr txBox="1"/>
          <p:nvPr/>
        </p:nvSpPr>
        <p:spPr>
          <a:xfrm>
            <a:off x="1359535" y="252956"/>
            <a:ext cx="3940434" cy="553998"/>
          </a:xfrm>
          <a:prstGeom prst="rect">
            <a:avLst/>
          </a:prstGeom>
          <a:solidFill>
            <a:srgbClr val="EF953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TW" altLang="en-US" sz="3000" b="1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功能與非功能性需求</a:t>
            </a:r>
          </a:p>
        </p:txBody>
      </p:sp>
    </p:spTree>
    <p:extLst>
      <p:ext uri="{BB962C8B-B14F-4D97-AF65-F5344CB8AC3E}">
        <p14:creationId xmlns:p14="http://schemas.microsoft.com/office/powerpoint/2010/main" val="395003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9829320">
            <a:off x="484673" y="229112"/>
            <a:ext cx="648587" cy="648587"/>
            <a:chOff x="4482708" y="3301238"/>
            <a:chExt cx="661162" cy="661162"/>
          </a:xfrm>
        </p:grpSpPr>
        <p:grpSp>
          <p:nvGrpSpPr>
            <p:cNvPr id="3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rgbClr val="FFC000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5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</a:ln>
              <a:effectLst/>
            </p:spPr>
          </p:cxnSp>
        </p:grp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58" y="1341567"/>
            <a:ext cx="9137172" cy="5044877"/>
          </a:xfrm>
          <a:prstGeom prst="rect">
            <a:avLst/>
          </a:prstGeom>
        </p:spPr>
      </p:pic>
      <p:sp>
        <p:nvSpPr>
          <p:cNvPr id="11" name="文本框 8"/>
          <p:cNvSpPr txBox="1"/>
          <p:nvPr/>
        </p:nvSpPr>
        <p:spPr>
          <a:xfrm>
            <a:off x="1359535" y="252956"/>
            <a:ext cx="2458321" cy="553998"/>
          </a:xfrm>
          <a:prstGeom prst="rect">
            <a:avLst/>
          </a:prstGeom>
          <a:solidFill>
            <a:srgbClr val="EF953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TW" altLang="en-US" sz="3000" b="1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功能分解圖</a:t>
            </a:r>
          </a:p>
        </p:txBody>
      </p:sp>
    </p:spTree>
    <p:extLst>
      <p:ext uri="{BB962C8B-B14F-4D97-AF65-F5344CB8AC3E}">
        <p14:creationId xmlns:p14="http://schemas.microsoft.com/office/powerpoint/2010/main" val="3964124227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548</Words>
  <Application>Microsoft Office PowerPoint</Application>
  <PresentationFormat>寬螢幕</PresentationFormat>
  <Paragraphs>129</Paragraphs>
  <Slides>29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42" baseType="lpstr">
      <vt:lpstr>Droid Sans</vt:lpstr>
      <vt:lpstr>微软雅黑</vt:lpstr>
      <vt:lpstr>Microsoft YaHei UI</vt:lpstr>
      <vt:lpstr>宋体</vt:lpstr>
      <vt:lpstr>方正兰亭细黑_GBK</vt:lpstr>
      <vt:lpstr>方正尚酷简体</vt:lpstr>
      <vt:lpstr>微軟正黑體</vt:lpstr>
      <vt:lpstr>Agency FB</vt:lpstr>
      <vt:lpstr>Arial</vt:lpstr>
      <vt:lpstr>Calibri</vt:lpstr>
      <vt:lpstr>Calibri Light</vt:lpstr>
      <vt:lpstr>Century Gothic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資管系一乙-簡偉丞</cp:lastModifiedBy>
  <cp:revision>78</cp:revision>
  <dcterms:created xsi:type="dcterms:W3CDTF">2017-09-21T03:38:01Z</dcterms:created>
  <dcterms:modified xsi:type="dcterms:W3CDTF">2020-12-30T13:12:16Z</dcterms:modified>
</cp:coreProperties>
</file>