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7" r:id="rId3"/>
    <p:sldId id="263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0" r:id="rId19"/>
    <p:sldId id="304" r:id="rId20"/>
    <p:sldId id="308" r:id="rId21"/>
    <p:sldId id="309" r:id="rId22"/>
    <p:sldId id="310" r:id="rId23"/>
    <p:sldId id="311" r:id="rId24"/>
    <p:sldId id="312" r:id="rId25"/>
    <p:sldId id="313" r:id="rId26"/>
    <p:sldId id="305" r:id="rId27"/>
    <p:sldId id="307" r:id="rId28"/>
    <p:sldId id="293" r:id="rId29"/>
    <p:sldId id="28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2D"/>
    <a:srgbClr val="FDBD19"/>
    <a:srgbClr val="53535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3307A-9A3F-42F2-B4C4-9FE9E7918B03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C972D-F20D-46B8-BDBD-AD2379BED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18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94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93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88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29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79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73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25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4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8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392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59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5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754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09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565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46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48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1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371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7F697-5284-4A62-9B07-370CE14EBE5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221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43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2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8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8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097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71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C972D-F20D-46B8-BDBD-AD2379BED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6912-C71D-4B42-85B0-8CED62DA7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C65C3-9A14-4CD2-B8FB-90C92B87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2EA7C-9BF2-42B7-9667-3FBC20A9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416C2-32EA-48B2-89DB-40794FBC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4D41C-C2E9-4E0B-A6FA-BB49AE26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946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F2243-51DC-432B-A42D-13B9BC8C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81135-AF1F-4D98-AF0C-467296D84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0480-455A-427B-ADDE-DFD7CDDE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FA774-CA80-4815-B9EF-89F23DAC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DC0D-FCC7-4A03-A0EE-D5F33FAD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3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E9293-3A84-477A-9D09-A9536A5F3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A4617F-2508-4595-A385-011CD279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1AFD0-07C8-45D7-AB4F-BDA8DE95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F3B0D0-648C-407C-9700-F4C308A4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97ADA-7070-4D26-A720-860CFC3C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1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3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59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32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997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1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0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54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90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008C-9AB4-4B1C-95CE-D7144F8E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861AA-8C8D-4063-93A5-090CCD7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94B53-750F-4688-8AC6-001A06F3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111ED-CC16-4589-BA58-93349ABB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BDFCA-5803-4BD5-BE70-D04D386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56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69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31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19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4A44E-1614-4548-A675-49C7437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CB05D-49F0-4191-9DA1-F87371F5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E541-2AA5-419C-BF5F-D50D9AA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4BE28-1112-4F77-9A75-ADDF2C9B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F65D9-5AB4-4F0B-BBC4-5816BC9C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54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81DCB-21D9-4768-81D0-8FDD76BC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C4A4-B861-4390-9B1E-B9C5CD784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84C3B-8F96-4007-A1A5-406860FF0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A2F06-7A08-48FC-B324-61E244BC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938B1E-A008-48B0-9842-9518C8E2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CD351-D356-45E6-B055-8D918889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68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DBEF1-2A57-4393-ADBA-7FD45999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D6B0D-3913-4113-A650-68D6DCDF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2C145-9938-47EA-B8C2-2A3376E45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4A527F-A113-445E-A2AA-C32EA8D76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0841D-BFD9-41CE-A016-36088946E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D3FDF1-D9E0-4796-990D-E0A5E1FE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ECE8F-0819-46A9-9B35-EDA876B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9CE455-EC2F-440B-B02A-392EA19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847743" y="546773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100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AADB3-4629-4990-9BEC-DF146B8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82E34-A4CF-48BF-B612-1FC44263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6FCC9D-A492-419B-A35A-A8ACE981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E80C1-B127-4C64-AD60-CEE94CB4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2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91717F-38DD-4EEA-AFB7-7BD1FE0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10592-DCAF-4E5B-837C-31C80948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08BD7-2A00-493A-BCA2-14FEF6E1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809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47978-01C8-4378-A561-1B6BA17A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268C2-337B-4A81-AA37-C0752A11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7D8C3-9924-40F5-A382-A24EA679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02612-5A1D-4D4D-86C7-8B3A070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E46F2C-3ED7-44C9-B04D-3FE1B27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B1D80-305F-4E6E-99FC-BF3D95C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78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CE05-210F-4D4E-B74C-434F9B7C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D01294-2AE0-4D49-B58D-0B86194B8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FC8DDA-8110-4E55-A4F0-19A120E56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0375A7-5AD1-411F-91A2-6BA102C3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55CF4-5A26-4CE9-900A-3370011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F477B4-025B-457B-A180-3F3263E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47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0DE4C-A71B-4BBC-999B-48C3C9C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9E175D-1D69-44EB-B3D8-FFD0C2FA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A452-E5E0-48AD-9CA5-82CC812D4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8E231-020E-454B-814C-04386EE4B12D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79151-4CDB-4A0A-A5A6-1E1E6548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67CBD-68D9-47A2-B24B-EF4FD30FE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349D6-2446-475D-9F9F-B6A9DFEA62F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02C84A7-A93A-49C8-AD38-B907AD80F54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E3C2D8-EB6E-45D7-A678-7F969FC7928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3E64FD-1C22-438B-B135-0B4A59D478C0}"/>
                </a:ext>
              </a:extLst>
            </p:cNvPr>
            <p:cNvSpPr/>
            <p:nvPr/>
          </p:nvSpPr>
          <p:spPr>
            <a:xfrm>
              <a:off x="247650" y="266578"/>
              <a:ext cx="11696700" cy="6324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1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B19B-A7A7-4669-9A41-33F0E6C20E3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693E-FAE5-406A-9604-B8083C9C8E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0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crush"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8.png"/><Relationship Id="rId5" Type="http://schemas.openxmlformats.org/officeDocument/2006/relationships/image" Target="../media/image3.emf"/><Relationship Id="rId10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957" y="409227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3215" y="4728974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570" y="3935893"/>
            <a:ext cx="3455157" cy="261684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4DCC3D6-9B1D-4A7D-B194-D5BE4FD429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781" y="2828904"/>
            <a:ext cx="1664352" cy="143878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A16E8B-7357-490A-9994-D99BF6724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08" y="3817906"/>
            <a:ext cx="445047" cy="46943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44F1CF9-FE8B-48F8-A3F5-36A45E6CF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6541" y="863330"/>
            <a:ext cx="1755800" cy="164606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428980C-A3C7-4E6E-A7A1-4AB0396121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0873" y="3334423"/>
            <a:ext cx="536494" cy="53649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76EBB8B-FBF0-45C1-AF7D-B448113762BF}"/>
              </a:ext>
            </a:extLst>
          </p:cNvPr>
          <p:cNvSpPr txBox="1"/>
          <p:nvPr/>
        </p:nvSpPr>
        <p:spPr>
          <a:xfrm>
            <a:off x="3905335" y="1167787"/>
            <a:ext cx="4381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系統分析</a:t>
            </a:r>
            <a:r>
              <a:rPr lang="en-US" altLang="zh-TW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22DD448-43E5-4DBB-A568-37FC402D2C36}"/>
              </a:ext>
            </a:extLst>
          </p:cNvPr>
          <p:cNvSpPr txBox="1"/>
          <p:nvPr/>
        </p:nvSpPr>
        <p:spPr>
          <a:xfrm>
            <a:off x="4028766" y="2182573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大頭家電商平台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9D0F26D-3F18-400E-A2A5-D4DE4239FE91}"/>
              </a:ext>
            </a:extLst>
          </p:cNvPr>
          <p:cNvSpPr txBox="1"/>
          <p:nvPr/>
        </p:nvSpPr>
        <p:spPr>
          <a:xfrm>
            <a:off x="4641114" y="3448574"/>
            <a:ext cx="325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指導老師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黃文偵 老師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D7E559E3-3CC0-424B-B29B-D42F9A87ACD6}"/>
              </a:ext>
            </a:extLst>
          </p:cNvPr>
          <p:cNvSpPr txBox="1"/>
          <p:nvPr/>
        </p:nvSpPr>
        <p:spPr>
          <a:xfrm>
            <a:off x="4641114" y="3990310"/>
            <a:ext cx="29097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C107118240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陳君瑋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C107118216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林哲弘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C107118210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邱炫鈞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C107118213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龔詠鴻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C107118227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陳靖承</a:t>
            </a:r>
          </a:p>
        </p:txBody>
      </p:sp>
    </p:spTree>
    <p:extLst>
      <p:ext uri="{BB962C8B-B14F-4D97-AF65-F5344CB8AC3E}">
        <p14:creationId xmlns:p14="http://schemas.microsoft.com/office/powerpoint/2010/main" val="3563985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421">
            <a:extLst>
              <a:ext uri="{FF2B5EF4-FFF2-40B4-BE49-F238E27FC236}">
                <a16:creationId xmlns:a16="http://schemas.microsoft.com/office/drawing/2014/main" id="{9956095A-1C01-40F1-887A-445A230D4354}"/>
              </a:ext>
            </a:extLst>
          </p:cNvPr>
          <p:cNvSpPr txBox="1"/>
          <p:nvPr/>
        </p:nvSpPr>
        <p:spPr>
          <a:xfrm>
            <a:off x="1637542" y="597856"/>
            <a:ext cx="398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使用案例說明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賣家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7CA2CA06-BAC5-4265-91B9-B0755D9CE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29" y="1401599"/>
            <a:ext cx="7877948" cy="4446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67692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421">
            <a:extLst>
              <a:ext uri="{FF2B5EF4-FFF2-40B4-BE49-F238E27FC236}">
                <a16:creationId xmlns:a16="http://schemas.microsoft.com/office/drawing/2014/main" id="{699025D4-D9FD-4E11-91BD-98EB3EB74C4B}"/>
              </a:ext>
            </a:extLst>
          </p:cNvPr>
          <p:cNvSpPr txBox="1"/>
          <p:nvPr/>
        </p:nvSpPr>
        <p:spPr>
          <a:xfrm>
            <a:off x="1637542" y="597856"/>
            <a:ext cx="4458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使用案例說明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開發者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D328A0CB-F99F-4627-B033-63F81EE76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54" y="1401598"/>
            <a:ext cx="7870291" cy="4770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15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系統環境圖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FE93872-B921-464D-95B5-157CE1F1F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9"/>
          <a:stretch/>
        </p:blipFill>
        <p:spPr>
          <a:xfrm>
            <a:off x="1136195" y="1443697"/>
            <a:ext cx="4121606" cy="4262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19A65E0B-D35C-4A69-A096-EF0D3F2A5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1"/>
          <a:stretch/>
        </p:blipFill>
        <p:spPr bwMode="auto">
          <a:xfrm>
            <a:off x="6614680" y="1401598"/>
            <a:ext cx="4328956" cy="419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C84562-A077-4EAD-8E38-E637E6FCC3AB}"/>
              </a:ext>
            </a:extLst>
          </p:cNvPr>
          <p:cNvSpPr txBox="1"/>
          <p:nvPr/>
        </p:nvSpPr>
        <p:spPr>
          <a:xfrm>
            <a:off x="7828416" y="5838825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系統環境圖</a:t>
            </a: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400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9849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2" y="597856"/>
            <a:ext cx="445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統一塑模語言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AB1478B-7CD3-4825-BD51-377E55522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14" b="15113"/>
          <a:stretch/>
        </p:blipFill>
        <p:spPr bwMode="auto">
          <a:xfrm>
            <a:off x="2843210" y="1325506"/>
            <a:ext cx="6505577" cy="4535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367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99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循序圖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活動圖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622121B2-8C62-4A85-B7A7-6758E845A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" t="-958" r="24528" b="24528"/>
          <a:stretch/>
        </p:blipFill>
        <p:spPr bwMode="auto">
          <a:xfrm>
            <a:off x="645778" y="1719041"/>
            <a:ext cx="5682290" cy="3519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D704626-1C47-423F-8FA8-58B64C880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06" b="47706"/>
          <a:stretch/>
        </p:blipFill>
        <p:spPr bwMode="auto">
          <a:xfrm>
            <a:off x="6526546" y="1764307"/>
            <a:ext cx="5172076" cy="3429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1227867-BB53-4CEA-9217-2058C0F540E0}"/>
              </a:ext>
            </a:extLst>
          </p:cNvPr>
          <p:cNvSpPr txBox="1"/>
          <p:nvPr/>
        </p:nvSpPr>
        <p:spPr>
          <a:xfrm>
            <a:off x="2779037" y="56753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5046EA-7434-464B-B95C-2586D3787975}"/>
              </a:ext>
            </a:extLst>
          </p:cNvPr>
          <p:cNvSpPr txBox="1"/>
          <p:nvPr/>
        </p:nvSpPr>
        <p:spPr>
          <a:xfrm>
            <a:off x="8404698" y="567536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</p:spTree>
    <p:extLst>
      <p:ext uri="{BB962C8B-B14F-4D97-AF65-F5344CB8AC3E}">
        <p14:creationId xmlns:p14="http://schemas.microsoft.com/office/powerpoint/2010/main" val="295670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421">
            <a:extLst>
              <a:ext uri="{FF2B5EF4-FFF2-40B4-BE49-F238E27FC236}">
                <a16:creationId xmlns:a16="http://schemas.microsoft.com/office/drawing/2014/main" id="{70176E8A-1250-4DEE-A370-772FF6C1698E}"/>
              </a:ext>
            </a:extLst>
          </p:cNvPr>
          <p:cNvSpPr txBox="1"/>
          <p:nvPr/>
        </p:nvSpPr>
        <p:spPr>
          <a:xfrm>
            <a:off x="1637543" y="597856"/>
            <a:ext cx="399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循序圖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活動圖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ADDCA511-8656-4284-8A07-71CFE0B72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9" r="24840" b="33903"/>
          <a:stretch/>
        </p:blipFill>
        <p:spPr bwMode="auto">
          <a:xfrm>
            <a:off x="443608" y="1890895"/>
            <a:ext cx="5440179" cy="28853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">
            <a:extLst>
              <a:ext uri="{FF2B5EF4-FFF2-40B4-BE49-F238E27FC236}">
                <a16:creationId xmlns:a16="http://schemas.microsoft.com/office/drawing/2014/main" id="{E9BBD292-62E9-407D-9019-A7DBB6F74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r="34235" b="61312"/>
          <a:stretch/>
        </p:blipFill>
        <p:spPr bwMode="auto">
          <a:xfrm>
            <a:off x="6330065" y="1890895"/>
            <a:ext cx="5514975" cy="27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D1FD3FB-C116-456F-B257-668CA4DA1D5F}"/>
              </a:ext>
            </a:extLst>
          </p:cNvPr>
          <p:cNvSpPr txBox="1"/>
          <p:nvPr/>
        </p:nvSpPr>
        <p:spPr>
          <a:xfrm>
            <a:off x="2455811" y="519211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F9BB46-50DB-46B7-90AC-F1E64BE1DDBD}"/>
              </a:ext>
            </a:extLst>
          </p:cNvPr>
          <p:cNvSpPr txBox="1"/>
          <p:nvPr/>
        </p:nvSpPr>
        <p:spPr>
          <a:xfrm>
            <a:off x="8379666" y="519211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</p:spTree>
    <p:extLst>
      <p:ext uri="{BB962C8B-B14F-4D97-AF65-F5344CB8AC3E}">
        <p14:creationId xmlns:p14="http://schemas.microsoft.com/office/powerpoint/2010/main" val="935873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421">
            <a:extLst>
              <a:ext uri="{FF2B5EF4-FFF2-40B4-BE49-F238E27FC236}">
                <a16:creationId xmlns:a16="http://schemas.microsoft.com/office/drawing/2014/main" id="{846415B1-A2C4-4237-AB99-299A765250E5}"/>
              </a:ext>
            </a:extLst>
          </p:cNvPr>
          <p:cNvSpPr txBox="1"/>
          <p:nvPr/>
        </p:nvSpPr>
        <p:spPr>
          <a:xfrm>
            <a:off x="1637543" y="597856"/>
            <a:ext cx="3991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循序圖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與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活動圖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TW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9881796D-CC68-432A-BC0E-1B9F58892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r="29638" b="11217"/>
          <a:stretch/>
        </p:blipFill>
        <p:spPr bwMode="auto">
          <a:xfrm>
            <a:off x="643633" y="1625758"/>
            <a:ext cx="4633217" cy="360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A42C02B8-BF72-41CD-B03D-7FBA6FDD6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2" r="13369" b="23150"/>
          <a:stretch/>
        </p:blipFill>
        <p:spPr bwMode="auto">
          <a:xfrm>
            <a:off x="5943600" y="1889072"/>
            <a:ext cx="5857875" cy="307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3830179-3FEF-4C76-B693-005AF988C288}"/>
              </a:ext>
            </a:extLst>
          </p:cNvPr>
          <p:cNvSpPr txBox="1"/>
          <p:nvPr/>
        </p:nvSpPr>
        <p:spPr>
          <a:xfrm>
            <a:off x="2265311" y="555406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3C9A3EA-6092-4F23-83A6-ED98E0984BAF}"/>
              </a:ext>
            </a:extLst>
          </p:cNvPr>
          <p:cNvSpPr txBox="1"/>
          <p:nvPr/>
        </p:nvSpPr>
        <p:spPr>
          <a:xfrm>
            <a:off x="8370141" y="547786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活動圖</a:t>
            </a:r>
          </a:p>
        </p:txBody>
      </p:sp>
    </p:spTree>
    <p:extLst>
      <p:ext uri="{BB962C8B-B14F-4D97-AF65-F5344CB8AC3E}">
        <p14:creationId xmlns:p14="http://schemas.microsoft.com/office/powerpoint/2010/main" val="2703925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2" y="597856"/>
            <a:ext cx="4648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使用者登入頁面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8054369D-9B36-47AE-B04C-0C8C31D8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90" y="1693273"/>
            <a:ext cx="7956619" cy="3878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63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使用者註冊畫面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74D8EED2-30A6-40DD-994F-08A4CB61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68" y="1573213"/>
            <a:ext cx="8452064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681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產品總類挑選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D1CB266-ABE8-4B95-90DA-89D363299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33" y="1500074"/>
            <a:ext cx="9495934" cy="4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5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Gannt-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甘特圖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3999E34-FF56-4483-9231-8035A52F96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4" y="1401598"/>
            <a:ext cx="9764791" cy="471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47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產品總類挑選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D1CB266-ABE8-4B95-90DA-89D363299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33" y="1500074"/>
            <a:ext cx="9495934" cy="4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246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產品總類挑選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D1CB266-ABE8-4B95-90DA-89D363299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033" y="1500074"/>
            <a:ext cx="9495934" cy="459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69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訂購產品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FC3AF4D5-7600-4A6E-B08F-128821C05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47" y="1652953"/>
            <a:ext cx="9609056" cy="467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55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查看訂單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4A8FAE37-DDE6-4465-920E-08BC87E9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429" y="1827672"/>
            <a:ext cx="9147142" cy="443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61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249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分鏡表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使用者資料管理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04FA69E9-3565-49DC-865B-C57632EF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164" y="1668788"/>
            <a:ext cx="8242169" cy="45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4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5163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欄位名稱、型態、驗證規則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7BFD0C78-23E5-43FF-8D40-FF5045D6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315" y="1324477"/>
            <a:ext cx="7141369" cy="493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288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ERD-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實體關係圖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7C95D1C4-8232-4293-B8D2-85006EEF8020}"/>
              </a:ext>
            </a:extLst>
          </p:cNvPr>
          <p:cNvGrpSpPr/>
          <p:nvPr/>
        </p:nvGrpSpPr>
        <p:grpSpPr>
          <a:xfrm>
            <a:off x="673713" y="752964"/>
            <a:ext cx="10567192" cy="5637148"/>
            <a:chOff x="1159488" y="1067289"/>
            <a:chExt cx="10567192" cy="5637148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8BEF6D1-8D7D-4F06-9242-C24A50AF5118}"/>
                </a:ext>
              </a:extLst>
            </p:cNvPr>
            <p:cNvSpPr/>
            <p:nvPr/>
          </p:nvSpPr>
          <p:spPr>
            <a:xfrm>
              <a:off x="3254153" y="2330820"/>
              <a:ext cx="1228200" cy="5558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(user)</a:t>
              </a:r>
              <a:endParaRPr lang="zh-TW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867B3E77-55F8-40E0-9556-F88A8CC6ECCC}"/>
                </a:ext>
              </a:extLst>
            </p:cNvPr>
            <p:cNvSpPr/>
            <p:nvPr/>
          </p:nvSpPr>
          <p:spPr>
            <a:xfrm>
              <a:off x="8171347" y="2330820"/>
              <a:ext cx="1228200" cy="55581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(product)</a:t>
              </a:r>
              <a:endParaRPr lang="zh-TW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91B3061-C53E-4CD7-8018-C70146BFD519}"/>
                </a:ext>
              </a:extLst>
            </p:cNvPr>
            <p:cNvSpPr/>
            <p:nvPr/>
          </p:nvSpPr>
          <p:spPr>
            <a:xfrm>
              <a:off x="8007777" y="5082986"/>
              <a:ext cx="1555340" cy="6813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商品銷售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TW" sz="1600" dirty="0" err="1">
                  <a:solidFill>
                    <a:schemeClr val="tx1"/>
                  </a:solidFill>
                  <a:latin typeface="+mn-ea"/>
                </a:rPr>
                <a:t>product_sale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TW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5BCE3F0-6F8B-41D9-9EAA-63BD5F72EC52}"/>
                </a:ext>
              </a:extLst>
            </p:cNvPr>
            <p:cNvSpPr/>
            <p:nvPr/>
          </p:nvSpPr>
          <p:spPr>
            <a:xfrm>
              <a:off x="3034458" y="5082987"/>
              <a:ext cx="1927487" cy="6813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商品訂單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en-US" altLang="zh-TW" sz="1600" dirty="0" err="1">
                  <a:solidFill>
                    <a:schemeClr val="tx1"/>
                  </a:solidFill>
                  <a:latin typeface="+mn-ea"/>
                </a:rPr>
                <a:t>product_porder</a:t>
              </a:r>
              <a:r>
                <a:rPr lang="en-US" altLang="zh-TW" sz="1600" dirty="0">
                  <a:solidFill>
                    <a:schemeClr val="tx1"/>
                  </a:solidFill>
                  <a:latin typeface="+mn-ea"/>
                </a:rPr>
                <a:t>)</a:t>
              </a:r>
              <a:endParaRPr lang="zh-TW" altLang="en-US" sz="16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45EE997-969A-4326-B576-DCF53E4C553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482353" y="2608728"/>
              <a:ext cx="368899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34054204-9738-481F-B9C6-722B5B6B2AA7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8785447" y="2886635"/>
              <a:ext cx="0" cy="2196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DE38B9B-EA93-49F2-98C7-FA4908B4DA9A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3998202" y="2886635"/>
              <a:ext cx="4787245" cy="21963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8A6E87DE-6209-4C3A-920C-1CFAEEC5B508}"/>
                </a:ext>
              </a:extLst>
            </p:cNvPr>
            <p:cNvSpPr/>
            <p:nvPr/>
          </p:nvSpPr>
          <p:spPr>
            <a:xfrm>
              <a:off x="1817535" y="2604263"/>
              <a:ext cx="1129568" cy="46166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性別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(gender)</a:t>
              </a:r>
              <a:endParaRPr lang="zh-TW" altLang="en-US" sz="1600" dirty="0">
                <a:latin typeface="微軟正黑體" panose="020B0604030504040204" pitchFamily="34" charset="-12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FACDADA5-8380-48B7-9D89-6D046B9F5896}"/>
                </a:ext>
              </a:extLst>
            </p:cNvPr>
            <p:cNvSpPr/>
            <p:nvPr/>
          </p:nvSpPr>
          <p:spPr>
            <a:xfrm>
              <a:off x="5115976" y="2806015"/>
              <a:ext cx="1129569" cy="54233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電子信箱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(email)</a:t>
              </a:r>
              <a:endParaRPr lang="zh-TW" altLang="en-US" sz="1400" dirty="0">
                <a:latin typeface="微軟正黑體" panose="020B0604030504040204" pitchFamily="34" charset="-12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8C7150BA-2B1F-44C6-AB0E-E62420657925}"/>
                </a:ext>
              </a:extLst>
            </p:cNvPr>
            <p:cNvSpPr/>
            <p:nvPr/>
          </p:nvSpPr>
          <p:spPr>
            <a:xfrm>
              <a:off x="4132673" y="1618112"/>
              <a:ext cx="1963327" cy="54233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電話號碼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</a:t>
              </a:r>
              <a:r>
                <a:rPr lang="en-US" altLang="zh-TW" sz="1200" dirty="0" err="1">
                  <a:latin typeface="微軟正黑體" panose="020B0604030504040204" pitchFamily="34" charset="-120"/>
                </a:rPr>
                <a:t>phone_number</a:t>
              </a:r>
              <a:r>
                <a:rPr lang="en-US" altLang="zh-TW" sz="1200" dirty="0">
                  <a:latin typeface="微軟正黑體" panose="020B0604030504040204" pitchFamily="34" charset="-120"/>
                </a:rPr>
                <a:t>)</a:t>
              </a:r>
              <a:endParaRPr lang="zh-TW" altLang="en-US" sz="1200" dirty="0">
                <a:latin typeface="微軟正黑體" panose="020B0604030504040204" pitchFamily="34" charset="-12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707F862-881C-49E6-96DA-4BFBB70ED72B}"/>
                </a:ext>
              </a:extLst>
            </p:cNvPr>
            <p:cNvSpPr/>
            <p:nvPr/>
          </p:nvSpPr>
          <p:spPr>
            <a:xfrm>
              <a:off x="4083153" y="3077185"/>
              <a:ext cx="907097" cy="5154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暱稱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(name)</a:t>
              </a:r>
              <a:endParaRPr lang="zh-TW" altLang="en-US" sz="1200" dirty="0">
                <a:latin typeface="微軟正黑體" panose="020B0604030504040204" pitchFamily="34" charset="-120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87E7EFEB-B021-4FE9-8D6D-F5403BA93A80}"/>
                </a:ext>
              </a:extLst>
            </p:cNvPr>
            <p:cNvSpPr/>
            <p:nvPr/>
          </p:nvSpPr>
          <p:spPr>
            <a:xfrm>
              <a:off x="2566655" y="1638321"/>
              <a:ext cx="1313338" cy="53342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密碼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(password)</a:t>
              </a:r>
              <a:endParaRPr lang="zh-TW" altLang="en-US" sz="1200" dirty="0">
                <a:latin typeface="微軟正黑體" panose="020B0604030504040204" pitchFamily="34" charset="-120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F1F4B2B3-537F-49F2-A9F5-2CA92D43803A}"/>
                </a:ext>
              </a:extLst>
            </p:cNvPr>
            <p:cNvSpPr/>
            <p:nvPr/>
          </p:nvSpPr>
          <p:spPr>
            <a:xfrm>
              <a:off x="2145186" y="3092858"/>
              <a:ext cx="1777416" cy="68132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使用者名稱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</a:rPr>
                <a:t>(username)</a:t>
              </a:r>
              <a:endParaRPr lang="zh-TW" altLang="en-US" sz="1200" dirty="0">
                <a:latin typeface="微軟正黑體" panose="020B0604030504040204" pitchFamily="34" charset="-120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A5E6B570-00A8-48C1-9AF6-41AD70CFEDF1}"/>
                </a:ext>
              </a:extLst>
            </p:cNvPr>
            <p:cNvSpPr/>
            <p:nvPr/>
          </p:nvSpPr>
          <p:spPr>
            <a:xfrm>
              <a:off x="1776414" y="1862402"/>
              <a:ext cx="750778" cy="5154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編號</a:t>
              </a:r>
            </a:p>
            <a:p>
              <a:pPr algn="ctr"/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(id)</a:t>
              </a:r>
              <a:endPara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45D7F6AC-E218-44ED-AA01-1F430A599C9C}"/>
                </a:ext>
              </a:extLst>
            </p:cNvPr>
            <p:cNvCxnSpPr>
              <a:cxnSpLocks/>
              <a:stCxn id="20" idx="6"/>
              <a:endCxn id="7" idx="1"/>
            </p:cNvCxnSpPr>
            <p:nvPr/>
          </p:nvCxnSpPr>
          <p:spPr>
            <a:xfrm>
              <a:off x="2527192" y="2120129"/>
              <a:ext cx="726961" cy="48859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067CDA-14C9-4846-89D7-7A53490B19F5}"/>
                </a:ext>
              </a:extLst>
            </p:cNvPr>
            <p:cNvCxnSpPr>
              <a:cxnSpLocks/>
              <a:stCxn id="14" idx="6"/>
              <a:endCxn id="7" idx="1"/>
            </p:cNvCxnSpPr>
            <p:nvPr/>
          </p:nvCxnSpPr>
          <p:spPr>
            <a:xfrm flipV="1">
              <a:off x="2947103" y="2608728"/>
              <a:ext cx="307050" cy="22636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6A58BF64-0515-4AF8-B84F-DBDC6E7E4FF6}"/>
                </a:ext>
              </a:extLst>
            </p:cNvPr>
            <p:cNvCxnSpPr>
              <a:cxnSpLocks/>
              <a:stCxn id="19" idx="0"/>
              <a:endCxn id="7" idx="2"/>
            </p:cNvCxnSpPr>
            <p:nvPr/>
          </p:nvCxnSpPr>
          <p:spPr>
            <a:xfrm flipV="1">
              <a:off x="3033894" y="2886635"/>
              <a:ext cx="834359" cy="2062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FC23CF3E-1FA5-4BC6-B50B-F7A70A1AD9F8}"/>
                </a:ext>
              </a:extLst>
            </p:cNvPr>
            <p:cNvCxnSpPr>
              <a:cxnSpLocks/>
              <a:stCxn id="8" idx="3"/>
              <a:endCxn id="32" idx="2"/>
            </p:cNvCxnSpPr>
            <p:nvPr/>
          </p:nvCxnSpPr>
          <p:spPr>
            <a:xfrm flipV="1">
              <a:off x="9399547" y="2470377"/>
              <a:ext cx="264985" cy="138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DAE4ABF-4812-485B-B6B6-028A80171958}"/>
                </a:ext>
              </a:extLst>
            </p:cNvPr>
            <p:cNvCxnSpPr>
              <a:cxnSpLocks/>
              <a:stCxn id="7" idx="0"/>
              <a:endCxn id="18" idx="4"/>
            </p:cNvCxnSpPr>
            <p:nvPr/>
          </p:nvCxnSpPr>
          <p:spPr>
            <a:xfrm flipH="1" flipV="1">
              <a:off x="3223324" y="2171743"/>
              <a:ext cx="644929" cy="1590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6A1CF972-D3CC-4FB0-9E7C-020F8C46C777}"/>
                </a:ext>
              </a:extLst>
            </p:cNvPr>
            <p:cNvCxnSpPr>
              <a:cxnSpLocks/>
              <a:stCxn id="7" idx="0"/>
              <a:endCxn id="16" idx="2"/>
            </p:cNvCxnSpPr>
            <p:nvPr/>
          </p:nvCxnSpPr>
          <p:spPr>
            <a:xfrm flipV="1">
              <a:off x="3868253" y="1889282"/>
              <a:ext cx="264420" cy="4415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DFB3B264-E4D4-4EE4-B330-5104383A9E16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4482352" y="2791360"/>
              <a:ext cx="633624" cy="2858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4A18529-10AA-466C-A20B-71A7C8B815D6}"/>
                </a:ext>
              </a:extLst>
            </p:cNvPr>
            <p:cNvCxnSpPr>
              <a:cxnSpLocks/>
              <a:stCxn id="17" idx="0"/>
              <a:endCxn id="7" idx="2"/>
            </p:cNvCxnSpPr>
            <p:nvPr/>
          </p:nvCxnSpPr>
          <p:spPr>
            <a:xfrm flipH="1" flipV="1">
              <a:off x="3868253" y="2886635"/>
              <a:ext cx="668449" cy="1905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2037970A-393F-4A43-9356-DCA1C2656449}"/>
                </a:ext>
              </a:extLst>
            </p:cNvPr>
            <p:cNvSpPr/>
            <p:nvPr/>
          </p:nvSpPr>
          <p:spPr>
            <a:xfrm>
              <a:off x="6381648" y="1417589"/>
              <a:ext cx="1737864" cy="53788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分類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category_id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2989A6A5-8D94-44F9-A4F3-FA5EA3C3075B}"/>
                </a:ext>
              </a:extLst>
            </p:cNvPr>
            <p:cNvSpPr/>
            <p:nvPr/>
          </p:nvSpPr>
          <p:spPr>
            <a:xfrm>
              <a:off x="9335905" y="1326246"/>
              <a:ext cx="1341368" cy="5121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數量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(amount)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7B877AE4-63C4-4C51-8B1B-1ED65D4BFBCF}"/>
                </a:ext>
              </a:extLst>
            </p:cNvPr>
            <p:cNvSpPr/>
            <p:nvPr/>
          </p:nvSpPr>
          <p:spPr>
            <a:xfrm>
              <a:off x="7979144" y="1067289"/>
              <a:ext cx="1041310" cy="5912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價格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(price)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7335D2D-B798-4B2D-8BFC-794C768C8DA0}"/>
                </a:ext>
              </a:extLst>
            </p:cNvPr>
            <p:cNvSpPr/>
            <p:nvPr/>
          </p:nvSpPr>
          <p:spPr>
            <a:xfrm>
              <a:off x="9664532" y="2192469"/>
              <a:ext cx="2062148" cy="55581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product_name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C4640AC-7298-487C-98D6-0D04DB82CE60}"/>
                </a:ext>
              </a:extLst>
            </p:cNvPr>
            <p:cNvSpPr/>
            <p:nvPr/>
          </p:nvSpPr>
          <p:spPr>
            <a:xfrm>
              <a:off x="9299564" y="3261984"/>
              <a:ext cx="1669677" cy="6813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編號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product_id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88E60BCF-E6E6-4865-A539-BC122986C868}"/>
                </a:ext>
              </a:extLst>
            </p:cNvPr>
            <p:cNvCxnSpPr>
              <a:cxnSpLocks/>
              <a:stCxn id="8" idx="0"/>
              <a:endCxn id="31" idx="4"/>
            </p:cNvCxnSpPr>
            <p:nvPr/>
          </p:nvCxnSpPr>
          <p:spPr>
            <a:xfrm flipH="1" flipV="1">
              <a:off x="8499799" y="1658508"/>
              <a:ext cx="285648" cy="6723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2C267E26-5975-48B1-B80A-5B1EF3E42B92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 flipH="1" flipV="1">
              <a:off x="7250580" y="1955471"/>
              <a:ext cx="964772" cy="4223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AF2C245A-2DDC-4225-986A-83C5988E0600}"/>
                </a:ext>
              </a:extLst>
            </p:cNvPr>
            <p:cNvCxnSpPr>
              <a:cxnSpLocks/>
              <a:stCxn id="8" idx="0"/>
              <a:endCxn id="30" idx="3"/>
            </p:cNvCxnSpPr>
            <p:nvPr/>
          </p:nvCxnSpPr>
          <p:spPr>
            <a:xfrm flipV="1">
              <a:off x="8785447" y="1763368"/>
              <a:ext cx="746897" cy="5674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88E1334-42C3-4294-A34D-1F0E122ACEBF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9144000" y="2886635"/>
              <a:ext cx="990403" cy="37534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1CA0281-8ABE-4B0B-B2D9-62779DD411E8}"/>
                </a:ext>
              </a:extLst>
            </p:cNvPr>
            <p:cNvSpPr/>
            <p:nvPr/>
          </p:nvSpPr>
          <p:spPr>
            <a:xfrm>
              <a:off x="6482538" y="4221205"/>
              <a:ext cx="2128351" cy="60739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數量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</a:rPr>
                <a:t>(</a:t>
              </a:r>
              <a:r>
                <a:rPr lang="en-US" altLang="zh-TW" sz="1400" dirty="0" err="1">
                  <a:latin typeface="微軟正黑體" panose="020B0604030504040204" pitchFamily="34" charset="-120"/>
                </a:rPr>
                <a:t>sales_number</a:t>
              </a:r>
              <a:r>
                <a:rPr lang="en-US" altLang="zh-TW" sz="1400" dirty="0">
                  <a:latin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F1B63C24-73BB-4E71-8A02-F06AE5D88959}"/>
                </a:ext>
              </a:extLst>
            </p:cNvPr>
            <p:cNvSpPr/>
            <p:nvPr/>
          </p:nvSpPr>
          <p:spPr>
            <a:xfrm>
              <a:off x="7663361" y="6087034"/>
              <a:ext cx="2108028" cy="6174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名稱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</a:rPr>
                <a:t>(</a:t>
              </a:r>
              <a:r>
                <a:rPr lang="en-US" altLang="zh-TW" sz="1400" dirty="0" err="1">
                  <a:latin typeface="微軟正黑體" panose="020B0604030504040204" pitchFamily="34" charset="-120"/>
                </a:rPr>
                <a:t>product_name</a:t>
              </a:r>
              <a:r>
                <a:rPr lang="en-US" altLang="zh-TW" sz="1400" dirty="0">
                  <a:latin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9CCC873E-63D1-4CE6-B072-335BB8FE4A67}"/>
                </a:ext>
              </a:extLst>
            </p:cNvPr>
            <p:cNvSpPr/>
            <p:nvPr/>
          </p:nvSpPr>
          <p:spPr>
            <a:xfrm>
              <a:off x="9144000" y="4187675"/>
              <a:ext cx="1669677" cy="61740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編號</a:t>
              </a:r>
            </a:p>
            <a:p>
              <a:pPr algn="ctr"/>
              <a:r>
                <a:rPr lang="en-US" altLang="zh-TW" sz="1400" dirty="0">
                  <a:latin typeface="微軟正黑體" panose="020B0604030504040204" pitchFamily="34" charset="-120"/>
                </a:rPr>
                <a:t>(</a:t>
              </a:r>
              <a:r>
                <a:rPr lang="en-US" altLang="zh-TW" sz="1400" dirty="0" err="1">
                  <a:latin typeface="微軟正黑體" panose="020B0604030504040204" pitchFamily="34" charset="-120"/>
                </a:rPr>
                <a:t>product_id</a:t>
              </a:r>
              <a:r>
                <a:rPr lang="en-US" altLang="zh-TW" sz="1400" dirty="0">
                  <a:latin typeface="微軟正黑體" panose="020B0604030504040204" pitchFamily="34" charset="-120"/>
                </a:rPr>
                <a:t>)</a:t>
              </a:r>
              <a:endParaRPr lang="zh-TW" altLang="en-US" sz="1400" dirty="0">
                <a:latin typeface="微軟正黑體" panose="020B0604030504040204" pitchFamily="34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88AA2CBC-729B-4490-82F2-ADF1EEC10783}"/>
                </a:ext>
              </a:extLst>
            </p:cNvPr>
            <p:cNvSpPr/>
            <p:nvPr/>
          </p:nvSpPr>
          <p:spPr>
            <a:xfrm>
              <a:off x="1445028" y="6071348"/>
              <a:ext cx="1743654" cy="6174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日期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order_date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06EF601-6B6E-4B5E-9BBA-D21D8658A24D}"/>
                </a:ext>
              </a:extLst>
            </p:cNvPr>
            <p:cNvCxnSpPr>
              <a:cxnSpLocks/>
              <a:stCxn id="46" idx="4"/>
              <a:endCxn id="10" idx="1"/>
            </p:cNvCxnSpPr>
            <p:nvPr/>
          </p:nvCxnSpPr>
          <p:spPr>
            <a:xfrm>
              <a:off x="1905215" y="4941761"/>
              <a:ext cx="1129243" cy="48188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58B83F8-9581-44B5-B3BD-74FFF74CF282}"/>
                </a:ext>
              </a:extLst>
            </p:cNvPr>
            <p:cNvCxnSpPr>
              <a:cxnSpLocks/>
              <a:stCxn id="9" idx="2"/>
              <a:endCxn id="39" idx="0"/>
            </p:cNvCxnSpPr>
            <p:nvPr/>
          </p:nvCxnSpPr>
          <p:spPr>
            <a:xfrm flipH="1">
              <a:off x="8717375" y="5764306"/>
              <a:ext cx="68072" cy="322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C2C8339-7302-4DBA-A727-0527137E7464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7546714" y="4828596"/>
              <a:ext cx="461062" cy="33501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F5AD78D6-D6C2-44C6-8F28-D05FD4F02D29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V="1">
              <a:off x="9143999" y="4714662"/>
              <a:ext cx="244520" cy="3822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5BF45775-C0C7-4A02-BF52-824740E88226}"/>
                </a:ext>
              </a:extLst>
            </p:cNvPr>
            <p:cNvSpPr/>
            <p:nvPr/>
          </p:nvSpPr>
          <p:spPr>
            <a:xfrm>
              <a:off x="1159488" y="4426308"/>
              <a:ext cx="1491454" cy="5154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總金額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total_sale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4270A375-ACE6-43E1-BECA-E1CB602E55C1}"/>
                </a:ext>
              </a:extLst>
            </p:cNvPr>
            <p:cNvSpPr/>
            <p:nvPr/>
          </p:nvSpPr>
          <p:spPr>
            <a:xfrm>
              <a:off x="2776538" y="4036433"/>
              <a:ext cx="2183429" cy="59501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訂單數量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order_number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6736C5AF-7368-4DCF-A60A-EFB9D1DCF012}"/>
                </a:ext>
              </a:extLst>
            </p:cNvPr>
            <p:cNvSpPr/>
            <p:nvPr/>
          </p:nvSpPr>
          <p:spPr>
            <a:xfrm>
              <a:off x="5217323" y="4639695"/>
              <a:ext cx="1551720" cy="53856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使用者編號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user_id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E5D62930-C334-47D9-8F8A-5BC26E6BC123}"/>
                </a:ext>
              </a:extLst>
            </p:cNvPr>
            <p:cNvSpPr/>
            <p:nvPr/>
          </p:nvSpPr>
          <p:spPr>
            <a:xfrm>
              <a:off x="3392305" y="6064317"/>
              <a:ext cx="1825017" cy="64012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latin typeface="+mn-ea"/>
                </a:rPr>
                <a:t>商品編號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product_id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484C6A7B-AA49-4EA3-8F17-6C0238ABD082}"/>
                </a:ext>
              </a:extLst>
            </p:cNvPr>
            <p:cNvSpPr/>
            <p:nvPr/>
          </p:nvSpPr>
          <p:spPr>
            <a:xfrm>
              <a:off x="5638800" y="5647762"/>
              <a:ext cx="1550948" cy="61740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訂單編號</a:t>
              </a:r>
            </a:p>
            <a:p>
              <a:pPr algn="ctr"/>
              <a:r>
                <a:rPr lang="en-US" altLang="zh-TW" sz="1400" dirty="0">
                  <a:latin typeface="+mn-ea"/>
                </a:rPr>
                <a:t>(</a:t>
              </a:r>
              <a:r>
                <a:rPr lang="en-US" altLang="zh-TW" sz="1400" dirty="0" err="1">
                  <a:latin typeface="+mn-ea"/>
                </a:rPr>
                <a:t>order_id</a:t>
              </a:r>
              <a:r>
                <a:rPr lang="en-US" altLang="zh-TW" sz="1400" dirty="0">
                  <a:latin typeface="+mn-ea"/>
                </a:rPr>
                <a:t>)</a:t>
              </a:r>
              <a:endParaRPr lang="zh-TW" altLang="en-US" sz="1400" dirty="0">
                <a:latin typeface="+mn-ea"/>
              </a:endParaRPr>
            </a:p>
          </p:txBody>
        </p: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93882F93-FD09-4161-B6D5-23F4D71602ED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2316855" y="5799026"/>
              <a:ext cx="890635" cy="2723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C0C37F6-BE7E-4B83-B5D1-7A5D053F8573}"/>
                </a:ext>
              </a:extLst>
            </p:cNvPr>
            <p:cNvCxnSpPr>
              <a:cxnSpLocks/>
              <a:stCxn id="49" idx="0"/>
              <a:endCxn id="10" idx="2"/>
            </p:cNvCxnSpPr>
            <p:nvPr/>
          </p:nvCxnSpPr>
          <p:spPr>
            <a:xfrm flipH="1" flipV="1">
              <a:off x="3998202" y="5764307"/>
              <a:ext cx="306612" cy="3000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DEA48A8-CACA-44FC-9895-AA7AC58D0FE2}"/>
                </a:ext>
              </a:extLst>
            </p:cNvPr>
            <p:cNvCxnSpPr>
              <a:cxnSpLocks/>
              <a:stCxn id="10" idx="3"/>
              <a:endCxn id="48" idx="3"/>
            </p:cNvCxnSpPr>
            <p:nvPr/>
          </p:nvCxnSpPr>
          <p:spPr>
            <a:xfrm flipV="1">
              <a:off x="4961945" y="5099392"/>
              <a:ext cx="482622" cy="3242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EE84618-175E-4D72-86E8-641122220C1C}"/>
                </a:ext>
              </a:extLst>
            </p:cNvPr>
            <p:cNvCxnSpPr>
              <a:cxnSpLocks/>
              <a:stCxn id="10" idx="3"/>
              <a:endCxn id="50" idx="2"/>
            </p:cNvCxnSpPr>
            <p:nvPr/>
          </p:nvCxnSpPr>
          <p:spPr>
            <a:xfrm>
              <a:off x="4961945" y="5423647"/>
              <a:ext cx="676855" cy="53281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550F234-1B74-425D-BB07-35FA03E2E0A6}"/>
                </a:ext>
              </a:extLst>
            </p:cNvPr>
            <p:cNvCxnSpPr>
              <a:cxnSpLocks/>
              <a:stCxn id="10" idx="0"/>
              <a:endCxn id="47" idx="4"/>
            </p:cNvCxnSpPr>
            <p:nvPr/>
          </p:nvCxnSpPr>
          <p:spPr>
            <a:xfrm flipH="1" flipV="1">
              <a:off x="3868253" y="4631444"/>
              <a:ext cx="129949" cy="45154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14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工作分配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738FB6-6857-4B25-AE63-8981AC8FD595}"/>
              </a:ext>
            </a:extLst>
          </p:cNvPr>
          <p:cNvSpPr txBox="1"/>
          <p:nvPr/>
        </p:nvSpPr>
        <p:spPr>
          <a:xfrm>
            <a:off x="4949096" y="1801423"/>
            <a:ext cx="6396303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Bef>
                <a:spcPts val="1800"/>
              </a:spcBef>
            </a:pP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網頁前端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(UI/UX):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龔詠鴻、邱炫鈞</a:t>
            </a:r>
          </a:p>
          <a:p>
            <a:pPr algn="just">
              <a:spcBef>
                <a:spcPts val="1800"/>
              </a:spcBef>
            </a:pP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網頁後端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林哲弘</a:t>
            </a:r>
          </a:p>
          <a:p>
            <a:pPr algn="just">
              <a:spcBef>
                <a:spcPts val="1800"/>
              </a:spcBef>
            </a:pP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林哲弘、陳君瑋</a:t>
            </a:r>
          </a:p>
          <a:p>
            <a:pPr algn="just">
              <a:spcBef>
                <a:spcPts val="1800"/>
              </a:spcBef>
            </a:pP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</a:t>
            </a:r>
            <a:r>
              <a:rPr lang="en-US" altLang="zh-TW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200" b="1" i="0" dirty="0">
                <a:solidFill>
                  <a:srgbClr val="24292E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陳靖承</a:t>
            </a:r>
            <a:endParaRPr lang="zh-TW" altLang="en-US" b="1" i="0" dirty="0">
              <a:solidFill>
                <a:srgbClr val="24292E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Group 729">
            <a:extLst>
              <a:ext uri="{FF2B5EF4-FFF2-40B4-BE49-F238E27FC236}">
                <a16:creationId xmlns:a16="http://schemas.microsoft.com/office/drawing/2014/main" id="{89330F0D-1B87-436A-88EF-DC57D7145123}"/>
              </a:ext>
            </a:extLst>
          </p:cNvPr>
          <p:cNvGrpSpPr/>
          <p:nvPr/>
        </p:nvGrpSpPr>
        <p:grpSpPr>
          <a:xfrm>
            <a:off x="279575" y="2156793"/>
            <a:ext cx="4328747" cy="4468049"/>
            <a:chOff x="892855" y="2740647"/>
            <a:chExt cx="3988984" cy="411735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BD6517E-79C5-457A-AFFD-90D7507BB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696" y="5542483"/>
              <a:ext cx="2259717" cy="1315516"/>
            </a:xfrm>
            <a:custGeom>
              <a:avLst/>
              <a:gdLst>
                <a:gd name="T0" fmla="*/ 63 w 2130"/>
                <a:gd name="T1" fmla="*/ 0 h 1240"/>
                <a:gd name="T2" fmla="*/ 2055 w 2130"/>
                <a:gd name="T3" fmla="*/ 0 h 1240"/>
                <a:gd name="T4" fmla="*/ 2067 w 2130"/>
                <a:gd name="T5" fmla="*/ 61 h 1240"/>
                <a:gd name="T6" fmla="*/ 2078 w 2130"/>
                <a:gd name="T7" fmla="*/ 125 h 1240"/>
                <a:gd name="T8" fmla="*/ 2087 w 2130"/>
                <a:gd name="T9" fmla="*/ 193 h 1240"/>
                <a:gd name="T10" fmla="*/ 2096 w 2130"/>
                <a:gd name="T11" fmla="*/ 265 h 1240"/>
                <a:gd name="T12" fmla="*/ 2103 w 2130"/>
                <a:gd name="T13" fmla="*/ 337 h 1240"/>
                <a:gd name="T14" fmla="*/ 2109 w 2130"/>
                <a:gd name="T15" fmla="*/ 411 h 1240"/>
                <a:gd name="T16" fmla="*/ 2114 w 2130"/>
                <a:gd name="T17" fmla="*/ 487 h 1240"/>
                <a:gd name="T18" fmla="*/ 2118 w 2130"/>
                <a:gd name="T19" fmla="*/ 562 h 1240"/>
                <a:gd name="T20" fmla="*/ 2122 w 2130"/>
                <a:gd name="T21" fmla="*/ 637 h 1240"/>
                <a:gd name="T22" fmla="*/ 2125 w 2130"/>
                <a:gd name="T23" fmla="*/ 710 h 1240"/>
                <a:gd name="T24" fmla="*/ 2127 w 2130"/>
                <a:gd name="T25" fmla="*/ 781 h 1240"/>
                <a:gd name="T26" fmla="*/ 2129 w 2130"/>
                <a:gd name="T27" fmla="*/ 849 h 1240"/>
                <a:gd name="T28" fmla="*/ 2129 w 2130"/>
                <a:gd name="T29" fmla="*/ 914 h 1240"/>
                <a:gd name="T30" fmla="*/ 2130 w 2130"/>
                <a:gd name="T31" fmla="*/ 976 h 1240"/>
                <a:gd name="T32" fmla="*/ 2130 w 2130"/>
                <a:gd name="T33" fmla="*/ 1032 h 1240"/>
                <a:gd name="T34" fmla="*/ 2130 w 2130"/>
                <a:gd name="T35" fmla="*/ 1083 h 1240"/>
                <a:gd name="T36" fmla="*/ 2130 w 2130"/>
                <a:gd name="T37" fmla="*/ 1129 h 1240"/>
                <a:gd name="T38" fmla="*/ 2129 w 2130"/>
                <a:gd name="T39" fmla="*/ 1167 h 1240"/>
                <a:gd name="T40" fmla="*/ 2129 w 2130"/>
                <a:gd name="T41" fmla="*/ 1198 h 1240"/>
                <a:gd name="T42" fmla="*/ 2129 w 2130"/>
                <a:gd name="T43" fmla="*/ 1220 h 1240"/>
                <a:gd name="T44" fmla="*/ 2129 w 2130"/>
                <a:gd name="T45" fmla="*/ 1235 h 1240"/>
                <a:gd name="T46" fmla="*/ 2127 w 2130"/>
                <a:gd name="T47" fmla="*/ 1240 h 1240"/>
                <a:gd name="T48" fmla="*/ 0 w 2130"/>
                <a:gd name="T49" fmla="*/ 1240 h 1240"/>
                <a:gd name="T50" fmla="*/ 0 w 2130"/>
                <a:gd name="T51" fmla="*/ 1169 h 1240"/>
                <a:gd name="T52" fmla="*/ 0 w 2130"/>
                <a:gd name="T53" fmla="*/ 1097 h 1240"/>
                <a:gd name="T54" fmla="*/ 0 w 2130"/>
                <a:gd name="T55" fmla="*/ 1023 h 1240"/>
                <a:gd name="T56" fmla="*/ 3 w 2130"/>
                <a:gd name="T57" fmla="*/ 947 h 1240"/>
                <a:gd name="T58" fmla="*/ 4 w 2130"/>
                <a:gd name="T59" fmla="*/ 871 h 1240"/>
                <a:gd name="T60" fmla="*/ 8 w 2130"/>
                <a:gd name="T61" fmla="*/ 794 h 1240"/>
                <a:gd name="T62" fmla="*/ 11 w 2130"/>
                <a:gd name="T63" fmla="*/ 718 h 1240"/>
                <a:gd name="T64" fmla="*/ 15 w 2130"/>
                <a:gd name="T65" fmla="*/ 643 h 1240"/>
                <a:gd name="T66" fmla="*/ 19 w 2130"/>
                <a:gd name="T67" fmla="*/ 570 h 1240"/>
                <a:gd name="T68" fmla="*/ 24 w 2130"/>
                <a:gd name="T69" fmla="*/ 499 h 1240"/>
                <a:gd name="T70" fmla="*/ 28 w 2130"/>
                <a:gd name="T71" fmla="*/ 430 h 1240"/>
                <a:gd name="T72" fmla="*/ 33 w 2130"/>
                <a:gd name="T73" fmla="*/ 364 h 1240"/>
                <a:gd name="T74" fmla="*/ 37 w 2130"/>
                <a:gd name="T75" fmla="*/ 303 h 1240"/>
                <a:gd name="T76" fmla="*/ 42 w 2130"/>
                <a:gd name="T77" fmla="*/ 244 h 1240"/>
                <a:gd name="T78" fmla="*/ 46 w 2130"/>
                <a:gd name="T79" fmla="*/ 191 h 1240"/>
                <a:gd name="T80" fmla="*/ 50 w 2130"/>
                <a:gd name="T81" fmla="*/ 144 h 1240"/>
                <a:gd name="T82" fmla="*/ 54 w 2130"/>
                <a:gd name="T83" fmla="*/ 102 h 1240"/>
                <a:gd name="T84" fmla="*/ 56 w 2130"/>
                <a:gd name="T85" fmla="*/ 67 h 1240"/>
                <a:gd name="T86" fmla="*/ 59 w 2130"/>
                <a:gd name="T87" fmla="*/ 38 h 1240"/>
                <a:gd name="T88" fmla="*/ 62 w 2130"/>
                <a:gd name="T89" fmla="*/ 17 h 1240"/>
                <a:gd name="T90" fmla="*/ 63 w 2130"/>
                <a:gd name="T91" fmla="*/ 4 h 1240"/>
                <a:gd name="T92" fmla="*/ 63 w 2130"/>
                <a:gd name="T93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30" h="1240">
                  <a:moveTo>
                    <a:pt x="63" y="0"/>
                  </a:moveTo>
                  <a:lnTo>
                    <a:pt x="2055" y="0"/>
                  </a:lnTo>
                  <a:lnTo>
                    <a:pt x="2067" y="61"/>
                  </a:lnTo>
                  <a:lnTo>
                    <a:pt x="2078" y="125"/>
                  </a:lnTo>
                  <a:lnTo>
                    <a:pt x="2087" y="193"/>
                  </a:lnTo>
                  <a:lnTo>
                    <a:pt x="2096" y="265"/>
                  </a:lnTo>
                  <a:lnTo>
                    <a:pt x="2103" y="337"/>
                  </a:lnTo>
                  <a:lnTo>
                    <a:pt x="2109" y="411"/>
                  </a:lnTo>
                  <a:lnTo>
                    <a:pt x="2114" y="487"/>
                  </a:lnTo>
                  <a:lnTo>
                    <a:pt x="2118" y="562"/>
                  </a:lnTo>
                  <a:lnTo>
                    <a:pt x="2122" y="637"/>
                  </a:lnTo>
                  <a:lnTo>
                    <a:pt x="2125" y="710"/>
                  </a:lnTo>
                  <a:lnTo>
                    <a:pt x="2127" y="781"/>
                  </a:lnTo>
                  <a:lnTo>
                    <a:pt x="2129" y="849"/>
                  </a:lnTo>
                  <a:lnTo>
                    <a:pt x="2129" y="914"/>
                  </a:lnTo>
                  <a:lnTo>
                    <a:pt x="2130" y="976"/>
                  </a:lnTo>
                  <a:lnTo>
                    <a:pt x="2130" y="1032"/>
                  </a:lnTo>
                  <a:lnTo>
                    <a:pt x="2130" y="1083"/>
                  </a:lnTo>
                  <a:lnTo>
                    <a:pt x="2130" y="1129"/>
                  </a:lnTo>
                  <a:lnTo>
                    <a:pt x="2129" y="1167"/>
                  </a:lnTo>
                  <a:lnTo>
                    <a:pt x="2129" y="1198"/>
                  </a:lnTo>
                  <a:lnTo>
                    <a:pt x="2129" y="1220"/>
                  </a:lnTo>
                  <a:lnTo>
                    <a:pt x="2129" y="1235"/>
                  </a:lnTo>
                  <a:lnTo>
                    <a:pt x="2127" y="1240"/>
                  </a:lnTo>
                  <a:lnTo>
                    <a:pt x="0" y="1240"/>
                  </a:lnTo>
                  <a:lnTo>
                    <a:pt x="0" y="1169"/>
                  </a:lnTo>
                  <a:lnTo>
                    <a:pt x="0" y="1097"/>
                  </a:lnTo>
                  <a:lnTo>
                    <a:pt x="0" y="1023"/>
                  </a:lnTo>
                  <a:lnTo>
                    <a:pt x="3" y="947"/>
                  </a:lnTo>
                  <a:lnTo>
                    <a:pt x="4" y="871"/>
                  </a:lnTo>
                  <a:lnTo>
                    <a:pt x="8" y="794"/>
                  </a:lnTo>
                  <a:lnTo>
                    <a:pt x="11" y="718"/>
                  </a:lnTo>
                  <a:lnTo>
                    <a:pt x="15" y="643"/>
                  </a:lnTo>
                  <a:lnTo>
                    <a:pt x="19" y="570"/>
                  </a:lnTo>
                  <a:lnTo>
                    <a:pt x="24" y="499"/>
                  </a:lnTo>
                  <a:lnTo>
                    <a:pt x="28" y="430"/>
                  </a:lnTo>
                  <a:lnTo>
                    <a:pt x="33" y="364"/>
                  </a:lnTo>
                  <a:lnTo>
                    <a:pt x="37" y="303"/>
                  </a:lnTo>
                  <a:lnTo>
                    <a:pt x="42" y="244"/>
                  </a:lnTo>
                  <a:lnTo>
                    <a:pt x="46" y="191"/>
                  </a:lnTo>
                  <a:lnTo>
                    <a:pt x="50" y="144"/>
                  </a:lnTo>
                  <a:lnTo>
                    <a:pt x="54" y="102"/>
                  </a:lnTo>
                  <a:lnTo>
                    <a:pt x="56" y="67"/>
                  </a:lnTo>
                  <a:lnTo>
                    <a:pt x="59" y="38"/>
                  </a:lnTo>
                  <a:lnTo>
                    <a:pt x="62" y="17"/>
                  </a:lnTo>
                  <a:lnTo>
                    <a:pt x="6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CD9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28E184F-6508-4B29-AD4E-8997484D3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532" y="5254980"/>
              <a:ext cx="2113312" cy="590922"/>
            </a:xfrm>
            <a:custGeom>
              <a:avLst/>
              <a:gdLst>
                <a:gd name="T0" fmla="*/ 1043 w 1992"/>
                <a:gd name="T1" fmla="*/ 0 h 557"/>
                <a:gd name="T2" fmla="*/ 1200 w 1992"/>
                <a:gd name="T3" fmla="*/ 7 h 557"/>
                <a:gd name="T4" fmla="*/ 1352 w 1992"/>
                <a:gd name="T5" fmla="*/ 19 h 557"/>
                <a:gd name="T6" fmla="*/ 1496 w 1992"/>
                <a:gd name="T7" fmla="*/ 37 h 557"/>
                <a:gd name="T8" fmla="*/ 1629 w 1992"/>
                <a:gd name="T9" fmla="*/ 62 h 557"/>
                <a:gd name="T10" fmla="*/ 1746 w 1992"/>
                <a:gd name="T11" fmla="*/ 92 h 557"/>
                <a:gd name="T12" fmla="*/ 1845 w 1992"/>
                <a:gd name="T13" fmla="*/ 129 h 557"/>
                <a:gd name="T14" fmla="*/ 1920 w 1992"/>
                <a:gd name="T15" fmla="*/ 170 h 557"/>
                <a:gd name="T16" fmla="*/ 1972 w 1992"/>
                <a:gd name="T17" fmla="*/ 218 h 557"/>
                <a:gd name="T18" fmla="*/ 1992 w 1992"/>
                <a:gd name="T19" fmla="*/ 271 h 557"/>
                <a:gd name="T20" fmla="*/ 1981 w 1992"/>
                <a:gd name="T21" fmla="*/ 325 h 557"/>
                <a:gd name="T22" fmla="*/ 1940 w 1992"/>
                <a:gd name="T23" fmla="*/ 373 h 557"/>
                <a:gd name="T24" fmla="*/ 1873 w 1992"/>
                <a:gd name="T25" fmla="*/ 417 h 557"/>
                <a:gd name="T26" fmla="*/ 1783 w 1992"/>
                <a:gd name="T27" fmla="*/ 453 h 557"/>
                <a:gd name="T28" fmla="*/ 1673 w 1992"/>
                <a:gd name="T29" fmla="*/ 486 h 557"/>
                <a:gd name="T30" fmla="*/ 1546 w 1992"/>
                <a:gd name="T31" fmla="*/ 512 h 557"/>
                <a:gd name="T32" fmla="*/ 1407 w 1992"/>
                <a:gd name="T33" fmla="*/ 532 h 557"/>
                <a:gd name="T34" fmla="*/ 1259 w 1992"/>
                <a:gd name="T35" fmla="*/ 546 h 557"/>
                <a:gd name="T36" fmla="*/ 1105 w 1992"/>
                <a:gd name="T37" fmla="*/ 554 h 557"/>
                <a:gd name="T38" fmla="*/ 949 w 1992"/>
                <a:gd name="T39" fmla="*/ 557 h 557"/>
                <a:gd name="T40" fmla="*/ 793 w 1992"/>
                <a:gd name="T41" fmla="*/ 554 h 557"/>
                <a:gd name="T42" fmla="*/ 643 w 1992"/>
                <a:gd name="T43" fmla="*/ 544 h 557"/>
                <a:gd name="T44" fmla="*/ 500 w 1992"/>
                <a:gd name="T45" fmla="*/ 528 h 557"/>
                <a:gd name="T46" fmla="*/ 368 w 1992"/>
                <a:gd name="T47" fmla="*/ 506 h 557"/>
                <a:gd name="T48" fmla="*/ 251 w 1992"/>
                <a:gd name="T49" fmla="*/ 477 h 557"/>
                <a:gd name="T50" fmla="*/ 152 w 1992"/>
                <a:gd name="T51" fmla="*/ 443 h 557"/>
                <a:gd name="T52" fmla="*/ 76 w 1992"/>
                <a:gd name="T53" fmla="*/ 402 h 557"/>
                <a:gd name="T54" fmla="*/ 24 w 1992"/>
                <a:gd name="T55" fmla="*/ 354 h 557"/>
                <a:gd name="T56" fmla="*/ 0 w 1992"/>
                <a:gd name="T57" fmla="*/ 300 h 557"/>
                <a:gd name="T58" fmla="*/ 8 w 1992"/>
                <a:gd name="T59" fmla="*/ 241 h 557"/>
                <a:gd name="T60" fmla="*/ 47 w 1992"/>
                <a:gd name="T61" fmla="*/ 188 h 557"/>
                <a:gd name="T62" fmla="*/ 114 w 1992"/>
                <a:gd name="T63" fmla="*/ 140 h 557"/>
                <a:gd name="T64" fmla="*/ 204 w 1992"/>
                <a:gd name="T65" fmla="*/ 100 h 557"/>
                <a:gd name="T66" fmla="*/ 314 w 1992"/>
                <a:gd name="T67" fmla="*/ 67 h 557"/>
                <a:gd name="T68" fmla="*/ 441 w 1992"/>
                <a:gd name="T69" fmla="*/ 41 h 557"/>
                <a:gd name="T70" fmla="*/ 581 w 1992"/>
                <a:gd name="T71" fmla="*/ 21 h 557"/>
                <a:gd name="T72" fmla="*/ 731 w 1992"/>
                <a:gd name="T73" fmla="*/ 8 h 557"/>
                <a:gd name="T74" fmla="*/ 885 w 1992"/>
                <a:gd name="T75" fmla="*/ 0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92" h="557">
                  <a:moveTo>
                    <a:pt x="965" y="0"/>
                  </a:moveTo>
                  <a:lnTo>
                    <a:pt x="1043" y="0"/>
                  </a:lnTo>
                  <a:lnTo>
                    <a:pt x="1122" y="3"/>
                  </a:lnTo>
                  <a:lnTo>
                    <a:pt x="1200" y="7"/>
                  </a:lnTo>
                  <a:lnTo>
                    <a:pt x="1278" y="12"/>
                  </a:lnTo>
                  <a:lnTo>
                    <a:pt x="1352" y="19"/>
                  </a:lnTo>
                  <a:lnTo>
                    <a:pt x="1426" y="28"/>
                  </a:lnTo>
                  <a:lnTo>
                    <a:pt x="1496" y="37"/>
                  </a:lnTo>
                  <a:lnTo>
                    <a:pt x="1564" y="49"/>
                  </a:lnTo>
                  <a:lnTo>
                    <a:pt x="1629" y="62"/>
                  </a:lnTo>
                  <a:lnTo>
                    <a:pt x="1690" y="76"/>
                  </a:lnTo>
                  <a:lnTo>
                    <a:pt x="1746" y="92"/>
                  </a:lnTo>
                  <a:lnTo>
                    <a:pt x="1797" y="109"/>
                  </a:lnTo>
                  <a:lnTo>
                    <a:pt x="1845" y="129"/>
                  </a:lnTo>
                  <a:lnTo>
                    <a:pt x="1885" y="148"/>
                  </a:lnTo>
                  <a:lnTo>
                    <a:pt x="1920" y="170"/>
                  </a:lnTo>
                  <a:lnTo>
                    <a:pt x="1949" y="193"/>
                  </a:lnTo>
                  <a:lnTo>
                    <a:pt x="1972" y="218"/>
                  </a:lnTo>
                  <a:lnTo>
                    <a:pt x="1986" y="244"/>
                  </a:lnTo>
                  <a:lnTo>
                    <a:pt x="1992" y="271"/>
                  </a:lnTo>
                  <a:lnTo>
                    <a:pt x="1990" y="299"/>
                  </a:lnTo>
                  <a:lnTo>
                    <a:pt x="1981" y="325"/>
                  </a:lnTo>
                  <a:lnTo>
                    <a:pt x="1964" y="350"/>
                  </a:lnTo>
                  <a:lnTo>
                    <a:pt x="1940" y="373"/>
                  </a:lnTo>
                  <a:lnTo>
                    <a:pt x="1910" y="396"/>
                  </a:lnTo>
                  <a:lnTo>
                    <a:pt x="1873" y="417"/>
                  </a:lnTo>
                  <a:lnTo>
                    <a:pt x="1830" y="436"/>
                  </a:lnTo>
                  <a:lnTo>
                    <a:pt x="1783" y="453"/>
                  </a:lnTo>
                  <a:lnTo>
                    <a:pt x="1729" y="470"/>
                  </a:lnTo>
                  <a:lnTo>
                    <a:pt x="1673" y="486"/>
                  </a:lnTo>
                  <a:lnTo>
                    <a:pt x="1612" y="499"/>
                  </a:lnTo>
                  <a:lnTo>
                    <a:pt x="1546" y="512"/>
                  </a:lnTo>
                  <a:lnTo>
                    <a:pt x="1478" y="523"/>
                  </a:lnTo>
                  <a:lnTo>
                    <a:pt x="1407" y="532"/>
                  </a:lnTo>
                  <a:lnTo>
                    <a:pt x="1334" y="540"/>
                  </a:lnTo>
                  <a:lnTo>
                    <a:pt x="1259" y="546"/>
                  </a:lnTo>
                  <a:lnTo>
                    <a:pt x="1183" y="551"/>
                  </a:lnTo>
                  <a:lnTo>
                    <a:pt x="1105" y="554"/>
                  </a:lnTo>
                  <a:lnTo>
                    <a:pt x="1028" y="557"/>
                  </a:lnTo>
                  <a:lnTo>
                    <a:pt x="949" y="557"/>
                  </a:lnTo>
                  <a:lnTo>
                    <a:pt x="871" y="555"/>
                  </a:lnTo>
                  <a:lnTo>
                    <a:pt x="793" y="554"/>
                  </a:lnTo>
                  <a:lnTo>
                    <a:pt x="717" y="549"/>
                  </a:lnTo>
                  <a:lnTo>
                    <a:pt x="643" y="544"/>
                  </a:lnTo>
                  <a:lnTo>
                    <a:pt x="569" y="537"/>
                  </a:lnTo>
                  <a:lnTo>
                    <a:pt x="500" y="528"/>
                  </a:lnTo>
                  <a:lnTo>
                    <a:pt x="432" y="517"/>
                  </a:lnTo>
                  <a:lnTo>
                    <a:pt x="368" y="506"/>
                  </a:lnTo>
                  <a:lnTo>
                    <a:pt x="308" y="493"/>
                  </a:lnTo>
                  <a:lnTo>
                    <a:pt x="251" y="477"/>
                  </a:lnTo>
                  <a:lnTo>
                    <a:pt x="199" y="461"/>
                  </a:lnTo>
                  <a:lnTo>
                    <a:pt x="152" y="443"/>
                  </a:lnTo>
                  <a:lnTo>
                    <a:pt x="111" y="423"/>
                  </a:lnTo>
                  <a:lnTo>
                    <a:pt x="76" y="402"/>
                  </a:lnTo>
                  <a:lnTo>
                    <a:pt x="46" y="379"/>
                  </a:lnTo>
                  <a:lnTo>
                    <a:pt x="24" y="354"/>
                  </a:lnTo>
                  <a:lnTo>
                    <a:pt x="8" y="328"/>
                  </a:lnTo>
                  <a:lnTo>
                    <a:pt x="0" y="300"/>
                  </a:lnTo>
                  <a:lnTo>
                    <a:pt x="0" y="271"/>
                  </a:lnTo>
                  <a:lnTo>
                    <a:pt x="8" y="241"/>
                  </a:lnTo>
                  <a:lnTo>
                    <a:pt x="25" y="214"/>
                  </a:lnTo>
                  <a:lnTo>
                    <a:pt x="47" y="188"/>
                  </a:lnTo>
                  <a:lnTo>
                    <a:pt x="77" y="163"/>
                  </a:lnTo>
                  <a:lnTo>
                    <a:pt x="114" y="140"/>
                  </a:lnTo>
                  <a:lnTo>
                    <a:pt x="156" y="119"/>
                  </a:lnTo>
                  <a:lnTo>
                    <a:pt x="204" y="100"/>
                  </a:lnTo>
                  <a:lnTo>
                    <a:pt x="257" y="83"/>
                  </a:lnTo>
                  <a:lnTo>
                    <a:pt x="314" y="67"/>
                  </a:lnTo>
                  <a:lnTo>
                    <a:pt x="376" y="53"/>
                  </a:lnTo>
                  <a:lnTo>
                    <a:pt x="441" y="41"/>
                  </a:lnTo>
                  <a:lnTo>
                    <a:pt x="509" y="30"/>
                  </a:lnTo>
                  <a:lnTo>
                    <a:pt x="581" y="21"/>
                  </a:lnTo>
                  <a:lnTo>
                    <a:pt x="655" y="13"/>
                  </a:lnTo>
                  <a:lnTo>
                    <a:pt x="731" y="8"/>
                  </a:lnTo>
                  <a:lnTo>
                    <a:pt x="808" y="3"/>
                  </a:lnTo>
                  <a:lnTo>
                    <a:pt x="885" y="0"/>
                  </a:lnTo>
                  <a:lnTo>
                    <a:pt x="965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ED60773-66B6-41F8-9185-DF113F37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032" y="5345156"/>
              <a:ext cx="1775946" cy="385107"/>
            </a:xfrm>
            <a:custGeom>
              <a:avLst/>
              <a:gdLst>
                <a:gd name="T0" fmla="*/ 885 w 1674"/>
                <a:gd name="T1" fmla="*/ 2 h 363"/>
                <a:gd name="T2" fmla="*/ 1030 w 1674"/>
                <a:gd name="T3" fmla="*/ 7 h 363"/>
                <a:gd name="T4" fmla="*/ 1170 w 1674"/>
                <a:gd name="T5" fmla="*/ 19 h 363"/>
                <a:gd name="T6" fmla="*/ 1301 w 1674"/>
                <a:gd name="T7" fmla="*/ 36 h 363"/>
                <a:gd name="T8" fmla="*/ 1418 w 1674"/>
                <a:gd name="T9" fmla="*/ 57 h 363"/>
                <a:gd name="T10" fmla="*/ 1518 w 1674"/>
                <a:gd name="T11" fmla="*/ 83 h 363"/>
                <a:gd name="T12" fmla="*/ 1597 w 1674"/>
                <a:gd name="T13" fmla="*/ 113 h 363"/>
                <a:gd name="T14" fmla="*/ 1651 w 1674"/>
                <a:gd name="T15" fmla="*/ 148 h 363"/>
                <a:gd name="T16" fmla="*/ 1674 w 1674"/>
                <a:gd name="T17" fmla="*/ 188 h 363"/>
                <a:gd name="T18" fmla="*/ 1664 w 1674"/>
                <a:gd name="T19" fmla="*/ 222 h 363"/>
                <a:gd name="T20" fmla="*/ 1622 w 1674"/>
                <a:gd name="T21" fmla="*/ 253 h 363"/>
                <a:gd name="T22" fmla="*/ 1552 w 1674"/>
                <a:gd name="T23" fmla="*/ 281 h 363"/>
                <a:gd name="T24" fmla="*/ 1459 w 1674"/>
                <a:gd name="T25" fmla="*/ 304 h 363"/>
                <a:gd name="T26" fmla="*/ 1347 w 1674"/>
                <a:gd name="T27" fmla="*/ 324 h 363"/>
                <a:gd name="T28" fmla="*/ 1219 w 1674"/>
                <a:gd name="T29" fmla="*/ 341 h 363"/>
                <a:gd name="T30" fmla="*/ 1080 w 1674"/>
                <a:gd name="T31" fmla="*/ 353 h 363"/>
                <a:gd name="T32" fmla="*/ 935 w 1674"/>
                <a:gd name="T33" fmla="*/ 360 h 363"/>
                <a:gd name="T34" fmla="*/ 785 w 1674"/>
                <a:gd name="T35" fmla="*/ 363 h 363"/>
                <a:gd name="T36" fmla="*/ 639 w 1674"/>
                <a:gd name="T37" fmla="*/ 360 h 363"/>
                <a:gd name="T38" fmla="*/ 497 w 1674"/>
                <a:gd name="T39" fmla="*/ 354 h 363"/>
                <a:gd name="T40" fmla="*/ 366 w 1674"/>
                <a:gd name="T41" fmla="*/ 341 h 363"/>
                <a:gd name="T42" fmla="*/ 249 w 1674"/>
                <a:gd name="T43" fmla="*/ 322 h 363"/>
                <a:gd name="T44" fmla="*/ 149 w 1674"/>
                <a:gd name="T45" fmla="*/ 298 h 363"/>
                <a:gd name="T46" fmla="*/ 72 w 1674"/>
                <a:gd name="T47" fmla="*/ 267 h 363"/>
                <a:gd name="T48" fmla="*/ 21 w 1674"/>
                <a:gd name="T49" fmla="*/ 231 h 363"/>
                <a:gd name="T50" fmla="*/ 0 w 1674"/>
                <a:gd name="T51" fmla="*/ 188 h 363"/>
                <a:gd name="T52" fmla="*/ 13 w 1674"/>
                <a:gd name="T53" fmla="*/ 144 h 363"/>
                <a:gd name="T54" fmla="*/ 57 w 1674"/>
                <a:gd name="T55" fmla="*/ 106 h 363"/>
                <a:gd name="T56" fmla="*/ 127 w 1674"/>
                <a:gd name="T57" fmla="*/ 75 h 363"/>
                <a:gd name="T58" fmla="*/ 221 w 1674"/>
                <a:gd name="T59" fmla="*/ 49 h 363"/>
                <a:gd name="T60" fmla="*/ 332 w 1674"/>
                <a:gd name="T61" fmla="*/ 28 h 363"/>
                <a:gd name="T62" fmla="*/ 458 w 1674"/>
                <a:gd name="T63" fmla="*/ 13 h 363"/>
                <a:gd name="T64" fmla="*/ 595 w 1674"/>
                <a:gd name="T65" fmla="*/ 4 h 363"/>
                <a:gd name="T66" fmla="*/ 739 w 1674"/>
                <a:gd name="T67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74" h="363">
                  <a:moveTo>
                    <a:pt x="811" y="0"/>
                  </a:moveTo>
                  <a:lnTo>
                    <a:pt x="885" y="2"/>
                  </a:lnTo>
                  <a:lnTo>
                    <a:pt x="958" y="4"/>
                  </a:lnTo>
                  <a:lnTo>
                    <a:pt x="1030" y="7"/>
                  </a:lnTo>
                  <a:lnTo>
                    <a:pt x="1101" y="12"/>
                  </a:lnTo>
                  <a:lnTo>
                    <a:pt x="1170" y="19"/>
                  </a:lnTo>
                  <a:lnTo>
                    <a:pt x="1237" y="27"/>
                  </a:lnTo>
                  <a:lnTo>
                    <a:pt x="1301" y="36"/>
                  </a:lnTo>
                  <a:lnTo>
                    <a:pt x="1361" y="45"/>
                  </a:lnTo>
                  <a:lnTo>
                    <a:pt x="1418" y="57"/>
                  </a:lnTo>
                  <a:lnTo>
                    <a:pt x="1470" y="68"/>
                  </a:lnTo>
                  <a:lnTo>
                    <a:pt x="1518" y="83"/>
                  </a:lnTo>
                  <a:lnTo>
                    <a:pt x="1560" y="97"/>
                  </a:lnTo>
                  <a:lnTo>
                    <a:pt x="1597" y="113"/>
                  </a:lnTo>
                  <a:lnTo>
                    <a:pt x="1627" y="130"/>
                  </a:lnTo>
                  <a:lnTo>
                    <a:pt x="1651" y="148"/>
                  </a:lnTo>
                  <a:lnTo>
                    <a:pt x="1666" y="168"/>
                  </a:lnTo>
                  <a:lnTo>
                    <a:pt x="1674" y="188"/>
                  </a:lnTo>
                  <a:lnTo>
                    <a:pt x="1674" y="205"/>
                  </a:lnTo>
                  <a:lnTo>
                    <a:pt x="1664" y="222"/>
                  </a:lnTo>
                  <a:lnTo>
                    <a:pt x="1647" y="237"/>
                  </a:lnTo>
                  <a:lnTo>
                    <a:pt x="1622" y="253"/>
                  </a:lnTo>
                  <a:lnTo>
                    <a:pt x="1590" y="266"/>
                  </a:lnTo>
                  <a:lnTo>
                    <a:pt x="1552" y="281"/>
                  </a:lnTo>
                  <a:lnTo>
                    <a:pt x="1508" y="292"/>
                  </a:lnTo>
                  <a:lnTo>
                    <a:pt x="1459" y="304"/>
                  </a:lnTo>
                  <a:lnTo>
                    <a:pt x="1404" y="315"/>
                  </a:lnTo>
                  <a:lnTo>
                    <a:pt x="1347" y="324"/>
                  </a:lnTo>
                  <a:lnTo>
                    <a:pt x="1284" y="333"/>
                  </a:lnTo>
                  <a:lnTo>
                    <a:pt x="1219" y="341"/>
                  </a:lnTo>
                  <a:lnTo>
                    <a:pt x="1151" y="347"/>
                  </a:lnTo>
                  <a:lnTo>
                    <a:pt x="1080" y="353"/>
                  </a:lnTo>
                  <a:lnTo>
                    <a:pt x="1008" y="356"/>
                  </a:lnTo>
                  <a:lnTo>
                    <a:pt x="935" y="360"/>
                  </a:lnTo>
                  <a:lnTo>
                    <a:pt x="860" y="362"/>
                  </a:lnTo>
                  <a:lnTo>
                    <a:pt x="785" y="363"/>
                  </a:lnTo>
                  <a:lnTo>
                    <a:pt x="712" y="362"/>
                  </a:lnTo>
                  <a:lnTo>
                    <a:pt x="639" y="360"/>
                  </a:lnTo>
                  <a:lnTo>
                    <a:pt x="567" y="358"/>
                  </a:lnTo>
                  <a:lnTo>
                    <a:pt x="497" y="354"/>
                  </a:lnTo>
                  <a:lnTo>
                    <a:pt x="431" y="347"/>
                  </a:lnTo>
                  <a:lnTo>
                    <a:pt x="366" y="341"/>
                  </a:lnTo>
                  <a:lnTo>
                    <a:pt x="305" y="332"/>
                  </a:lnTo>
                  <a:lnTo>
                    <a:pt x="249" y="322"/>
                  </a:lnTo>
                  <a:lnTo>
                    <a:pt x="196" y="311"/>
                  </a:lnTo>
                  <a:lnTo>
                    <a:pt x="149" y="298"/>
                  </a:lnTo>
                  <a:lnTo>
                    <a:pt x="107" y="283"/>
                  </a:lnTo>
                  <a:lnTo>
                    <a:pt x="72" y="267"/>
                  </a:lnTo>
                  <a:lnTo>
                    <a:pt x="43" y="250"/>
                  </a:lnTo>
                  <a:lnTo>
                    <a:pt x="21" y="231"/>
                  </a:lnTo>
                  <a:lnTo>
                    <a:pt x="6" y="210"/>
                  </a:lnTo>
                  <a:lnTo>
                    <a:pt x="0" y="188"/>
                  </a:lnTo>
                  <a:lnTo>
                    <a:pt x="2" y="165"/>
                  </a:lnTo>
                  <a:lnTo>
                    <a:pt x="13" y="144"/>
                  </a:lnTo>
                  <a:lnTo>
                    <a:pt x="31" y="125"/>
                  </a:lnTo>
                  <a:lnTo>
                    <a:pt x="57" y="106"/>
                  </a:lnTo>
                  <a:lnTo>
                    <a:pt x="89" y="91"/>
                  </a:lnTo>
                  <a:lnTo>
                    <a:pt x="127" y="75"/>
                  </a:lnTo>
                  <a:lnTo>
                    <a:pt x="171" y="62"/>
                  </a:lnTo>
                  <a:lnTo>
                    <a:pt x="221" y="49"/>
                  </a:lnTo>
                  <a:lnTo>
                    <a:pt x="275" y="38"/>
                  </a:lnTo>
                  <a:lnTo>
                    <a:pt x="332" y="28"/>
                  </a:lnTo>
                  <a:lnTo>
                    <a:pt x="394" y="20"/>
                  </a:lnTo>
                  <a:lnTo>
                    <a:pt x="458" y="13"/>
                  </a:lnTo>
                  <a:lnTo>
                    <a:pt x="526" y="8"/>
                  </a:lnTo>
                  <a:lnTo>
                    <a:pt x="595" y="4"/>
                  </a:lnTo>
                  <a:lnTo>
                    <a:pt x="666" y="2"/>
                  </a:lnTo>
                  <a:lnTo>
                    <a:pt x="739" y="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3C7A5BE-67F3-4A34-AD04-00190A2B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41" y="5542483"/>
              <a:ext cx="822198" cy="1315516"/>
            </a:xfrm>
            <a:custGeom>
              <a:avLst/>
              <a:gdLst>
                <a:gd name="T0" fmla="*/ 708 w 775"/>
                <a:gd name="T1" fmla="*/ 51 h 1240"/>
                <a:gd name="T2" fmla="*/ 731 w 775"/>
                <a:gd name="T3" fmla="*/ 168 h 1240"/>
                <a:gd name="T4" fmla="*/ 750 w 775"/>
                <a:gd name="T5" fmla="*/ 299 h 1240"/>
                <a:gd name="T6" fmla="*/ 763 w 775"/>
                <a:gd name="T7" fmla="*/ 439 h 1240"/>
                <a:gd name="T8" fmla="*/ 771 w 775"/>
                <a:gd name="T9" fmla="*/ 583 h 1240"/>
                <a:gd name="T10" fmla="*/ 775 w 775"/>
                <a:gd name="T11" fmla="*/ 724 h 1240"/>
                <a:gd name="T12" fmla="*/ 775 w 775"/>
                <a:gd name="T13" fmla="*/ 859 h 1240"/>
                <a:gd name="T14" fmla="*/ 775 w 775"/>
                <a:gd name="T15" fmla="*/ 982 h 1240"/>
                <a:gd name="T16" fmla="*/ 772 w 775"/>
                <a:gd name="T17" fmla="*/ 1087 h 1240"/>
                <a:gd name="T18" fmla="*/ 769 w 775"/>
                <a:gd name="T19" fmla="*/ 1168 h 1240"/>
                <a:gd name="T20" fmla="*/ 767 w 775"/>
                <a:gd name="T21" fmla="*/ 1222 h 1240"/>
                <a:gd name="T22" fmla="*/ 765 w 775"/>
                <a:gd name="T23" fmla="*/ 1240 h 1240"/>
                <a:gd name="T24" fmla="*/ 549 w 775"/>
                <a:gd name="T25" fmla="*/ 1219 h 1240"/>
                <a:gd name="T26" fmla="*/ 501 w 775"/>
                <a:gd name="T27" fmla="*/ 1169 h 1240"/>
                <a:gd name="T28" fmla="*/ 449 w 775"/>
                <a:gd name="T29" fmla="*/ 1109 h 1240"/>
                <a:gd name="T30" fmla="*/ 398 w 775"/>
                <a:gd name="T31" fmla="*/ 1045 h 1240"/>
                <a:gd name="T32" fmla="*/ 350 w 775"/>
                <a:gd name="T33" fmla="*/ 982 h 1240"/>
                <a:gd name="T34" fmla="*/ 309 w 775"/>
                <a:gd name="T35" fmla="*/ 925 h 1240"/>
                <a:gd name="T36" fmla="*/ 275 w 775"/>
                <a:gd name="T37" fmla="*/ 877 h 1240"/>
                <a:gd name="T38" fmla="*/ 254 w 775"/>
                <a:gd name="T39" fmla="*/ 846 h 1240"/>
                <a:gd name="T40" fmla="*/ 246 w 775"/>
                <a:gd name="T41" fmla="*/ 834 h 1240"/>
                <a:gd name="T42" fmla="*/ 251 w 775"/>
                <a:gd name="T43" fmla="*/ 835 h 1240"/>
                <a:gd name="T44" fmla="*/ 267 w 775"/>
                <a:gd name="T45" fmla="*/ 839 h 1240"/>
                <a:gd name="T46" fmla="*/ 290 w 775"/>
                <a:gd name="T47" fmla="*/ 843 h 1240"/>
                <a:gd name="T48" fmla="*/ 315 w 775"/>
                <a:gd name="T49" fmla="*/ 842 h 1240"/>
                <a:gd name="T50" fmla="*/ 340 w 775"/>
                <a:gd name="T51" fmla="*/ 834 h 1240"/>
                <a:gd name="T52" fmla="*/ 360 w 775"/>
                <a:gd name="T53" fmla="*/ 816 h 1240"/>
                <a:gd name="T54" fmla="*/ 373 w 775"/>
                <a:gd name="T55" fmla="*/ 784 h 1240"/>
                <a:gd name="T56" fmla="*/ 374 w 775"/>
                <a:gd name="T57" fmla="*/ 736 h 1240"/>
                <a:gd name="T58" fmla="*/ 362 w 775"/>
                <a:gd name="T59" fmla="*/ 674 h 1240"/>
                <a:gd name="T60" fmla="*/ 340 w 775"/>
                <a:gd name="T61" fmla="*/ 635 h 1240"/>
                <a:gd name="T62" fmla="*/ 313 w 775"/>
                <a:gd name="T63" fmla="*/ 618 h 1240"/>
                <a:gd name="T64" fmla="*/ 282 w 775"/>
                <a:gd name="T65" fmla="*/ 619 h 1240"/>
                <a:gd name="T66" fmla="*/ 251 w 775"/>
                <a:gd name="T67" fmla="*/ 634 h 1240"/>
                <a:gd name="T68" fmla="*/ 222 w 775"/>
                <a:gd name="T69" fmla="*/ 654 h 1240"/>
                <a:gd name="T70" fmla="*/ 199 w 775"/>
                <a:gd name="T71" fmla="*/ 674 h 1240"/>
                <a:gd name="T72" fmla="*/ 183 w 775"/>
                <a:gd name="T73" fmla="*/ 691 h 1240"/>
                <a:gd name="T74" fmla="*/ 176 w 775"/>
                <a:gd name="T75" fmla="*/ 698 h 1240"/>
                <a:gd name="T76" fmla="*/ 161 w 775"/>
                <a:gd name="T77" fmla="*/ 669 h 1240"/>
                <a:gd name="T78" fmla="*/ 140 w 775"/>
                <a:gd name="T79" fmla="*/ 623 h 1240"/>
                <a:gd name="T80" fmla="*/ 115 w 775"/>
                <a:gd name="T81" fmla="*/ 565 h 1240"/>
                <a:gd name="T82" fmla="*/ 87 w 775"/>
                <a:gd name="T83" fmla="*/ 499 h 1240"/>
                <a:gd name="T84" fmla="*/ 61 w 775"/>
                <a:gd name="T85" fmla="*/ 432 h 1240"/>
                <a:gd name="T86" fmla="*/ 38 w 775"/>
                <a:gd name="T87" fmla="*/ 371 h 1240"/>
                <a:gd name="T88" fmla="*/ 17 w 775"/>
                <a:gd name="T89" fmla="*/ 320 h 1240"/>
                <a:gd name="T90" fmla="*/ 4 w 775"/>
                <a:gd name="T91" fmla="*/ 284 h 1240"/>
                <a:gd name="T92" fmla="*/ 0 w 775"/>
                <a:gd name="T93" fmla="*/ 273 h 1240"/>
                <a:gd name="T94" fmla="*/ 169 w 775"/>
                <a:gd name="T95" fmla="*/ 254 h 1240"/>
                <a:gd name="T96" fmla="*/ 307 w 775"/>
                <a:gd name="T97" fmla="*/ 231 h 1240"/>
                <a:gd name="T98" fmla="*/ 420 w 775"/>
                <a:gd name="T99" fmla="*/ 203 h 1240"/>
                <a:gd name="T100" fmla="*/ 508 w 775"/>
                <a:gd name="T101" fmla="*/ 174 h 1240"/>
                <a:gd name="T102" fmla="*/ 574 w 775"/>
                <a:gd name="T103" fmla="*/ 143 h 1240"/>
                <a:gd name="T104" fmla="*/ 624 w 775"/>
                <a:gd name="T105" fmla="*/ 113 h 1240"/>
                <a:gd name="T106" fmla="*/ 657 w 775"/>
                <a:gd name="T107" fmla="*/ 83 h 1240"/>
                <a:gd name="T108" fmla="*/ 678 w 775"/>
                <a:gd name="T109" fmla="*/ 57 h 1240"/>
                <a:gd name="T110" fmla="*/ 688 w 775"/>
                <a:gd name="T111" fmla="*/ 33 h 1240"/>
                <a:gd name="T112" fmla="*/ 693 w 775"/>
                <a:gd name="T113" fmla="*/ 16 h 1240"/>
                <a:gd name="T114" fmla="*/ 693 w 775"/>
                <a:gd name="T115" fmla="*/ 4 h 1240"/>
                <a:gd name="T116" fmla="*/ 693 w 775"/>
                <a:gd name="T117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75" h="1240">
                  <a:moveTo>
                    <a:pt x="693" y="0"/>
                  </a:moveTo>
                  <a:lnTo>
                    <a:pt x="708" y="51"/>
                  </a:lnTo>
                  <a:lnTo>
                    <a:pt x="721" y="106"/>
                  </a:lnTo>
                  <a:lnTo>
                    <a:pt x="731" y="168"/>
                  </a:lnTo>
                  <a:lnTo>
                    <a:pt x="742" y="231"/>
                  </a:lnTo>
                  <a:lnTo>
                    <a:pt x="750" y="299"/>
                  </a:lnTo>
                  <a:lnTo>
                    <a:pt x="756" y="368"/>
                  </a:lnTo>
                  <a:lnTo>
                    <a:pt x="763" y="439"/>
                  </a:lnTo>
                  <a:lnTo>
                    <a:pt x="767" y="510"/>
                  </a:lnTo>
                  <a:lnTo>
                    <a:pt x="771" y="583"/>
                  </a:lnTo>
                  <a:lnTo>
                    <a:pt x="772" y="654"/>
                  </a:lnTo>
                  <a:lnTo>
                    <a:pt x="775" y="724"/>
                  </a:lnTo>
                  <a:lnTo>
                    <a:pt x="775" y="794"/>
                  </a:lnTo>
                  <a:lnTo>
                    <a:pt x="775" y="859"/>
                  </a:lnTo>
                  <a:lnTo>
                    <a:pt x="775" y="923"/>
                  </a:lnTo>
                  <a:lnTo>
                    <a:pt x="775" y="982"/>
                  </a:lnTo>
                  <a:lnTo>
                    <a:pt x="773" y="1037"/>
                  </a:lnTo>
                  <a:lnTo>
                    <a:pt x="772" y="1087"/>
                  </a:lnTo>
                  <a:lnTo>
                    <a:pt x="771" y="1131"/>
                  </a:lnTo>
                  <a:lnTo>
                    <a:pt x="769" y="1168"/>
                  </a:lnTo>
                  <a:lnTo>
                    <a:pt x="768" y="1198"/>
                  </a:lnTo>
                  <a:lnTo>
                    <a:pt x="767" y="1222"/>
                  </a:lnTo>
                  <a:lnTo>
                    <a:pt x="767" y="1235"/>
                  </a:lnTo>
                  <a:lnTo>
                    <a:pt x="765" y="1240"/>
                  </a:lnTo>
                  <a:lnTo>
                    <a:pt x="573" y="1240"/>
                  </a:lnTo>
                  <a:lnTo>
                    <a:pt x="549" y="1219"/>
                  </a:lnTo>
                  <a:lnTo>
                    <a:pt x="526" y="1195"/>
                  </a:lnTo>
                  <a:lnTo>
                    <a:pt x="501" y="1169"/>
                  </a:lnTo>
                  <a:lnTo>
                    <a:pt x="475" y="1141"/>
                  </a:lnTo>
                  <a:lnTo>
                    <a:pt x="449" y="1109"/>
                  </a:lnTo>
                  <a:lnTo>
                    <a:pt x="424" y="1078"/>
                  </a:lnTo>
                  <a:lnTo>
                    <a:pt x="398" y="1045"/>
                  </a:lnTo>
                  <a:lnTo>
                    <a:pt x="374" y="1014"/>
                  </a:lnTo>
                  <a:lnTo>
                    <a:pt x="350" y="982"/>
                  </a:lnTo>
                  <a:lnTo>
                    <a:pt x="328" y="952"/>
                  </a:lnTo>
                  <a:lnTo>
                    <a:pt x="309" y="925"/>
                  </a:lnTo>
                  <a:lnTo>
                    <a:pt x="290" y="900"/>
                  </a:lnTo>
                  <a:lnTo>
                    <a:pt x="275" y="877"/>
                  </a:lnTo>
                  <a:lnTo>
                    <a:pt x="263" y="859"/>
                  </a:lnTo>
                  <a:lnTo>
                    <a:pt x="254" y="846"/>
                  </a:lnTo>
                  <a:lnTo>
                    <a:pt x="247" y="837"/>
                  </a:lnTo>
                  <a:lnTo>
                    <a:pt x="246" y="834"/>
                  </a:lnTo>
                  <a:lnTo>
                    <a:pt x="247" y="834"/>
                  </a:lnTo>
                  <a:lnTo>
                    <a:pt x="251" y="835"/>
                  </a:lnTo>
                  <a:lnTo>
                    <a:pt x="259" y="838"/>
                  </a:lnTo>
                  <a:lnTo>
                    <a:pt x="267" y="839"/>
                  </a:lnTo>
                  <a:lnTo>
                    <a:pt x="278" y="842"/>
                  </a:lnTo>
                  <a:lnTo>
                    <a:pt x="290" y="843"/>
                  </a:lnTo>
                  <a:lnTo>
                    <a:pt x="302" y="843"/>
                  </a:lnTo>
                  <a:lnTo>
                    <a:pt x="315" y="842"/>
                  </a:lnTo>
                  <a:lnTo>
                    <a:pt x="327" y="839"/>
                  </a:lnTo>
                  <a:lnTo>
                    <a:pt x="340" y="834"/>
                  </a:lnTo>
                  <a:lnTo>
                    <a:pt x="350" y="826"/>
                  </a:lnTo>
                  <a:lnTo>
                    <a:pt x="360" y="816"/>
                  </a:lnTo>
                  <a:lnTo>
                    <a:pt x="368" y="801"/>
                  </a:lnTo>
                  <a:lnTo>
                    <a:pt x="373" y="784"/>
                  </a:lnTo>
                  <a:lnTo>
                    <a:pt x="375" y="762"/>
                  </a:lnTo>
                  <a:lnTo>
                    <a:pt x="374" y="736"/>
                  </a:lnTo>
                  <a:lnTo>
                    <a:pt x="370" y="705"/>
                  </a:lnTo>
                  <a:lnTo>
                    <a:pt x="362" y="674"/>
                  </a:lnTo>
                  <a:lnTo>
                    <a:pt x="352" y="651"/>
                  </a:lnTo>
                  <a:lnTo>
                    <a:pt x="340" y="635"/>
                  </a:lnTo>
                  <a:lnTo>
                    <a:pt x="327" y="623"/>
                  </a:lnTo>
                  <a:lnTo>
                    <a:pt x="313" y="618"/>
                  </a:lnTo>
                  <a:lnTo>
                    <a:pt x="298" y="617"/>
                  </a:lnTo>
                  <a:lnTo>
                    <a:pt x="282" y="619"/>
                  </a:lnTo>
                  <a:lnTo>
                    <a:pt x="267" y="625"/>
                  </a:lnTo>
                  <a:lnTo>
                    <a:pt x="251" y="634"/>
                  </a:lnTo>
                  <a:lnTo>
                    <a:pt x="237" y="643"/>
                  </a:lnTo>
                  <a:lnTo>
                    <a:pt x="222" y="654"/>
                  </a:lnTo>
                  <a:lnTo>
                    <a:pt x="210" y="664"/>
                  </a:lnTo>
                  <a:lnTo>
                    <a:pt x="199" y="674"/>
                  </a:lnTo>
                  <a:lnTo>
                    <a:pt x="189" y="684"/>
                  </a:lnTo>
                  <a:lnTo>
                    <a:pt x="183" y="691"/>
                  </a:lnTo>
                  <a:lnTo>
                    <a:pt x="178" y="697"/>
                  </a:lnTo>
                  <a:lnTo>
                    <a:pt x="176" y="698"/>
                  </a:lnTo>
                  <a:lnTo>
                    <a:pt x="170" y="686"/>
                  </a:lnTo>
                  <a:lnTo>
                    <a:pt x="161" y="669"/>
                  </a:lnTo>
                  <a:lnTo>
                    <a:pt x="152" y="648"/>
                  </a:lnTo>
                  <a:lnTo>
                    <a:pt x="140" y="623"/>
                  </a:lnTo>
                  <a:lnTo>
                    <a:pt x="128" y="595"/>
                  </a:lnTo>
                  <a:lnTo>
                    <a:pt x="115" y="565"/>
                  </a:lnTo>
                  <a:lnTo>
                    <a:pt x="102" y="532"/>
                  </a:lnTo>
                  <a:lnTo>
                    <a:pt x="87" y="499"/>
                  </a:lnTo>
                  <a:lnTo>
                    <a:pt x="74" y="465"/>
                  </a:lnTo>
                  <a:lnTo>
                    <a:pt x="61" y="432"/>
                  </a:lnTo>
                  <a:lnTo>
                    <a:pt x="48" y="401"/>
                  </a:lnTo>
                  <a:lnTo>
                    <a:pt x="38" y="371"/>
                  </a:lnTo>
                  <a:lnTo>
                    <a:pt x="26" y="343"/>
                  </a:lnTo>
                  <a:lnTo>
                    <a:pt x="17" y="320"/>
                  </a:lnTo>
                  <a:lnTo>
                    <a:pt x="10" y="300"/>
                  </a:lnTo>
                  <a:lnTo>
                    <a:pt x="4" y="284"/>
                  </a:lnTo>
                  <a:lnTo>
                    <a:pt x="1" y="275"/>
                  </a:lnTo>
                  <a:lnTo>
                    <a:pt x="0" y="273"/>
                  </a:lnTo>
                  <a:lnTo>
                    <a:pt x="87" y="263"/>
                  </a:lnTo>
                  <a:lnTo>
                    <a:pt x="169" y="254"/>
                  </a:lnTo>
                  <a:lnTo>
                    <a:pt x="242" y="242"/>
                  </a:lnTo>
                  <a:lnTo>
                    <a:pt x="307" y="231"/>
                  </a:lnTo>
                  <a:lnTo>
                    <a:pt x="366" y="218"/>
                  </a:lnTo>
                  <a:lnTo>
                    <a:pt x="420" y="203"/>
                  </a:lnTo>
                  <a:lnTo>
                    <a:pt x="467" y="189"/>
                  </a:lnTo>
                  <a:lnTo>
                    <a:pt x="508" y="174"/>
                  </a:lnTo>
                  <a:lnTo>
                    <a:pt x="544" y="159"/>
                  </a:lnTo>
                  <a:lnTo>
                    <a:pt x="574" y="143"/>
                  </a:lnTo>
                  <a:lnTo>
                    <a:pt x="602" y="129"/>
                  </a:lnTo>
                  <a:lnTo>
                    <a:pt x="624" y="113"/>
                  </a:lnTo>
                  <a:lnTo>
                    <a:pt x="642" y="98"/>
                  </a:lnTo>
                  <a:lnTo>
                    <a:pt x="657" y="83"/>
                  </a:lnTo>
                  <a:lnTo>
                    <a:pt x="669" y="70"/>
                  </a:lnTo>
                  <a:lnTo>
                    <a:pt x="678" y="57"/>
                  </a:lnTo>
                  <a:lnTo>
                    <a:pt x="684" y="45"/>
                  </a:lnTo>
                  <a:lnTo>
                    <a:pt x="688" y="33"/>
                  </a:lnTo>
                  <a:lnTo>
                    <a:pt x="691" y="24"/>
                  </a:lnTo>
                  <a:lnTo>
                    <a:pt x="693" y="16"/>
                  </a:lnTo>
                  <a:lnTo>
                    <a:pt x="693" y="9"/>
                  </a:lnTo>
                  <a:lnTo>
                    <a:pt x="693" y="4"/>
                  </a:lnTo>
                  <a:lnTo>
                    <a:pt x="693" y="0"/>
                  </a:lnTo>
                  <a:lnTo>
                    <a:pt x="6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6BA8FA2-A98B-43EE-B2BC-7C2FECDCB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273" y="6160988"/>
              <a:ext cx="431787" cy="366011"/>
            </a:xfrm>
            <a:custGeom>
              <a:avLst/>
              <a:gdLst>
                <a:gd name="T0" fmla="*/ 2 w 407"/>
                <a:gd name="T1" fmla="*/ 0 h 345"/>
                <a:gd name="T2" fmla="*/ 38 w 407"/>
                <a:gd name="T3" fmla="*/ 4 h 345"/>
                <a:gd name="T4" fmla="*/ 38 w 407"/>
                <a:gd name="T5" fmla="*/ 8 h 345"/>
                <a:gd name="T6" fmla="*/ 36 w 407"/>
                <a:gd name="T7" fmla="*/ 21 h 345"/>
                <a:gd name="T8" fmla="*/ 35 w 407"/>
                <a:gd name="T9" fmla="*/ 39 h 345"/>
                <a:gd name="T10" fmla="*/ 35 w 407"/>
                <a:gd name="T11" fmla="*/ 63 h 345"/>
                <a:gd name="T12" fmla="*/ 35 w 407"/>
                <a:gd name="T13" fmla="*/ 90 h 345"/>
                <a:gd name="T14" fmla="*/ 38 w 407"/>
                <a:gd name="T15" fmla="*/ 120 h 345"/>
                <a:gd name="T16" fmla="*/ 41 w 407"/>
                <a:gd name="T17" fmla="*/ 152 h 345"/>
                <a:gd name="T18" fmla="*/ 49 w 407"/>
                <a:gd name="T19" fmla="*/ 184 h 345"/>
                <a:gd name="T20" fmla="*/ 58 w 407"/>
                <a:gd name="T21" fmla="*/ 215 h 345"/>
                <a:gd name="T22" fmla="*/ 73 w 407"/>
                <a:gd name="T23" fmla="*/ 243 h 345"/>
                <a:gd name="T24" fmla="*/ 91 w 407"/>
                <a:gd name="T25" fmla="*/ 268 h 345"/>
                <a:gd name="T26" fmla="*/ 111 w 407"/>
                <a:gd name="T27" fmla="*/ 287 h 345"/>
                <a:gd name="T28" fmla="*/ 134 w 407"/>
                <a:gd name="T29" fmla="*/ 300 h 345"/>
                <a:gd name="T30" fmla="*/ 161 w 407"/>
                <a:gd name="T31" fmla="*/ 307 h 345"/>
                <a:gd name="T32" fmla="*/ 191 w 407"/>
                <a:gd name="T33" fmla="*/ 310 h 345"/>
                <a:gd name="T34" fmla="*/ 221 w 407"/>
                <a:gd name="T35" fmla="*/ 307 h 345"/>
                <a:gd name="T36" fmla="*/ 248 w 407"/>
                <a:gd name="T37" fmla="*/ 300 h 345"/>
                <a:gd name="T38" fmla="*/ 273 w 407"/>
                <a:gd name="T39" fmla="*/ 287 h 345"/>
                <a:gd name="T40" fmla="*/ 295 w 407"/>
                <a:gd name="T41" fmla="*/ 267 h 345"/>
                <a:gd name="T42" fmla="*/ 316 w 407"/>
                <a:gd name="T43" fmla="*/ 242 h 345"/>
                <a:gd name="T44" fmla="*/ 333 w 407"/>
                <a:gd name="T45" fmla="*/ 212 h 345"/>
                <a:gd name="T46" fmla="*/ 346 w 407"/>
                <a:gd name="T47" fmla="*/ 180 h 345"/>
                <a:gd name="T48" fmla="*/ 356 w 407"/>
                <a:gd name="T49" fmla="*/ 149 h 345"/>
                <a:gd name="T50" fmla="*/ 363 w 407"/>
                <a:gd name="T51" fmla="*/ 118 h 345"/>
                <a:gd name="T52" fmla="*/ 367 w 407"/>
                <a:gd name="T53" fmla="*/ 90 h 345"/>
                <a:gd name="T54" fmla="*/ 370 w 407"/>
                <a:gd name="T55" fmla="*/ 65 h 345"/>
                <a:gd name="T56" fmla="*/ 371 w 407"/>
                <a:gd name="T57" fmla="*/ 46 h 345"/>
                <a:gd name="T58" fmla="*/ 371 w 407"/>
                <a:gd name="T59" fmla="*/ 33 h 345"/>
                <a:gd name="T60" fmla="*/ 371 w 407"/>
                <a:gd name="T61" fmla="*/ 27 h 345"/>
                <a:gd name="T62" fmla="*/ 407 w 407"/>
                <a:gd name="T63" fmla="*/ 26 h 345"/>
                <a:gd name="T64" fmla="*/ 407 w 407"/>
                <a:gd name="T65" fmla="*/ 34 h 345"/>
                <a:gd name="T66" fmla="*/ 407 w 407"/>
                <a:gd name="T67" fmla="*/ 48 h 345"/>
                <a:gd name="T68" fmla="*/ 405 w 407"/>
                <a:gd name="T69" fmla="*/ 71 h 345"/>
                <a:gd name="T70" fmla="*/ 401 w 407"/>
                <a:gd name="T71" fmla="*/ 98 h 345"/>
                <a:gd name="T72" fmla="*/ 398 w 407"/>
                <a:gd name="T73" fmla="*/ 128 h 345"/>
                <a:gd name="T74" fmla="*/ 390 w 407"/>
                <a:gd name="T75" fmla="*/ 162 h 345"/>
                <a:gd name="T76" fmla="*/ 378 w 407"/>
                <a:gd name="T77" fmla="*/ 196 h 345"/>
                <a:gd name="T78" fmla="*/ 363 w 407"/>
                <a:gd name="T79" fmla="*/ 230 h 345"/>
                <a:gd name="T80" fmla="*/ 345 w 407"/>
                <a:gd name="T81" fmla="*/ 263 h 345"/>
                <a:gd name="T82" fmla="*/ 322 w 407"/>
                <a:gd name="T83" fmla="*/ 292 h 345"/>
                <a:gd name="T84" fmla="*/ 293 w 407"/>
                <a:gd name="T85" fmla="*/ 315 h 345"/>
                <a:gd name="T86" fmla="*/ 261 w 407"/>
                <a:gd name="T87" fmla="*/ 332 h 345"/>
                <a:gd name="T88" fmla="*/ 227 w 407"/>
                <a:gd name="T89" fmla="*/ 342 h 345"/>
                <a:gd name="T90" fmla="*/ 191 w 407"/>
                <a:gd name="T91" fmla="*/ 345 h 345"/>
                <a:gd name="T92" fmla="*/ 161 w 407"/>
                <a:gd name="T93" fmla="*/ 343 h 345"/>
                <a:gd name="T94" fmla="*/ 133 w 407"/>
                <a:gd name="T95" fmla="*/ 336 h 345"/>
                <a:gd name="T96" fmla="*/ 107 w 407"/>
                <a:gd name="T97" fmla="*/ 326 h 345"/>
                <a:gd name="T98" fmla="*/ 85 w 407"/>
                <a:gd name="T99" fmla="*/ 310 h 345"/>
                <a:gd name="T100" fmla="*/ 64 w 407"/>
                <a:gd name="T101" fmla="*/ 292 h 345"/>
                <a:gd name="T102" fmla="*/ 44 w 407"/>
                <a:gd name="T103" fmla="*/ 263 h 345"/>
                <a:gd name="T104" fmla="*/ 28 w 407"/>
                <a:gd name="T105" fmla="*/ 232 h 345"/>
                <a:gd name="T106" fmla="*/ 17 w 407"/>
                <a:gd name="T107" fmla="*/ 198 h 345"/>
                <a:gd name="T108" fmla="*/ 7 w 407"/>
                <a:gd name="T109" fmla="*/ 163 h 345"/>
                <a:gd name="T110" fmla="*/ 3 w 407"/>
                <a:gd name="T111" fmla="*/ 129 h 345"/>
                <a:gd name="T112" fmla="*/ 0 w 407"/>
                <a:gd name="T113" fmla="*/ 97 h 345"/>
                <a:gd name="T114" fmla="*/ 0 w 407"/>
                <a:gd name="T115" fmla="*/ 67 h 345"/>
                <a:gd name="T116" fmla="*/ 0 w 407"/>
                <a:gd name="T117" fmla="*/ 40 h 345"/>
                <a:gd name="T118" fmla="*/ 1 w 407"/>
                <a:gd name="T119" fmla="*/ 19 h 345"/>
                <a:gd name="T120" fmla="*/ 2 w 407"/>
                <a:gd name="T121" fmla="*/ 6 h 345"/>
                <a:gd name="T122" fmla="*/ 2 w 407"/>
                <a:gd name="T1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7" h="345">
                  <a:moveTo>
                    <a:pt x="2" y="0"/>
                  </a:moveTo>
                  <a:lnTo>
                    <a:pt x="38" y="4"/>
                  </a:lnTo>
                  <a:lnTo>
                    <a:pt x="38" y="8"/>
                  </a:lnTo>
                  <a:lnTo>
                    <a:pt x="36" y="21"/>
                  </a:lnTo>
                  <a:lnTo>
                    <a:pt x="35" y="39"/>
                  </a:lnTo>
                  <a:lnTo>
                    <a:pt x="35" y="63"/>
                  </a:lnTo>
                  <a:lnTo>
                    <a:pt x="35" y="90"/>
                  </a:lnTo>
                  <a:lnTo>
                    <a:pt x="38" y="120"/>
                  </a:lnTo>
                  <a:lnTo>
                    <a:pt x="41" y="152"/>
                  </a:lnTo>
                  <a:lnTo>
                    <a:pt x="49" y="184"/>
                  </a:lnTo>
                  <a:lnTo>
                    <a:pt x="58" y="215"/>
                  </a:lnTo>
                  <a:lnTo>
                    <a:pt x="73" y="243"/>
                  </a:lnTo>
                  <a:lnTo>
                    <a:pt x="91" y="268"/>
                  </a:lnTo>
                  <a:lnTo>
                    <a:pt x="111" y="287"/>
                  </a:lnTo>
                  <a:lnTo>
                    <a:pt x="134" y="300"/>
                  </a:lnTo>
                  <a:lnTo>
                    <a:pt x="161" y="307"/>
                  </a:lnTo>
                  <a:lnTo>
                    <a:pt x="191" y="310"/>
                  </a:lnTo>
                  <a:lnTo>
                    <a:pt x="221" y="307"/>
                  </a:lnTo>
                  <a:lnTo>
                    <a:pt x="248" y="300"/>
                  </a:lnTo>
                  <a:lnTo>
                    <a:pt x="273" y="287"/>
                  </a:lnTo>
                  <a:lnTo>
                    <a:pt x="295" y="267"/>
                  </a:lnTo>
                  <a:lnTo>
                    <a:pt x="316" y="242"/>
                  </a:lnTo>
                  <a:lnTo>
                    <a:pt x="333" y="212"/>
                  </a:lnTo>
                  <a:lnTo>
                    <a:pt x="346" y="180"/>
                  </a:lnTo>
                  <a:lnTo>
                    <a:pt x="356" y="149"/>
                  </a:lnTo>
                  <a:lnTo>
                    <a:pt x="363" y="118"/>
                  </a:lnTo>
                  <a:lnTo>
                    <a:pt x="367" y="90"/>
                  </a:lnTo>
                  <a:lnTo>
                    <a:pt x="370" y="65"/>
                  </a:lnTo>
                  <a:lnTo>
                    <a:pt x="371" y="46"/>
                  </a:lnTo>
                  <a:lnTo>
                    <a:pt x="371" y="33"/>
                  </a:lnTo>
                  <a:lnTo>
                    <a:pt x="371" y="27"/>
                  </a:lnTo>
                  <a:lnTo>
                    <a:pt x="407" y="26"/>
                  </a:lnTo>
                  <a:lnTo>
                    <a:pt x="407" y="34"/>
                  </a:lnTo>
                  <a:lnTo>
                    <a:pt x="407" y="48"/>
                  </a:lnTo>
                  <a:lnTo>
                    <a:pt x="405" y="71"/>
                  </a:lnTo>
                  <a:lnTo>
                    <a:pt x="401" y="98"/>
                  </a:lnTo>
                  <a:lnTo>
                    <a:pt x="398" y="128"/>
                  </a:lnTo>
                  <a:lnTo>
                    <a:pt x="390" y="162"/>
                  </a:lnTo>
                  <a:lnTo>
                    <a:pt x="378" y="196"/>
                  </a:lnTo>
                  <a:lnTo>
                    <a:pt x="363" y="230"/>
                  </a:lnTo>
                  <a:lnTo>
                    <a:pt x="345" y="263"/>
                  </a:lnTo>
                  <a:lnTo>
                    <a:pt x="322" y="292"/>
                  </a:lnTo>
                  <a:lnTo>
                    <a:pt x="293" y="315"/>
                  </a:lnTo>
                  <a:lnTo>
                    <a:pt x="261" y="332"/>
                  </a:lnTo>
                  <a:lnTo>
                    <a:pt x="227" y="342"/>
                  </a:lnTo>
                  <a:lnTo>
                    <a:pt x="191" y="345"/>
                  </a:lnTo>
                  <a:lnTo>
                    <a:pt x="161" y="343"/>
                  </a:lnTo>
                  <a:lnTo>
                    <a:pt x="133" y="336"/>
                  </a:lnTo>
                  <a:lnTo>
                    <a:pt x="107" y="326"/>
                  </a:lnTo>
                  <a:lnTo>
                    <a:pt x="85" y="310"/>
                  </a:lnTo>
                  <a:lnTo>
                    <a:pt x="64" y="292"/>
                  </a:lnTo>
                  <a:lnTo>
                    <a:pt x="44" y="263"/>
                  </a:lnTo>
                  <a:lnTo>
                    <a:pt x="28" y="232"/>
                  </a:lnTo>
                  <a:lnTo>
                    <a:pt x="17" y="198"/>
                  </a:lnTo>
                  <a:lnTo>
                    <a:pt x="7" y="163"/>
                  </a:lnTo>
                  <a:lnTo>
                    <a:pt x="3" y="129"/>
                  </a:lnTo>
                  <a:lnTo>
                    <a:pt x="0" y="97"/>
                  </a:lnTo>
                  <a:lnTo>
                    <a:pt x="0" y="67"/>
                  </a:lnTo>
                  <a:lnTo>
                    <a:pt x="0" y="40"/>
                  </a:lnTo>
                  <a:lnTo>
                    <a:pt x="1" y="19"/>
                  </a:lnTo>
                  <a:lnTo>
                    <a:pt x="2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DDEB334-5334-4873-A999-F3AF1B4B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8582" y="6214033"/>
              <a:ext cx="439213" cy="353280"/>
            </a:xfrm>
            <a:custGeom>
              <a:avLst/>
              <a:gdLst>
                <a:gd name="T0" fmla="*/ 3 w 414"/>
                <a:gd name="T1" fmla="*/ 0 h 333"/>
                <a:gd name="T2" fmla="*/ 37 w 414"/>
                <a:gd name="T3" fmla="*/ 4 h 333"/>
                <a:gd name="T4" fmla="*/ 37 w 414"/>
                <a:gd name="T5" fmla="*/ 7 h 333"/>
                <a:gd name="T6" fmla="*/ 36 w 414"/>
                <a:gd name="T7" fmla="*/ 19 h 333"/>
                <a:gd name="T8" fmla="*/ 36 w 414"/>
                <a:gd name="T9" fmla="*/ 38 h 333"/>
                <a:gd name="T10" fmla="*/ 36 w 414"/>
                <a:gd name="T11" fmla="*/ 60 h 333"/>
                <a:gd name="T12" fmla="*/ 37 w 414"/>
                <a:gd name="T13" fmla="*/ 86 h 333"/>
                <a:gd name="T14" fmla="*/ 40 w 414"/>
                <a:gd name="T15" fmla="*/ 115 h 333"/>
                <a:gd name="T16" fmla="*/ 45 w 414"/>
                <a:gd name="T17" fmla="*/ 145 h 333"/>
                <a:gd name="T18" fmla="*/ 51 w 414"/>
                <a:gd name="T19" fmla="*/ 175 h 333"/>
                <a:gd name="T20" fmla="*/ 62 w 414"/>
                <a:gd name="T21" fmla="*/ 204 h 333"/>
                <a:gd name="T22" fmla="*/ 76 w 414"/>
                <a:gd name="T23" fmla="*/ 231 h 333"/>
                <a:gd name="T24" fmla="*/ 93 w 414"/>
                <a:gd name="T25" fmla="*/ 256 h 333"/>
                <a:gd name="T26" fmla="*/ 116 w 414"/>
                <a:gd name="T27" fmla="*/ 274 h 333"/>
                <a:gd name="T28" fmla="*/ 139 w 414"/>
                <a:gd name="T29" fmla="*/ 288 h 333"/>
                <a:gd name="T30" fmla="*/ 167 w 414"/>
                <a:gd name="T31" fmla="*/ 297 h 333"/>
                <a:gd name="T32" fmla="*/ 197 w 414"/>
                <a:gd name="T33" fmla="*/ 299 h 333"/>
                <a:gd name="T34" fmla="*/ 227 w 414"/>
                <a:gd name="T35" fmla="*/ 295 h 333"/>
                <a:gd name="T36" fmla="*/ 256 w 414"/>
                <a:gd name="T37" fmla="*/ 288 h 333"/>
                <a:gd name="T38" fmla="*/ 281 w 414"/>
                <a:gd name="T39" fmla="*/ 274 h 333"/>
                <a:gd name="T40" fmla="*/ 303 w 414"/>
                <a:gd name="T41" fmla="*/ 256 h 333"/>
                <a:gd name="T42" fmla="*/ 324 w 414"/>
                <a:gd name="T43" fmla="*/ 230 h 333"/>
                <a:gd name="T44" fmla="*/ 341 w 414"/>
                <a:gd name="T45" fmla="*/ 201 h 333"/>
                <a:gd name="T46" fmla="*/ 354 w 414"/>
                <a:gd name="T47" fmla="*/ 170 h 333"/>
                <a:gd name="T48" fmla="*/ 363 w 414"/>
                <a:gd name="T49" fmla="*/ 138 h 333"/>
                <a:gd name="T50" fmla="*/ 370 w 414"/>
                <a:gd name="T51" fmla="*/ 107 h 333"/>
                <a:gd name="T52" fmla="*/ 375 w 414"/>
                <a:gd name="T53" fmla="*/ 78 h 333"/>
                <a:gd name="T54" fmla="*/ 377 w 414"/>
                <a:gd name="T55" fmla="*/ 53 h 333"/>
                <a:gd name="T56" fmla="*/ 379 w 414"/>
                <a:gd name="T57" fmla="*/ 34 h 333"/>
                <a:gd name="T58" fmla="*/ 379 w 414"/>
                <a:gd name="T59" fmla="*/ 21 h 333"/>
                <a:gd name="T60" fmla="*/ 379 w 414"/>
                <a:gd name="T61" fmla="*/ 15 h 333"/>
                <a:gd name="T62" fmla="*/ 414 w 414"/>
                <a:gd name="T63" fmla="*/ 15 h 333"/>
                <a:gd name="T64" fmla="*/ 414 w 414"/>
                <a:gd name="T65" fmla="*/ 22 h 333"/>
                <a:gd name="T66" fmla="*/ 413 w 414"/>
                <a:gd name="T67" fmla="*/ 36 h 333"/>
                <a:gd name="T68" fmla="*/ 411 w 414"/>
                <a:gd name="T69" fmla="*/ 58 h 333"/>
                <a:gd name="T70" fmla="*/ 409 w 414"/>
                <a:gd name="T71" fmla="*/ 86 h 333"/>
                <a:gd name="T72" fmla="*/ 404 w 414"/>
                <a:gd name="T73" fmla="*/ 117 h 333"/>
                <a:gd name="T74" fmla="*/ 396 w 414"/>
                <a:gd name="T75" fmla="*/ 150 h 333"/>
                <a:gd name="T76" fmla="*/ 385 w 414"/>
                <a:gd name="T77" fmla="*/ 185 h 333"/>
                <a:gd name="T78" fmla="*/ 371 w 414"/>
                <a:gd name="T79" fmla="*/ 220 h 333"/>
                <a:gd name="T80" fmla="*/ 351 w 414"/>
                <a:gd name="T81" fmla="*/ 252 h 333"/>
                <a:gd name="T82" fmla="*/ 328 w 414"/>
                <a:gd name="T83" fmla="*/ 281 h 333"/>
                <a:gd name="T84" fmla="*/ 300 w 414"/>
                <a:gd name="T85" fmla="*/ 303 h 333"/>
                <a:gd name="T86" fmla="*/ 269 w 414"/>
                <a:gd name="T87" fmla="*/ 320 h 333"/>
                <a:gd name="T88" fmla="*/ 235 w 414"/>
                <a:gd name="T89" fmla="*/ 331 h 333"/>
                <a:gd name="T90" fmla="*/ 197 w 414"/>
                <a:gd name="T91" fmla="*/ 333 h 333"/>
                <a:gd name="T92" fmla="*/ 167 w 414"/>
                <a:gd name="T93" fmla="*/ 332 h 333"/>
                <a:gd name="T94" fmla="*/ 138 w 414"/>
                <a:gd name="T95" fmla="*/ 326 h 333"/>
                <a:gd name="T96" fmla="*/ 112 w 414"/>
                <a:gd name="T97" fmla="*/ 314 h 333"/>
                <a:gd name="T98" fmla="*/ 88 w 414"/>
                <a:gd name="T99" fmla="*/ 299 h 333"/>
                <a:gd name="T100" fmla="*/ 67 w 414"/>
                <a:gd name="T101" fmla="*/ 280 h 333"/>
                <a:gd name="T102" fmla="*/ 48 w 414"/>
                <a:gd name="T103" fmla="*/ 252 h 333"/>
                <a:gd name="T104" fmla="*/ 32 w 414"/>
                <a:gd name="T105" fmla="*/ 221 h 333"/>
                <a:gd name="T106" fmla="*/ 20 w 414"/>
                <a:gd name="T107" fmla="*/ 189 h 333"/>
                <a:gd name="T108" fmla="*/ 11 w 414"/>
                <a:gd name="T109" fmla="*/ 157 h 333"/>
                <a:gd name="T110" fmla="*/ 6 w 414"/>
                <a:gd name="T111" fmla="*/ 124 h 333"/>
                <a:gd name="T112" fmla="*/ 2 w 414"/>
                <a:gd name="T113" fmla="*/ 93 h 333"/>
                <a:gd name="T114" fmla="*/ 0 w 414"/>
                <a:gd name="T115" fmla="*/ 64 h 333"/>
                <a:gd name="T116" fmla="*/ 0 w 414"/>
                <a:gd name="T117" fmla="*/ 39 h 333"/>
                <a:gd name="T118" fmla="*/ 0 w 414"/>
                <a:gd name="T119" fmla="*/ 19 h 333"/>
                <a:gd name="T120" fmla="*/ 2 w 414"/>
                <a:gd name="T121" fmla="*/ 6 h 333"/>
                <a:gd name="T122" fmla="*/ 3 w 414"/>
                <a:gd name="T123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4" h="333">
                  <a:moveTo>
                    <a:pt x="3" y="0"/>
                  </a:moveTo>
                  <a:lnTo>
                    <a:pt x="37" y="4"/>
                  </a:lnTo>
                  <a:lnTo>
                    <a:pt x="37" y="7"/>
                  </a:lnTo>
                  <a:lnTo>
                    <a:pt x="36" y="19"/>
                  </a:lnTo>
                  <a:lnTo>
                    <a:pt x="36" y="38"/>
                  </a:lnTo>
                  <a:lnTo>
                    <a:pt x="36" y="60"/>
                  </a:lnTo>
                  <a:lnTo>
                    <a:pt x="37" y="86"/>
                  </a:lnTo>
                  <a:lnTo>
                    <a:pt x="40" y="115"/>
                  </a:lnTo>
                  <a:lnTo>
                    <a:pt x="45" y="145"/>
                  </a:lnTo>
                  <a:lnTo>
                    <a:pt x="51" y="175"/>
                  </a:lnTo>
                  <a:lnTo>
                    <a:pt x="62" y="204"/>
                  </a:lnTo>
                  <a:lnTo>
                    <a:pt x="76" y="231"/>
                  </a:lnTo>
                  <a:lnTo>
                    <a:pt x="93" y="256"/>
                  </a:lnTo>
                  <a:lnTo>
                    <a:pt x="116" y="274"/>
                  </a:lnTo>
                  <a:lnTo>
                    <a:pt x="139" y="288"/>
                  </a:lnTo>
                  <a:lnTo>
                    <a:pt x="167" y="297"/>
                  </a:lnTo>
                  <a:lnTo>
                    <a:pt x="197" y="299"/>
                  </a:lnTo>
                  <a:lnTo>
                    <a:pt x="227" y="295"/>
                  </a:lnTo>
                  <a:lnTo>
                    <a:pt x="256" y="288"/>
                  </a:lnTo>
                  <a:lnTo>
                    <a:pt x="281" y="274"/>
                  </a:lnTo>
                  <a:lnTo>
                    <a:pt x="303" y="256"/>
                  </a:lnTo>
                  <a:lnTo>
                    <a:pt x="324" y="230"/>
                  </a:lnTo>
                  <a:lnTo>
                    <a:pt x="341" y="201"/>
                  </a:lnTo>
                  <a:lnTo>
                    <a:pt x="354" y="170"/>
                  </a:lnTo>
                  <a:lnTo>
                    <a:pt x="363" y="138"/>
                  </a:lnTo>
                  <a:lnTo>
                    <a:pt x="370" y="107"/>
                  </a:lnTo>
                  <a:lnTo>
                    <a:pt x="375" y="78"/>
                  </a:lnTo>
                  <a:lnTo>
                    <a:pt x="377" y="53"/>
                  </a:lnTo>
                  <a:lnTo>
                    <a:pt x="379" y="34"/>
                  </a:lnTo>
                  <a:lnTo>
                    <a:pt x="379" y="21"/>
                  </a:lnTo>
                  <a:lnTo>
                    <a:pt x="379" y="15"/>
                  </a:lnTo>
                  <a:lnTo>
                    <a:pt x="414" y="15"/>
                  </a:lnTo>
                  <a:lnTo>
                    <a:pt x="414" y="22"/>
                  </a:lnTo>
                  <a:lnTo>
                    <a:pt x="413" y="36"/>
                  </a:lnTo>
                  <a:lnTo>
                    <a:pt x="411" y="58"/>
                  </a:lnTo>
                  <a:lnTo>
                    <a:pt x="409" y="86"/>
                  </a:lnTo>
                  <a:lnTo>
                    <a:pt x="404" y="117"/>
                  </a:lnTo>
                  <a:lnTo>
                    <a:pt x="396" y="150"/>
                  </a:lnTo>
                  <a:lnTo>
                    <a:pt x="385" y="185"/>
                  </a:lnTo>
                  <a:lnTo>
                    <a:pt x="371" y="220"/>
                  </a:lnTo>
                  <a:lnTo>
                    <a:pt x="351" y="252"/>
                  </a:lnTo>
                  <a:lnTo>
                    <a:pt x="328" y="281"/>
                  </a:lnTo>
                  <a:lnTo>
                    <a:pt x="300" y="303"/>
                  </a:lnTo>
                  <a:lnTo>
                    <a:pt x="269" y="320"/>
                  </a:lnTo>
                  <a:lnTo>
                    <a:pt x="235" y="331"/>
                  </a:lnTo>
                  <a:lnTo>
                    <a:pt x="197" y="333"/>
                  </a:lnTo>
                  <a:lnTo>
                    <a:pt x="167" y="332"/>
                  </a:lnTo>
                  <a:lnTo>
                    <a:pt x="138" y="326"/>
                  </a:lnTo>
                  <a:lnTo>
                    <a:pt x="112" y="314"/>
                  </a:lnTo>
                  <a:lnTo>
                    <a:pt x="88" y="299"/>
                  </a:lnTo>
                  <a:lnTo>
                    <a:pt x="67" y="280"/>
                  </a:lnTo>
                  <a:lnTo>
                    <a:pt x="48" y="252"/>
                  </a:lnTo>
                  <a:lnTo>
                    <a:pt x="32" y="221"/>
                  </a:lnTo>
                  <a:lnTo>
                    <a:pt x="20" y="189"/>
                  </a:lnTo>
                  <a:lnTo>
                    <a:pt x="11" y="157"/>
                  </a:lnTo>
                  <a:lnTo>
                    <a:pt x="6" y="124"/>
                  </a:lnTo>
                  <a:lnTo>
                    <a:pt x="2" y="93"/>
                  </a:lnTo>
                  <a:lnTo>
                    <a:pt x="0" y="64"/>
                  </a:lnTo>
                  <a:lnTo>
                    <a:pt x="0" y="39"/>
                  </a:lnTo>
                  <a:lnTo>
                    <a:pt x="0" y="19"/>
                  </a:lnTo>
                  <a:lnTo>
                    <a:pt x="2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1B5B09E-0A97-44CE-8439-43CC49E45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7915" y="4399895"/>
              <a:ext cx="809467" cy="952688"/>
            </a:xfrm>
            <a:custGeom>
              <a:avLst/>
              <a:gdLst>
                <a:gd name="T0" fmla="*/ 441 w 763"/>
                <a:gd name="T1" fmla="*/ 3 h 898"/>
                <a:gd name="T2" fmla="*/ 519 w 763"/>
                <a:gd name="T3" fmla="*/ 21 h 898"/>
                <a:gd name="T4" fmla="*/ 592 w 763"/>
                <a:gd name="T5" fmla="*/ 56 h 898"/>
                <a:gd name="T6" fmla="*/ 656 w 763"/>
                <a:gd name="T7" fmla="*/ 110 h 898"/>
                <a:gd name="T8" fmla="*/ 708 w 763"/>
                <a:gd name="T9" fmla="*/ 184 h 898"/>
                <a:gd name="T10" fmla="*/ 746 w 763"/>
                <a:gd name="T11" fmla="*/ 281 h 898"/>
                <a:gd name="T12" fmla="*/ 762 w 763"/>
                <a:gd name="T13" fmla="*/ 369 h 898"/>
                <a:gd name="T14" fmla="*/ 761 w 763"/>
                <a:gd name="T15" fmla="*/ 444 h 898"/>
                <a:gd name="T16" fmla="*/ 745 w 763"/>
                <a:gd name="T17" fmla="*/ 507 h 898"/>
                <a:gd name="T18" fmla="*/ 719 w 763"/>
                <a:gd name="T19" fmla="*/ 563 h 898"/>
                <a:gd name="T20" fmla="*/ 686 w 763"/>
                <a:gd name="T21" fmla="*/ 615 h 898"/>
                <a:gd name="T22" fmla="*/ 651 w 763"/>
                <a:gd name="T23" fmla="*/ 668 h 898"/>
                <a:gd name="T24" fmla="*/ 616 w 763"/>
                <a:gd name="T25" fmla="*/ 724 h 898"/>
                <a:gd name="T26" fmla="*/ 585 w 763"/>
                <a:gd name="T27" fmla="*/ 785 h 898"/>
                <a:gd name="T28" fmla="*/ 563 w 763"/>
                <a:gd name="T29" fmla="*/ 857 h 898"/>
                <a:gd name="T30" fmla="*/ 231 w 763"/>
                <a:gd name="T31" fmla="*/ 894 h 898"/>
                <a:gd name="T32" fmla="*/ 216 w 763"/>
                <a:gd name="T33" fmla="*/ 826 h 898"/>
                <a:gd name="T34" fmla="*/ 187 w 763"/>
                <a:gd name="T35" fmla="*/ 763 h 898"/>
                <a:gd name="T36" fmla="*/ 152 w 763"/>
                <a:gd name="T37" fmla="*/ 703 h 898"/>
                <a:gd name="T38" fmla="*/ 114 w 763"/>
                <a:gd name="T39" fmla="*/ 645 h 898"/>
                <a:gd name="T40" fmla="*/ 75 w 763"/>
                <a:gd name="T41" fmla="*/ 588 h 898"/>
                <a:gd name="T42" fmla="*/ 41 w 763"/>
                <a:gd name="T43" fmla="*/ 527 h 898"/>
                <a:gd name="T44" fmla="*/ 15 w 763"/>
                <a:gd name="T45" fmla="*/ 463 h 898"/>
                <a:gd name="T46" fmla="*/ 2 w 763"/>
                <a:gd name="T47" fmla="*/ 394 h 898"/>
                <a:gd name="T48" fmla="*/ 4 w 763"/>
                <a:gd name="T49" fmla="*/ 318 h 898"/>
                <a:gd name="T50" fmla="*/ 29 w 763"/>
                <a:gd name="T51" fmla="*/ 233 h 898"/>
                <a:gd name="T52" fmla="*/ 68 w 763"/>
                <a:gd name="T53" fmla="*/ 156 h 898"/>
                <a:gd name="T54" fmla="*/ 115 w 763"/>
                <a:gd name="T55" fmla="*/ 102 h 898"/>
                <a:gd name="T56" fmla="*/ 176 w 763"/>
                <a:gd name="T57" fmla="*/ 59 h 898"/>
                <a:gd name="T58" fmla="*/ 246 w 763"/>
                <a:gd name="T59" fmla="*/ 26 h 898"/>
                <a:gd name="T60" fmla="*/ 322 w 763"/>
                <a:gd name="T61" fmla="*/ 6 h 898"/>
                <a:gd name="T62" fmla="*/ 402 w 763"/>
                <a:gd name="T6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3" h="898">
                  <a:moveTo>
                    <a:pt x="402" y="0"/>
                  </a:moveTo>
                  <a:lnTo>
                    <a:pt x="441" y="3"/>
                  </a:lnTo>
                  <a:lnTo>
                    <a:pt x="481" y="9"/>
                  </a:lnTo>
                  <a:lnTo>
                    <a:pt x="519" y="21"/>
                  </a:lnTo>
                  <a:lnTo>
                    <a:pt x="557" y="35"/>
                  </a:lnTo>
                  <a:lnTo>
                    <a:pt x="592" y="56"/>
                  </a:lnTo>
                  <a:lnTo>
                    <a:pt x="626" y="80"/>
                  </a:lnTo>
                  <a:lnTo>
                    <a:pt x="656" y="110"/>
                  </a:lnTo>
                  <a:lnTo>
                    <a:pt x="685" y="144"/>
                  </a:lnTo>
                  <a:lnTo>
                    <a:pt x="708" y="184"/>
                  </a:lnTo>
                  <a:lnTo>
                    <a:pt x="729" y="230"/>
                  </a:lnTo>
                  <a:lnTo>
                    <a:pt x="746" y="281"/>
                  </a:lnTo>
                  <a:lnTo>
                    <a:pt x="757" y="327"/>
                  </a:lnTo>
                  <a:lnTo>
                    <a:pt x="762" y="369"/>
                  </a:lnTo>
                  <a:lnTo>
                    <a:pt x="763" y="407"/>
                  </a:lnTo>
                  <a:lnTo>
                    <a:pt x="761" y="444"/>
                  </a:lnTo>
                  <a:lnTo>
                    <a:pt x="754" y="476"/>
                  </a:lnTo>
                  <a:lnTo>
                    <a:pt x="745" y="507"/>
                  </a:lnTo>
                  <a:lnTo>
                    <a:pt x="733" y="535"/>
                  </a:lnTo>
                  <a:lnTo>
                    <a:pt x="719" y="563"/>
                  </a:lnTo>
                  <a:lnTo>
                    <a:pt x="703" y="590"/>
                  </a:lnTo>
                  <a:lnTo>
                    <a:pt x="686" y="615"/>
                  </a:lnTo>
                  <a:lnTo>
                    <a:pt x="669" y="641"/>
                  </a:lnTo>
                  <a:lnTo>
                    <a:pt x="651" y="668"/>
                  </a:lnTo>
                  <a:lnTo>
                    <a:pt x="633" y="695"/>
                  </a:lnTo>
                  <a:lnTo>
                    <a:pt x="616" y="724"/>
                  </a:lnTo>
                  <a:lnTo>
                    <a:pt x="600" y="754"/>
                  </a:lnTo>
                  <a:lnTo>
                    <a:pt x="585" y="785"/>
                  </a:lnTo>
                  <a:lnTo>
                    <a:pt x="574" y="819"/>
                  </a:lnTo>
                  <a:lnTo>
                    <a:pt x="563" y="857"/>
                  </a:lnTo>
                  <a:lnTo>
                    <a:pt x="557" y="898"/>
                  </a:lnTo>
                  <a:lnTo>
                    <a:pt x="231" y="894"/>
                  </a:lnTo>
                  <a:lnTo>
                    <a:pt x="225" y="859"/>
                  </a:lnTo>
                  <a:lnTo>
                    <a:pt x="216" y="826"/>
                  </a:lnTo>
                  <a:lnTo>
                    <a:pt x="203" y="793"/>
                  </a:lnTo>
                  <a:lnTo>
                    <a:pt x="187" y="763"/>
                  </a:lnTo>
                  <a:lnTo>
                    <a:pt x="172" y="733"/>
                  </a:lnTo>
                  <a:lnTo>
                    <a:pt x="152" y="703"/>
                  </a:lnTo>
                  <a:lnTo>
                    <a:pt x="134" y="674"/>
                  </a:lnTo>
                  <a:lnTo>
                    <a:pt x="114" y="645"/>
                  </a:lnTo>
                  <a:lnTo>
                    <a:pt x="95" y="616"/>
                  </a:lnTo>
                  <a:lnTo>
                    <a:pt x="75" y="588"/>
                  </a:lnTo>
                  <a:lnTo>
                    <a:pt x="57" y="558"/>
                  </a:lnTo>
                  <a:lnTo>
                    <a:pt x="41" y="527"/>
                  </a:lnTo>
                  <a:lnTo>
                    <a:pt x="26" y="496"/>
                  </a:lnTo>
                  <a:lnTo>
                    <a:pt x="15" y="463"/>
                  </a:lnTo>
                  <a:lnTo>
                    <a:pt x="6" y="429"/>
                  </a:lnTo>
                  <a:lnTo>
                    <a:pt x="2" y="394"/>
                  </a:lnTo>
                  <a:lnTo>
                    <a:pt x="0" y="357"/>
                  </a:lnTo>
                  <a:lnTo>
                    <a:pt x="4" y="318"/>
                  </a:lnTo>
                  <a:lnTo>
                    <a:pt x="13" y="276"/>
                  </a:lnTo>
                  <a:lnTo>
                    <a:pt x="29" y="233"/>
                  </a:lnTo>
                  <a:lnTo>
                    <a:pt x="50" y="186"/>
                  </a:lnTo>
                  <a:lnTo>
                    <a:pt x="68" y="156"/>
                  </a:lnTo>
                  <a:lnTo>
                    <a:pt x="89" y="128"/>
                  </a:lnTo>
                  <a:lnTo>
                    <a:pt x="115" y="102"/>
                  </a:lnTo>
                  <a:lnTo>
                    <a:pt x="144" y="80"/>
                  </a:lnTo>
                  <a:lnTo>
                    <a:pt x="176" y="59"/>
                  </a:lnTo>
                  <a:lnTo>
                    <a:pt x="210" y="40"/>
                  </a:lnTo>
                  <a:lnTo>
                    <a:pt x="246" y="26"/>
                  </a:lnTo>
                  <a:lnTo>
                    <a:pt x="283" y="14"/>
                  </a:lnTo>
                  <a:lnTo>
                    <a:pt x="322" y="6"/>
                  </a:lnTo>
                  <a:lnTo>
                    <a:pt x="362" y="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BBBD326-B8CA-4E77-A3AC-A2EA9A7C4A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9034" y="4643901"/>
              <a:ext cx="406325" cy="1005733"/>
            </a:xfrm>
            <a:custGeom>
              <a:avLst/>
              <a:gdLst>
                <a:gd name="T0" fmla="*/ 271 w 383"/>
                <a:gd name="T1" fmla="*/ 79 h 948"/>
                <a:gd name="T2" fmla="*/ 253 w 383"/>
                <a:gd name="T3" fmla="*/ 174 h 948"/>
                <a:gd name="T4" fmla="*/ 248 w 383"/>
                <a:gd name="T5" fmla="*/ 223 h 948"/>
                <a:gd name="T6" fmla="*/ 227 w 383"/>
                <a:gd name="T7" fmla="*/ 223 h 948"/>
                <a:gd name="T8" fmla="*/ 221 w 383"/>
                <a:gd name="T9" fmla="*/ 136 h 948"/>
                <a:gd name="T10" fmla="*/ 214 w 383"/>
                <a:gd name="T11" fmla="*/ 96 h 948"/>
                <a:gd name="T12" fmla="*/ 197 w 383"/>
                <a:gd name="T13" fmla="*/ 71 h 948"/>
                <a:gd name="T14" fmla="*/ 159 w 383"/>
                <a:gd name="T15" fmla="*/ 172 h 948"/>
                <a:gd name="T16" fmla="*/ 156 w 383"/>
                <a:gd name="T17" fmla="*/ 262 h 948"/>
                <a:gd name="T18" fmla="*/ 136 w 383"/>
                <a:gd name="T19" fmla="*/ 254 h 948"/>
                <a:gd name="T20" fmla="*/ 131 w 383"/>
                <a:gd name="T21" fmla="*/ 215 h 948"/>
                <a:gd name="T22" fmla="*/ 101 w 383"/>
                <a:gd name="T23" fmla="*/ 84 h 948"/>
                <a:gd name="T24" fmla="*/ 84 w 383"/>
                <a:gd name="T25" fmla="*/ 54 h 948"/>
                <a:gd name="T26" fmla="*/ 55 w 383"/>
                <a:gd name="T27" fmla="*/ 97 h 948"/>
                <a:gd name="T28" fmla="*/ 51 w 383"/>
                <a:gd name="T29" fmla="*/ 241 h 948"/>
                <a:gd name="T30" fmla="*/ 101 w 383"/>
                <a:gd name="T31" fmla="*/ 558 h 948"/>
                <a:gd name="T32" fmla="*/ 257 w 383"/>
                <a:gd name="T33" fmla="*/ 667 h 948"/>
                <a:gd name="T34" fmla="*/ 307 w 383"/>
                <a:gd name="T35" fmla="*/ 185 h 948"/>
                <a:gd name="T36" fmla="*/ 304 w 383"/>
                <a:gd name="T37" fmla="*/ 47 h 948"/>
                <a:gd name="T38" fmla="*/ 307 w 383"/>
                <a:gd name="T39" fmla="*/ 4 h 948"/>
                <a:gd name="T40" fmla="*/ 333 w 383"/>
                <a:gd name="T41" fmla="*/ 55 h 948"/>
                <a:gd name="T42" fmla="*/ 331 w 383"/>
                <a:gd name="T43" fmla="*/ 193 h 948"/>
                <a:gd name="T44" fmla="*/ 282 w 383"/>
                <a:gd name="T45" fmla="*/ 667 h 948"/>
                <a:gd name="T46" fmla="*/ 383 w 383"/>
                <a:gd name="T47" fmla="*/ 705 h 948"/>
                <a:gd name="T48" fmla="*/ 364 w 383"/>
                <a:gd name="T49" fmla="*/ 748 h 948"/>
                <a:gd name="T50" fmla="*/ 377 w 383"/>
                <a:gd name="T51" fmla="*/ 769 h 948"/>
                <a:gd name="T52" fmla="*/ 368 w 383"/>
                <a:gd name="T53" fmla="*/ 804 h 948"/>
                <a:gd name="T54" fmla="*/ 371 w 383"/>
                <a:gd name="T55" fmla="*/ 829 h 948"/>
                <a:gd name="T56" fmla="*/ 371 w 383"/>
                <a:gd name="T57" fmla="*/ 870 h 948"/>
                <a:gd name="T58" fmla="*/ 341 w 383"/>
                <a:gd name="T59" fmla="*/ 888 h 948"/>
                <a:gd name="T60" fmla="*/ 144 w 383"/>
                <a:gd name="T61" fmla="*/ 944 h 948"/>
                <a:gd name="T62" fmla="*/ 4 w 383"/>
                <a:gd name="T63" fmla="*/ 860 h 948"/>
                <a:gd name="T64" fmla="*/ 12 w 383"/>
                <a:gd name="T65" fmla="*/ 826 h 948"/>
                <a:gd name="T66" fmla="*/ 9 w 383"/>
                <a:gd name="T67" fmla="*/ 804 h 948"/>
                <a:gd name="T68" fmla="*/ 13 w 383"/>
                <a:gd name="T69" fmla="*/ 764 h 948"/>
                <a:gd name="T70" fmla="*/ 15 w 383"/>
                <a:gd name="T71" fmla="*/ 736 h 948"/>
                <a:gd name="T72" fmla="*/ 9 w 383"/>
                <a:gd name="T73" fmla="*/ 686 h 948"/>
                <a:gd name="T74" fmla="*/ 30 w 383"/>
                <a:gd name="T75" fmla="*/ 664 h 948"/>
                <a:gd name="T76" fmla="*/ 88 w 383"/>
                <a:gd name="T77" fmla="*/ 622 h 948"/>
                <a:gd name="T78" fmla="*/ 26 w 383"/>
                <a:gd name="T79" fmla="*/ 269 h 948"/>
                <a:gd name="T80" fmla="*/ 26 w 383"/>
                <a:gd name="T81" fmla="*/ 114 h 948"/>
                <a:gd name="T82" fmla="*/ 45 w 383"/>
                <a:gd name="T83" fmla="*/ 47 h 948"/>
                <a:gd name="T84" fmla="*/ 85 w 383"/>
                <a:gd name="T85" fmla="*/ 20 h 948"/>
                <a:gd name="T86" fmla="*/ 123 w 383"/>
                <a:gd name="T87" fmla="*/ 68 h 948"/>
                <a:gd name="T88" fmla="*/ 146 w 383"/>
                <a:gd name="T89" fmla="*/ 131 h 948"/>
                <a:gd name="T90" fmla="*/ 165 w 383"/>
                <a:gd name="T91" fmla="*/ 68 h 948"/>
                <a:gd name="T92" fmla="*/ 210 w 383"/>
                <a:gd name="T93" fmla="*/ 36 h 948"/>
                <a:gd name="T94" fmla="*/ 242 w 383"/>
                <a:gd name="T95" fmla="*/ 88 h 948"/>
                <a:gd name="T96" fmla="*/ 270 w 383"/>
                <a:gd name="T97" fmla="*/ 19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83" h="948">
                  <a:moveTo>
                    <a:pt x="293" y="37"/>
                  </a:moveTo>
                  <a:lnTo>
                    <a:pt x="287" y="41"/>
                  </a:lnTo>
                  <a:lnTo>
                    <a:pt x="280" y="53"/>
                  </a:lnTo>
                  <a:lnTo>
                    <a:pt x="271" y="79"/>
                  </a:lnTo>
                  <a:lnTo>
                    <a:pt x="265" y="106"/>
                  </a:lnTo>
                  <a:lnTo>
                    <a:pt x="257" y="138"/>
                  </a:lnTo>
                  <a:lnTo>
                    <a:pt x="253" y="169"/>
                  </a:lnTo>
                  <a:lnTo>
                    <a:pt x="253" y="174"/>
                  </a:lnTo>
                  <a:lnTo>
                    <a:pt x="252" y="180"/>
                  </a:lnTo>
                  <a:lnTo>
                    <a:pt x="252" y="202"/>
                  </a:lnTo>
                  <a:lnTo>
                    <a:pt x="250" y="218"/>
                  </a:lnTo>
                  <a:lnTo>
                    <a:pt x="248" y="223"/>
                  </a:lnTo>
                  <a:lnTo>
                    <a:pt x="244" y="228"/>
                  </a:lnTo>
                  <a:lnTo>
                    <a:pt x="237" y="229"/>
                  </a:lnTo>
                  <a:lnTo>
                    <a:pt x="231" y="228"/>
                  </a:lnTo>
                  <a:lnTo>
                    <a:pt x="227" y="223"/>
                  </a:lnTo>
                  <a:lnTo>
                    <a:pt x="223" y="205"/>
                  </a:lnTo>
                  <a:lnTo>
                    <a:pt x="221" y="185"/>
                  </a:lnTo>
                  <a:lnTo>
                    <a:pt x="224" y="165"/>
                  </a:lnTo>
                  <a:lnTo>
                    <a:pt x="221" y="136"/>
                  </a:lnTo>
                  <a:lnTo>
                    <a:pt x="220" y="130"/>
                  </a:lnTo>
                  <a:lnTo>
                    <a:pt x="219" y="121"/>
                  </a:lnTo>
                  <a:lnTo>
                    <a:pt x="216" y="108"/>
                  </a:lnTo>
                  <a:lnTo>
                    <a:pt x="214" y="96"/>
                  </a:lnTo>
                  <a:lnTo>
                    <a:pt x="210" y="84"/>
                  </a:lnTo>
                  <a:lnTo>
                    <a:pt x="206" y="75"/>
                  </a:lnTo>
                  <a:lnTo>
                    <a:pt x="202" y="71"/>
                  </a:lnTo>
                  <a:lnTo>
                    <a:pt x="197" y="71"/>
                  </a:lnTo>
                  <a:lnTo>
                    <a:pt x="190" y="80"/>
                  </a:lnTo>
                  <a:lnTo>
                    <a:pt x="178" y="106"/>
                  </a:lnTo>
                  <a:lnTo>
                    <a:pt x="167" y="138"/>
                  </a:lnTo>
                  <a:lnTo>
                    <a:pt x="159" y="172"/>
                  </a:lnTo>
                  <a:lnTo>
                    <a:pt x="155" y="206"/>
                  </a:lnTo>
                  <a:lnTo>
                    <a:pt x="161" y="249"/>
                  </a:lnTo>
                  <a:lnTo>
                    <a:pt x="160" y="256"/>
                  </a:lnTo>
                  <a:lnTo>
                    <a:pt x="156" y="262"/>
                  </a:lnTo>
                  <a:lnTo>
                    <a:pt x="149" y="263"/>
                  </a:lnTo>
                  <a:lnTo>
                    <a:pt x="143" y="263"/>
                  </a:lnTo>
                  <a:lnTo>
                    <a:pt x="138" y="257"/>
                  </a:lnTo>
                  <a:lnTo>
                    <a:pt x="136" y="254"/>
                  </a:lnTo>
                  <a:lnTo>
                    <a:pt x="136" y="254"/>
                  </a:lnTo>
                  <a:lnTo>
                    <a:pt x="136" y="254"/>
                  </a:lnTo>
                  <a:lnTo>
                    <a:pt x="132" y="235"/>
                  </a:lnTo>
                  <a:lnTo>
                    <a:pt x="131" y="215"/>
                  </a:lnTo>
                  <a:lnTo>
                    <a:pt x="126" y="180"/>
                  </a:lnTo>
                  <a:lnTo>
                    <a:pt x="119" y="143"/>
                  </a:lnTo>
                  <a:lnTo>
                    <a:pt x="112" y="113"/>
                  </a:lnTo>
                  <a:lnTo>
                    <a:pt x="101" y="84"/>
                  </a:lnTo>
                  <a:lnTo>
                    <a:pt x="98" y="76"/>
                  </a:lnTo>
                  <a:lnTo>
                    <a:pt x="95" y="68"/>
                  </a:lnTo>
                  <a:lnTo>
                    <a:pt x="89" y="61"/>
                  </a:lnTo>
                  <a:lnTo>
                    <a:pt x="84" y="54"/>
                  </a:lnTo>
                  <a:lnTo>
                    <a:pt x="77" y="50"/>
                  </a:lnTo>
                  <a:lnTo>
                    <a:pt x="72" y="53"/>
                  </a:lnTo>
                  <a:lnTo>
                    <a:pt x="67" y="62"/>
                  </a:lnTo>
                  <a:lnTo>
                    <a:pt x="55" y="97"/>
                  </a:lnTo>
                  <a:lnTo>
                    <a:pt x="50" y="133"/>
                  </a:lnTo>
                  <a:lnTo>
                    <a:pt x="49" y="168"/>
                  </a:lnTo>
                  <a:lnTo>
                    <a:pt x="50" y="205"/>
                  </a:lnTo>
                  <a:lnTo>
                    <a:pt x="51" y="241"/>
                  </a:lnTo>
                  <a:lnTo>
                    <a:pt x="60" y="328"/>
                  </a:lnTo>
                  <a:lnTo>
                    <a:pt x="74" y="414"/>
                  </a:lnTo>
                  <a:lnTo>
                    <a:pt x="89" y="500"/>
                  </a:lnTo>
                  <a:lnTo>
                    <a:pt x="101" y="558"/>
                  </a:lnTo>
                  <a:lnTo>
                    <a:pt x="113" y="617"/>
                  </a:lnTo>
                  <a:lnTo>
                    <a:pt x="117" y="640"/>
                  </a:lnTo>
                  <a:lnTo>
                    <a:pt x="122" y="665"/>
                  </a:lnTo>
                  <a:lnTo>
                    <a:pt x="257" y="667"/>
                  </a:lnTo>
                  <a:lnTo>
                    <a:pt x="269" y="579"/>
                  </a:lnTo>
                  <a:lnTo>
                    <a:pt x="278" y="491"/>
                  </a:lnTo>
                  <a:lnTo>
                    <a:pt x="300" y="244"/>
                  </a:lnTo>
                  <a:lnTo>
                    <a:pt x="307" y="185"/>
                  </a:lnTo>
                  <a:lnTo>
                    <a:pt x="312" y="125"/>
                  </a:lnTo>
                  <a:lnTo>
                    <a:pt x="311" y="92"/>
                  </a:lnTo>
                  <a:lnTo>
                    <a:pt x="307" y="61"/>
                  </a:lnTo>
                  <a:lnTo>
                    <a:pt x="304" y="47"/>
                  </a:lnTo>
                  <a:lnTo>
                    <a:pt x="299" y="40"/>
                  </a:lnTo>
                  <a:lnTo>
                    <a:pt x="293" y="37"/>
                  </a:lnTo>
                  <a:close/>
                  <a:moveTo>
                    <a:pt x="296" y="0"/>
                  </a:moveTo>
                  <a:lnTo>
                    <a:pt x="307" y="4"/>
                  </a:lnTo>
                  <a:lnTo>
                    <a:pt x="318" y="13"/>
                  </a:lnTo>
                  <a:lnTo>
                    <a:pt x="326" y="26"/>
                  </a:lnTo>
                  <a:lnTo>
                    <a:pt x="330" y="40"/>
                  </a:lnTo>
                  <a:lnTo>
                    <a:pt x="333" y="55"/>
                  </a:lnTo>
                  <a:lnTo>
                    <a:pt x="335" y="71"/>
                  </a:lnTo>
                  <a:lnTo>
                    <a:pt x="335" y="85"/>
                  </a:lnTo>
                  <a:lnTo>
                    <a:pt x="337" y="139"/>
                  </a:lnTo>
                  <a:lnTo>
                    <a:pt x="331" y="193"/>
                  </a:lnTo>
                  <a:lnTo>
                    <a:pt x="326" y="245"/>
                  </a:lnTo>
                  <a:lnTo>
                    <a:pt x="312" y="406"/>
                  </a:lnTo>
                  <a:lnTo>
                    <a:pt x="296" y="537"/>
                  </a:lnTo>
                  <a:lnTo>
                    <a:pt x="282" y="667"/>
                  </a:lnTo>
                  <a:lnTo>
                    <a:pt x="358" y="668"/>
                  </a:lnTo>
                  <a:lnTo>
                    <a:pt x="372" y="680"/>
                  </a:lnTo>
                  <a:lnTo>
                    <a:pt x="380" y="692"/>
                  </a:lnTo>
                  <a:lnTo>
                    <a:pt x="383" y="705"/>
                  </a:lnTo>
                  <a:lnTo>
                    <a:pt x="380" y="718"/>
                  </a:lnTo>
                  <a:lnTo>
                    <a:pt x="376" y="729"/>
                  </a:lnTo>
                  <a:lnTo>
                    <a:pt x="369" y="740"/>
                  </a:lnTo>
                  <a:lnTo>
                    <a:pt x="364" y="748"/>
                  </a:lnTo>
                  <a:lnTo>
                    <a:pt x="359" y="753"/>
                  </a:lnTo>
                  <a:lnTo>
                    <a:pt x="358" y="754"/>
                  </a:lnTo>
                  <a:lnTo>
                    <a:pt x="371" y="761"/>
                  </a:lnTo>
                  <a:lnTo>
                    <a:pt x="377" y="769"/>
                  </a:lnTo>
                  <a:lnTo>
                    <a:pt x="379" y="778"/>
                  </a:lnTo>
                  <a:lnTo>
                    <a:pt x="377" y="787"/>
                  </a:lnTo>
                  <a:lnTo>
                    <a:pt x="373" y="796"/>
                  </a:lnTo>
                  <a:lnTo>
                    <a:pt x="368" y="804"/>
                  </a:lnTo>
                  <a:lnTo>
                    <a:pt x="362" y="811"/>
                  </a:lnTo>
                  <a:lnTo>
                    <a:pt x="358" y="815"/>
                  </a:lnTo>
                  <a:lnTo>
                    <a:pt x="356" y="817"/>
                  </a:lnTo>
                  <a:lnTo>
                    <a:pt x="371" y="829"/>
                  </a:lnTo>
                  <a:lnTo>
                    <a:pt x="377" y="841"/>
                  </a:lnTo>
                  <a:lnTo>
                    <a:pt x="380" y="853"/>
                  </a:lnTo>
                  <a:lnTo>
                    <a:pt x="376" y="862"/>
                  </a:lnTo>
                  <a:lnTo>
                    <a:pt x="371" y="870"/>
                  </a:lnTo>
                  <a:lnTo>
                    <a:pt x="363" y="876"/>
                  </a:lnTo>
                  <a:lnTo>
                    <a:pt x="354" y="881"/>
                  </a:lnTo>
                  <a:lnTo>
                    <a:pt x="347" y="885"/>
                  </a:lnTo>
                  <a:lnTo>
                    <a:pt x="341" y="888"/>
                  </a:lnTo>
                  <a:lnTo>
                    <a:pt x="339" y="889"/>
                  </a:lnTo>
                  <a:lnTo>
                    <a:pt x="283" y="892"/>
                  </a:lnTo>
                  <a:lnTo>
                    <a:pt x="229" y="948"/>
                  </a:lnTo>
                  <a:lnTo>
                    <a:pt x="144" y="944"/>
                  </a:lnTo>
                  <a:lnTo>
                    <a:pt x="95" y="885"/>
                  </a:lnTo>
                  <a:lnTo>
                    <a:pt x="28" y="881"/>
                  </a:lnTo>
                  <a:lnTo>
                    <a:pt x="12" y="871"/>
                  </a:lnTo>
                  <a:lnTo>
                    <a:pt x="4" y="860"/>
                  </a:lnTo>
                  <a:lnTo>
                    <a:pt x="0" y="851"/>
                  </a:lnTo>
                  <a:lnTo>
                    <a:pt x="3" y="842"/>
                  </a:lnTo>
                  <a:lnTo>
                    <a:pt x="7" y="834"/>
                  </a:lnTo>
                  <a:lnTo>
                    <a:pt x="12" y="826"/>
                  </a:lnTo>
                  <a:lnTo>
                    <a:pt x="19" y="821"/>
                  </a:lnTo>
                  <a:lnTo>
                    <a:pt x="23" y="818"/>
                  </a:lnTo>
                  <a:lnTo>
                    <a:pt x="25" y="817"/>
                  </a:lnTo>
                  <a:lnTo>
                    <a:pt x="9" y="804"/>
                  </a:lnTo>
                  <a:lnTo>
                    <a:pt x="3" y="792"/>
                  </a:lnTo>
                  <a:lnTo>
                    <a:pt x="3" y="782"/>
                  </a:lnTo>
                  <a:lnTo>
                    <a:pt x="7" y="771"/>
                  </a:lnTo>
                  <a:lnTo>
                    <a:pt x="13" y="764"/>
                  </a:lnTo>
                  <a:lnTo>
                    <a:pt x="20" y="757"/>
                  </a:lnTo>
                  <a:lnTo>
                    <a:pt x="25" y="753"/>
                  </a:lnTo>
                  <a:lnTo>
                    <a:pt x="28" y="752"/>
                  </a:lnTo>
                  <a:lnTo>
                    <a:pt x="15" y="736"/>
                  </a:lnTo>
                  <a:lnTo>
                    <a:pt x="7" y="722"/>
                  </a:lnTo>
                  <a:lnTo>
                    <a:pt x="4" y="709"/>
                  </a:lnTo>
                  <a:lnTo>
                    <a:pt x="5" y="697"/>
                  </a:lnTo>
                  <a:lnTo>
                    <a:pt x="9" y="686"/>
                  </a:lnTo>
                  <a:lnTo>
                    <a:pt x="15" y="678"/>
                  </a:lnTo>
                  <a:lnTo>
                    <a:pt x="21" y="672"/>
                  </a:lnTo>
                  <a:lnTo>
                    <a:pt x="26" y="668"/>
                  </a:lnTo>
                  <a:lnTo>
                    <a:pt x="30" y="664"/>
                  </a:lnTo>
                  <a:lnTo>
                    <a:pt x="32" y="664"/>
                  </a:lnTo>
                  <a:lnTo>
                    <a:pt x="95" y="664"/>
                  </a:lnTo>
                  <a:lnTo>
                    <a:pt x="91" y="642"/>
                  </a:lnTo>
                  <a:lnTo>
                    <a:pt x="88" y="622"/>
                  </a:lnTo>
                  <a:lnTo>
                    <a:pt x="58" y="462"/>
                  </a:lnTo>
                  <a:lnTo>
                    <a:pt x="46" y="398"/>
                  </a:lnTo>
                  <a:lnTo>
                    <a:pt x="34" y="334"/>
                  </a:lnTo>
                  <a:lnTo>
                    <a:pt x="26" y="269"/>
                  </a:lnTo>
                  <a:lnTo>
                    <a:pt x="23" y="202"/>
                  </a:lnTo>
                  <a:lnTo>
                    <a:pt x="24" y="138"/>
                  </a:lnTo>
                  <a:lnTo>
                    <a:pt x="25" y="127"/>
                  </a:lnTo>
                  <a:lnTo>
                    <a:pt x="26" y="114"/>
                  </a:lnTo>
                  <a:lnTo>
                    <a:pt x="29" y="98"/>
                  </a:lnTo>
                  <a:lnTo>
                    <a:pt x="33" y="81"/>
                  </a:lnTo>
                  <a:lnTo>
                    <a:pt x="38" y="63"/>
                  </a:lnTo>
                  <a:lnTo>
                    <a:pt x="45" y="47"/>
                  </a:lnTo>
                  <a:lnTo>
                    <a:pt x="53" y="33"/>
                  </a:lnTo>
                  <a:lnTo>
                    <a:pt x="62" y="24"/>
                  </a:lnTo>
                  <a:lnTo>
                    <a:pt x="74" y="19"/>
                  </a:lnTo>
                  <a:lnTo>
                    <a:pt x="85" y="20"/>
                  </a:lnTo>
                  <a:lnTo>
                    <a:pt x="100" y="29"/>
                  </a:lnTo>
                  <a:lnTo>
                    <a:pt x="110" y="40"/>
                  </a:lnTo>
                  <a:lnTo>
                    <a:pt x="118" y="54"/>
                  </a:lnTo>
                  <a:lnTo>
                    <a:pt x="123" y="68"/>
                  </a:lnTo>
                  <a:lnTo>
                    <a:pt x="129" y="84"/>
                  </a:lnTo>
                  <a:lnTo>
                    <a:pt x="134" y="100"/>
                  </a:lnTo>
                  <a:lnTo>
                    <a:pt x="143" y="138"/>
                  </a:lnTo>
                  <a:lnTo>
                    <a:pt x="146" y="131"/>
                  </a:lnTo>
                  <a:lnTo>
                    <a:pt x="148" y="118"/>
                  </a:lnTo>
                  <a:lnTo>
                    <a:pt x="152" y="104"/>
                  </a:lnTo>
                  <a:lnTo>
                    <a:pt x="157" y="85"/>
                  </a:lnTo>
                  <a:lnTo>
                    <a:pt x="165" y="68"/>
                  </a:lnTo>
                  <a:lnTo>
                    <a:pt x="173" y="54"/>
                  </a:lnTo>
                  <a:lnTo>
                    <a:pt x="184" y="42"/>
                  </a:lnTo>
                  <a:lnTo>
                    <a:pt x="195" y="36"/>
                  </a:lnTo>
                  <a:lnTo>
                    <a:pt x="210" y="36"/>
                  </a:lnTo>
                  <a:lnTo>
                    <a:pt x="221" y="42"/>
                  </a:lnTo>
                  <a:lnTo>
                    <a:pt x="231" y="54"/>
                  </a:lnTo>
                  <a:lnTo>
                    <a:pt x="237" y="70"/>
                  </a:lnTo>
                  <a:lnTo>
                    <a:pt x="242" y="88"/>
                  </a:lnTo>
                  <a:lnTo>
                    <a:pt x="249" y="67"/>
                  </a:lnTo>
                  <a:lnTo>
                    <a:pt x="256" y="46"/>
                  </a:lnTo>
                  <a:lnTo>
                    <a:pt x="265" y="26"/>
                  </a:lnTo>
                  <a:lnTo>
                    <a:pt x="270" y="19"/>
                  </a:lnTo>
                  <a:lnTo>
                    <a:pt x="278" y="9"/>
                  </a:lnTo>
                  <a:lnTo>
                    <a:pt x="287" y="3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2684B95-ABEA-41BD-84C9-185C71B2E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971" y="4364884"/>
              <a:ext cx="120943" cy="115638"/>
            </a:xfrm>
            <a:custGeom>
              <a:avLst/>
              <a:gdLst>
                <a:gd name="T0" fmla="*/ 108 w 114"/>
                <a:gd name="T1" fmla="*/ 0 h 109"/>
                <a:gd name="T2" fmla="*/ 110 w 114"/>
                <a:gd name="T3" fmla="*/ 1 h 109"/>
                <a:gd name="T4" fmla="*/ 113 w 114"/>
                <a:gd name="T5" fmla="*/ 4 h 109"/>
                <a:gd name="T6" fmla="*/ 114 w 114"/>
                <a:gd name="T7" fmla="*/ 7 h 109"/>
                <a:gd name="T8" fmla="*/ 114 w 114"/>
                <a:gd name="T9" fmla="*/ 11 h 109"/>
                <a:gd name="T10" fmla="*/ 113 w 114"/>
                <a:gd name="T11" fmla="*/ 13 h 109"/>
                <a:gd name="T12" fmla="*/ 98 w 114"/>
                <a:gd name="T13" fmla="*/ 37 h 109"/>
                <a:gd name="T14" fmla="*/ 80 w 114"/>
                <a:gd name="T15" fmla="*/ 58 h 109"/>
                <a:gd name="T16" fmla="*/ 60 w 114"/>
                <a:gd name="T17" fmla="*/ 79 h 109"/>
                <a:gd name="T18" fmla="*/ 41 w 114"/>
                <a:gd name="T19" fmla="*/ 94 h 109"/>
                <a:gd name="T20" fmla="*/ 19 w 114"/>
                <a:gd name="T21" fmla="*/ 108 h 109"/>
                <a:gd name="T22" fmla="*/ 13 w 114"/>
                <a:gd name="T23" fmla="*/ 109 h 109"/>
                <a:gd name="T24" fmla="*/ 9 w 114"/>
                <a:gd name="T25" fmla="*/ 109 h 109"/>
                <a:gd name="T26" fmla="*/ 5 w 114"/>
                <a:gd name="T27" fmla="*/ 106 h 109"/>
                <a:gd name="T28" fmla="*/ 3 w 114"/>
                <a:gd name="T29" fmla="*/ 102 h 109"/>
                <a:gd name="T30" fmla="*/ 0 w 114"/>
                <a:gd name="T31" fmla="*/ 97 h 109"/>
                <a:gd name="T32" fmla="*/ 1 w 114"/>
                <a:gd name="T33" fmla="*/ 85 h 109"/>
                <a:gd name="T34" fmla="*/ 8 w 114"/>
                <a:gd name="T35" fmla="*/ 76 h 109"/>
                <a:gd name="T36" fmla="*/ 16 w 114"/>
                <a:gd name="T37" fmla="*/ 67 h 109"/>
                <a:gd name="T38" fmla="*/ 25 w 114"/>
                <a:gd name="T39" fmla="*/ 59 h 109"/>
                <a:gd name="T40" fmla="*/ 33 w 114"/>
                <a:gd name="T41" fmla="*/ 51 h 109"/>
                <a:gd name="T42" fmla="*/ 54 w 114"/>
                <a:gd name="T43" fmla="*/ 30 h 109"/>
                <a:gd name="T44" fmla="*/ 77 w 114"/>
                <a:gd name="T45" fmla="*/ 13 h 109"/>
                <a:gd name="T46" fmla="*/ 104 w 114"/>
                <a:gd name="T47" fmla="*/ 0 h 109"/>
                <a:gd name="T48" fmla="*/ 108 w 114"/>
                <a:gd name="T4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4" h="109">
                  <a:moveTo>
                    <a:pt x="108" y="0"/>
                  </a:moveTo>
                  <a:lnTo>
                    <a:pt x="110" y="1"/>
                  </a:lnTo>
                  <a:lnTo>
                    <a:pt x="113" y="4"/>
                  </a:lnTo>
                  <a:lnTo>
                    <a:pt x="114" y="7"/>
                  </a:lnTo>
                  <a:lnTo>
                    <a:pt x="114" y="11"/>
                  </a:lnTo>
                  <a:lnTo>
                    <a:pt x="113" y="13"/>
                  </a:lnTo>
                  <a:lnTo>
                    <a:pt x="98" y="37"/>
                  </a:lnTo>
                  <a:lnTo>
                    <a:pt x="80" y="58"/>
                  </a:lnTo>
                  <a:lnTo>
                    <a:pt x="60" y="79"/>
                  </a:lnTo>
                  <a:lnTo>
                    <a:pt x="41" y="94"/>
                  </a:lnTo>
                  <a:lnTo>
                    <a:pt x="19" y="108"/>
                  </a:lnTo>
                  <a:lnTo>
                    <a:pt x="13" y="109"/>
                  </a:lnTo>
                  <a:lnTo>
                    <a:pt x="9" y="109"/>
                  </a:lnTo>
                  <a:lnTo>
                    <a:pt x="5" y="106"/>
                  </a:lnTo>
                  <a:lnTo>
                    <a:pt x="3" y="102"/>
                  </a:lnTo>
                  <a:lnTo>
                    <a:pt x="0" y="97"/>
                  </a:lnTo>
                  <a:lnTo>
                    <a:pt x="1" y="85"/>
                  </a:lnTo>
                  <a:lnTo>
                    <a:pt x="8" y="76"/>
                  </a:lnTo>
                  <a:lnTo>
                    <a:pt x="16" y="67"/>
                  </a:lnTo>
                  <a:lnTo>
                    <a:pt x="25" y="59"/>
                  </a:lnTo>
                  <a:lnTo>
                    <a:pt x="33" y="51"/>
                  </a:lnTo>
                  <a:lnTo>
                    <a:pt x="54" y="30"/>
                  </a:lnTo>
                  <a:lnTo>
                    <a:pt x="77" y="13"/>
                  </a:lnTo>
                  <a:lnTo>
                    <a:pt x="104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3C64D4D-0B24-45B7-8EA4-4CDC3BB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7896" y="4342606"/>
              <a:ext cx="112455" cy="134735"/>
            </a:xfrm>
            <a:custGeom>
              <a:avLst/>
              <a:gdLst>
                <a:gd name="T0" fmla="*/ 9 w 106"/>
                <a:gd name="T1" fmla="*/ 0 h 127"/>
                <a:gd name="T2" fmla="*/ 17 w 106"/>
                <a:gd name="T3" fmla="*/ 0 h 127"/>
                <a:gd name="T4" fmla="*/ 23 w 106"/>
                <a:gd name="T5" fmla="*/ 4 h 127"/>
                <a:gd name="T6" fmla="*/ 36 w 106"/>
                <a:gd name="T7" fmla="*/ 17 h 127"/>
                <a:gd name="T8" fmla="*/ 48 w 106"/>
                <a:gd name="T9" fmla="*/ 32 h 127"/>
                <a:gd name="T10" fmla="*/ 70 w 106"/>
                <a:gd name="T11" fmla="*/ 58 h 127"/>
                <a:gd name="T12" fmla="*/ 81 w 106"/>
                <a:gd name="T13" fmla="*/ 71 h 127"/>
                <a:gd name="T14" fmla="*/ 92 w 106"/>
                <a:gd name="T15" fmla="*/ 85 h 127"/>
                <a:gd name="T16" fmla="*/ 102 w 106"/>
                <a:gd name="T17" fmla="*/ 101 h 127"/>
                <a:gd name="T18" fmla="*/ 106 w 106"/>
                <a:gd name="T19" fmla="*/ 117 h 127"/>
                <a:gd name="T20" fmla="*/ 104 w 106"/>
                <a:gd name="T21" fmla="*/ 121 h 127"/>
                <a:gd name="T22" fmla="*/ 103 w 106"/>
                <a:gd name="T23" fmla="*/ 125 h 127"/>
                <a:gd name="T24" fmla="*/ 99 w 106"/>
                <a:gd name="T25" fmla="*/ 126 h 127"/>
                <a:gd name="T26" fmla="*/ 96 w 106"/>
                <a:gd name="T27" fmla="*/ 127 h 127"/>
                <a:gd name="T28" fmla="*/ 92 w 106"/>
                <a:gd name="T29" fmla="*/ 127 h 127"/>
                <a:gd name="T30" fmla="*/ 89 w 106"/>
                <a:gd name="T31" fmla="*/ 127 h 127"/>
                <a:gd name="T32" fmla="*/ 68 w 106"/>
                <a:gd name="T33" fmla="*/ 112 h 127"/>
                <a:gd name="T34" fmla="*/ 49 w 106"/>
                <a:gd name="T35" fmla="*/ 93 h 127"/>
                <a:gd name="T36" fmla="*/ 31 w 106"/>
                <a:gd name="T37" fmla="*/ 74 h 127"/>
                <a:gd name="T38" fmla="*/ 20 w 106"/>
                <a:gd name="T39" fmla="*/ 62 h 127"/>
                <a:gd name="T40" fmla="*/ 11 w 106"/>
                <a:gd name="T41" fmla="*/ 51 h 127"/>
                <a:gd name="T42" fmla="*/ 3 w 106"/>
                <a:gd name="T43" fmla="*/ 38 h 127"/>
                <a:gd name="T44" fmla="*/ 0 w 106"/>
                <a:gd name="T45" fmla="*/ 25 h 127"/>
                <a:gd name="T46" fmla="*/ 0 w 106"/>
                <a:gd name="T47" fmla="*/ 9 h 127"/>
                <a:gd name="T48" fmla="*/ 3 w 106"/>
                <a:gd name="T49" fmla="*/ 3 h 127"/>
                <a:gd name="T50" fmla="*/ 9 w 106"/>
                <a:gd name="T5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127">
                  <a:moveTo>
                    <a:pt x="9" y="0"/>
                  </a:moveTo>
                  <a:lnTo>
                    <a:pt x="17" y="0"/>
                  </a:lnTo>
                  <a:lnTo>
                    <a:pt x="23" y="4"/>
                  </a:lnTo>
                  <a:lnTo>
                    <a:pt x="36" y="17"/>
                  </a:lnTo>
                  <a:lnTo>
                    <a:pt x="48" y="32"/>
                  </a:lnTo>
                  <a:lnTo>
                    <a:pt x="70" y="58"/>
                  </a:lnTo>
                  <a:lnTo>
                    <a:pt x="81" y="71"/>
                  </a:lnTo>
                  <a:lnTo>
                    <a:pt x="92" y="85"/>
                  </a:lnTo>
                  <a:lnTo>
                    <a:pt x="102" y="101"/>
                  </a:lnTo>
                  <a:lnTo>
                    <a:pt x="106" y="117"/>
                  </a:lnTo>
                  <a:lnTo>
                    <a:pt x="104" y="121"/>
                  </a:lnTo>
                  <a:lnTo>
                    <a:pt x="103" y="125"/>
                  </a:lnTo>
                  <a:lnTo>
                    <a:pt x="99" y="126"/>
                  </a:lnTo>
                  <a:lnTo>
                    <a:pt x="96" y="127"/>
                  </a:lnTo>
                  <a:lnTo>
                    <a:pt x="92" y="127"/>
                  </a:lnTo>
                  <a:lnTo>
                    <a:pt x="89" y="127"/>
                  </a:lnTo>
                  <a:lnTo>
                    <a:pt x="68" y="112"/>
                  </a:lnTo>
                  <a:lnTo>
                    <a:pt x="49" y="93"/>
                  </a:lnTo>
                  <a:lnTo>
                    <a:pt x="31" y="74"/>
                  </a:lnTo>
                  <a:lnTo>
                    <a:pt x="20" y="62"/>
                  </a:lnTo>
                  <a:lnTo>
                    <a:pt x="11" y="51"/>
                  </a:lnTo>
                  <a:lnTo>
                    <a:pt x="3" y="38"/>
                  </a:lnTo>
                  <a:lnTo>
                    <a:pt x="0" y="25"/>
                  </a:lnTo>
                  <a:lnTo>
                    <a:pt x="0" y="9"/>
                  </a:lnTo>
                  <a:lnTo>
                    <a:pt x="3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296D95C-E887-4582-B4CE-B0F8FEB3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447" y="4207871"/>
              <a:ext cx="85933" cy="154891"/>
            </a:xfrm>
            <a:custGeom>
              <a:avLst/>
              <a:gdLst>
                <a:gd name="T0" fmla="*/ 9 w 81"/>
                <a:gd name="T1" fmla="*/ 0 h 146"/>
                <a:gd name="T2" fmla="*/ 16 w 81"/>
                <a:gd name="T3" fmla="*/ 0 h 146"/>
                <a:gd name="T4" fmla="*/ 22 w 81"/>
                <a:gd name="T5" fmla="*/ 3 h 146"/>
                <a:gd name="T6" fmla="*/ 37 w 81"/>
                <a:gd name="T7" fmla="*/ 23 h 146"/>
                <a:gd name="T8" fmla="*/ 48 w 81"/>
                <a:gd name="T9" fmla="*/ 45 h 146"/>
                <a:gd name="T10" fmla="*/ 59 w 81"/>
                <a:gd name="T11" fmla="*/ 67 h 146"/>
                <a:gd name="T12" fmla="*/ 71 w 81"/>
                <a:gd name="T13" fmla="*/ 89 h 146"/>
                <a:gd name="T14" fmla="*/ 77 w 81"/>
                <a:gd name="T15" fmla="*/ 113 h 146"/>
                <a:gd name="T16" fmla="*/ 81 w 81"/>
                <a:gd name="T17" fmla="*/ 138 h 146"/>
                <a:gd name="T18" fmla="*/ 80 w 81"/>
                <a:gd name="T19" fmla="*/ 140 h 146"/>
                <a:gd name="T20" fmla="*/ 78 w 81"/>
                <a:gd name="T21" fmla="*/ 143 h 146"/>
                <a:gd name="T22" fmla="*/ 76 w 81"/>
                <a:gd name="T23" fmla="*/ 144 h 146"/>
                <a:gd name="T24" fmla="*/ 72 w 81"/>
                <a:gd name="T25" fmla="*/ 146 h 146"/>
                <a:gd name="T26" fmla="*/ 69 w 81"/>
                <a:gd name="T27" fmla="*/ 144 h 146"/>
                <a:gd name="T28" fmla="*/ 67 w 81"/>
                <a:gd name="T29" fmla="*/ 143 h 146"/>
                <a:gd name="T30" fmla="*/ 48 w 81"/>
                <a:gd name="T31" fmla="*/ 123 h 146"/>
                <a:gd name="T32" fmla="*/ 34 w 81"/>
                <a:gd name="T33" fmla="*/ 101 h 146"/>
                <a:gd name="T34" fmla="*/ 20 w 81"/>
                <a:gd name="T35" fmla="*/ 77 h 146"/>
                <a:gd name="T36" fmla="*/ 12 w 81"/>
                <a:gd name="T37" fmla="*/ 62 h 146"/>
                <a:gd name="T38" fmla="*/ 4 w 81"/>
                <a:gd name="T39" fmla="*/ 45 h 146"/>
                <a:gd name="T40" fmla="*/ 0 w 81"/>
                <a:gd name="T41" fmla="*/ 28 h 146"/>
                <a:gd name="T42" fmla="*/ 0 w 81"/>
                <a:gd name="T43" fmla="*/ 9 h 146"/>
                <a:gd name="T44" fmla="*/ 2 w 81"/>
                <a:gd name="T45" fmla="*/ 3 h 146"/>
                <a:gd name="T46" fmla="*/ 9 w 81"/>
                <a:gd name="T4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" h="146">
                  <a:moveTo>
                    <a:pt x="9" y="0"/>
                  </a:moveTo>
                  <a:lnTo>
                    <a:pt x="16" y="0"/>
                  </a:lnTo>
                  <a:lnTo>
                    <a:pt x="22" y="3"/>
                  </a:lnTo>
                  <a:lnTo>
                    <a:pt x="37" y="23"/>
                  </a:lnTo>
                  <a:lnTo>
                    <a:pt x="48" y="45"/>
                  </a:lnTo>
                  <a:lnTo>
                    <a:pt x="59" y="67"/>
                  </a:lnTo>
                  <a:lnTo>
                    <a:pt x="71" y="89"/>
                  </a:lnTo>
                  <a:lnTo>
                    <a:pt x="77" y="113"/>
                  </a:lnTo>
                  <a:lnTo>
                    <a:pt x="81" y="138"/>
                  </a:lnTo>
                  <a:lnTo>
                    <a:pt x="80" y="140"/>
                  </a:lnTo>
                  <a:lnTo>
                    <a:pt x="78" y="143"/>
                  </a:lnTo>
                  <a:lnTo>
                    <a:pt x="76" y="144"/>
                  </a:lnTo>
                  <a:lnTo>
                    <a:pt x="72" y="146"/>
                  </a:lnTo>
                  <a:lnTo>
                    <a:pt x="69" y="144"/>
                  </a:lnTo>
                  <a:lnTo>
                    <a:pt x="67" y="143"/>
                  </a:lnTo>
                  <a:lnTo>
                    <a:pt x="48" y="123"/>
                  </a:lnTo>
                  <a:lnTo>
                    <a:pt x="34" y="101"/>
                  </a:lnTo>
                  <a:lnTo>
                    <a:pt x="20" y="77"/>
                  </a:lnTo>
                  <a:lnTo>
                    <a:pt x="12" y="62"/>
                  </a:lnTo>
                  <a:lnTo>
                    <a:pt x="4" y="45"/>
                  </a:lnTo>
                  <a:lnTo>
                    <a:pt x="0" y="28"/>
                  </a:lnTo>
                  <a:lnTo>
                    <a:pt x="0" y="9"/>
                  </a:lnTo>
                  <a:lnTo>
                    <a:pt x="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307B102-7B85-48D5-9F20-1A7AB46BF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243" y="4152704"/>
              <a:ext cx="82750" cy="177171"/>
            </a:xfrm>
            <a:custGeom>
              <a:avLst/>
              <a:gdLst>
                <a:gd name="T0" fmla="*/ 73 w 78"/>
                <a:gd name="T1" fmla="*/ 0 h 167"/>
                <a:gd name="T2" fmla="*/ 76 w 78"/>
                <a:gd name="T3" fmla="*/ 1 h 167"/>
                <a:gd name="T4" fmla="*/ 77 w 78"/>
                <a:gd name="T5" fmla="*/ 4 h 167"/>
                <a:gd name="T6" fmla="*/ 78 w 78"/>
                <a:gd name="T7" fmla="*/ 6 h 167"/>
                <a:gd name="T8" fmla="*/ 77 w 78"/>
                <a:gd name="T9" fmla="*/ 22 h 167"/>
                <a:gd name="T10" fmla="*/ 73 w 78"/>
                <a:gd name="T11" fmla="*/ 38 h 167"/>
                <a:gd name="T12" fmla="*/ 68 w 78"/>
                <a:gd name="T13" fmla="*/ 54 h 167"/>
                <a:gd name="T14" fmla="*/ 51 w 78"/>
                <a:gd name="T15" fmla="*/ 98 h 167"/>
                <a:gd name="T16" fmla="*/ 34 w 78"/>
                <a:gd name="T17" fmla="*/ 139 h 167"/>
                <a:gd name="T18" fmla="*/ 30 w 78"/>
                <a:gd name="T19" fmla="*/ 148 h 167"/>
                <a:gd name="T20" fmla="*/ 25 w 78"/>
                <a:gd name="T21" fmla="*/ 158 h 167"/>
                <a:gd name="T22" fmla="*/ 18 w 78"/>
                <a:gd name="T23" fmla="*/ 166 h 167"/>
                <a:gd name="T24" fmla="*/ 14 w 78"/>
                <a:gd name="T25" fmla="*/ 167 h 167"/>
                <a:gd name="T26" fmla="*/ 12 w 78"/>
                <a:gd name="T27" fmla="*/ 167 h 167"/>
                <a:gd name="T28" fmla="*/ 8 w 78"/>
                <a:gd name="T29" fmla="*/ 166 h 167"/>
                <a:gd name="T30" fmla="*/ 2 w 78"/>
                <a:gd name="T31" fmla="*/ 157 h 167"/>
                <a:gd name="T32" fmla="*/ 0 w 78"/>
                <a:gd name="T33" fmla="*/ 147 h 167"/>
                <a:gd name="T34" fmla="*/ 1 w 78"/>
                <a:gd name="T35" fmla="*/ 135 h 167"/>
                <a:gd name="T36" fmla="*/ 4 w 78"/>
                <a:gd name="T37" fmla="*/ 122 h 167"/>
                <a:gd name="T38" fmla="*/ 8 w 78"/>
                <a:gd name="T39" fmla="*/ 110 h 167"/>
                <a:gd name="T40" fmla="*/ 13 w 78"/>
                <a:gd name="T41" fmla="*/ 98 h 167"/>
                <a:gd name="T42" fmla="*/ 15 w 78"/>
                <a:gd name="T43" fmla="*/ 89 h 167"/>
                <a:gd name="T44" fmla="*/ 26 w 78"/>
                <a:gd name="T45" fmla="*/ 61 h 167"/>
                <a:gd name="T46" fmla="*/ 39 w 78"/>
                <a:gd name="T47" fmla="*/ 35 h 167"/>
                <a:gd name="T48" fmla="*/ 47 w 78"/>
                <a:gd name="T49" fmla="*/ 22 h 167"/>
                <a:gd name="T50" fmla="*/ 57 w 78"/>
                <a:gd name="T51" fmla="*/ 10 h 167"/>
                <a:gd name="T52" fmla="*/ 69 w 78"/>
                <a:gd name="T53" fmla="*/ 1 h 167"/>
                <a:gd name="T54" fmla="*/ 73 w 78"/>
                <a:gd name="T5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8" h="167">
                  <a:moveTo>
                    <a:pt x="73" y="0"/>
                  </a:moveTo>
                  <a:lnTo>
                    <a:pt x="76" y="1"/>
                  </a:lnTo>
                  <a:lnTo>
                    <a:pt x="77" y="4"/>
                  </a:lnTo>
                  <a:lnTo>
                    <a:pt x="78" y="6"/>
                  </a:lnTo>
                  <a:lnTo>
                    <a:pt x="77" y="22"/>
                  </a:lnTo>
                  <a:lnTo>
                    <a:pt x="73" y="38"/>
                  </a:lnTo>
                  <a:lnTo>
                    <a:pt x="68" y="54"/>
                  </a:lnTo>
                  <a:lnTo>
                    <a:pt x="51" y="98"/>
                  </a:lnTo>
                  <a:lnTo>
                    <a:pt x="34" y="139"/>
                  </a:lnTo>
                  <a:lnTo>
                    <a:pt x="30" y="148"/>
                  </a:lnTo>
                  <a:lnTo>
                    <a:pt x="25" y="158"/>
                  </a:lnTo>
                  <a:lnTo>
                    <a:pt x="18" y="166"/>
                  </a:lnTo>
                  <a:lnTo>
                    <a:pt x="14" y="167"/>
                  </a:lnTo>
                  <a:lnTo>
                    <a:pt x="12" y="167"/>
                  </a:lnTo>
                  <a:lnTo>
                    <a:pt x="8" y="166"/>
                  </a:lnTo>
                  <a:lnTo>
                    <a:pt x="2" y="157"/>
                  </a:lnTo>
                  <a:lnTo>
                    <a:pt x="0" y="147"/>
                  </a:lnTo>
                  <a:lnTo>
                    <a:pt x="1" y="135"/>
                  </a:lnTo>
                  <a:lnTo>
                    <a:pt x="4" y="122"/>
                  </a:lnTo>
                  <a:lnTo>
                    <a:pt x="8" y="110"/>
                  </a:lnTo>
                  <a:lnTo>
                    <a:pt x="13" y="98"/>
                  </a:lnTo>
                  <a:lnTo>
                    <a:pt x="15" y="89"/>
                  </a:lnTo>
                  <a:lnTo>
                    <a:pt x="26" y="61"/>
                  </a:lnTo>
                  <a:lnTo>
                    <a:pt x="39" y="35"/>
                  </a:lnTo>
                  <a:lnTo>
                    <a:pt x="47" y="22"/>
                  </a:lnTo>
                  <a:lnTo>
                    <a:pt x="57" y="10"/>
                  </a:lnTo>
                  <a:lnTo>
                    <a:pt x="69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611AD73-E186-494F-B001-5415E8333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1430" y="4246064"/>
              <a:ext cx="105029" cy="138978"/>
            </a:xfrm>
            <a:custGeom>
              <a:avLst/>
              <a:gdLst>
                <a:gd name="T0" fmla="*/ 20 w 99"/>
                <a:gd name="T1" fmla="*/ 128 h 131"/>
                <a:gd name="T2" fmla="*/ 19 w 99"/>
                <a:gd name="T3" fmla="*/ 129 h 131"/>
                <a:gd name="T4" fmla="*/ 19 w 99"/>
                <a:gd name="T5" fmla="*/ 129 h 131"/>
                <a:gd name="T6" fmla="*/ 20 w 99"/>
                <a:gd name="T7" fmla="*/ 128 h 131"/>
                <a:gd name="T8" fmla="*/ 20 w 99"/>
                <a:gd name="T9" fmla="*/ 128 h 131"/>
                <a:gd name="T10" fmla="*/ 20 w 99"/>
                <a:gd name="T11" fmla="*/ 128 h 131"/>
                <a:gd name="T12" fmla="*/ 87 w 99"/>
                <a:gd name="T13" fmla="*/ 0 h 131"/>
                <a:gd name="T14" fmla="*/ 91 w 99"/>
                <a:gd name="T15" fmla="*/ 1 h 131"/>
                <a:gd name="T16" fmla="*/ 94 w 99"/>
                <a:gd name="T17" fmla="*/ 2 h 131"/>
                <a:gd name="T18" fmla="*/ 98 w 99"/>
                <a:gd name="T19" fmla="*/ 5 h 131"/>
                <a:gd name="T20" fmla="*/ 99 w 99"/>
                <a:gd name="T21" fmla="*/ 7 h 131"/>
                <a:gd name="T22" fmla="*/ 99 w 99"/>
                <a:gd name="T23" fmla="*/ 11 h 131"/>
                <a:gd name="T24" fmla="*/ 99 w 99"/>
                <a:gd name="T25" fmla="*/ 15 h 131"/>
                <a:gd name="T26" fmla="*/ 87 w 99"/>
                <a:gd name="T27" fmla="*/ 38 h 131"/>
                <a:gd name="T28" fmla="*/ 73 w 99"/>
                <a:gd name="T29" fmla="*/ 57 h 131"/>
                <a:gd name="T30" fmla="*/ 56 w 99"/>
                <a:gd name="T31" fmla="*/ 77 h 131"/>
                <a:gd name="T32" fmla="*/ 34 w 99"/>
                <a:gd name="T33" fmla="*/ 108 h 131"/>
                <a:gd name="T34" fmla="*/ 26 w 99"/>
                <a:gd name="T35" fmla="*/ 120 h 131"/>
                <a:gd name="T36" fmla="*/ 23 w 99"/>
                <a:gd name="T37" fmla="*/ 124 h 131"/>
                <a:gd name="T38" fmla="*/ 23 w 99"/>
                <a:gd name="T39" fmla="*/ 125 h 131"/>
                <a:gd name="T40" fmla="*/ 22 w 99"/>
                <a:gd name="T41" fmla="*/ 125 h 131"/>
                <a:gd name="T42" fmla="*/ 22 w 99"/>
                <a:gd name="T43" fmla="*/ 127 h 131"/>
                <a:gd name="T44" fmla="*/ 20 w 99"/>
                <a:gd name="T45" fmla="*/ 128 h 131"/>
                <a:gd name="T46" fmla="*/ 18 w 99"/>
                <a:gd name="T47" fmla="*/ 129 h 131"/>
                <a:gd name="T48" fmla="*/ 15 w 99"/>
                <a:gd name="T49" fmla="*/ 131 h 131"/>
                <a:gd name="T50" fmla="*/ 11 w 99"/>
                <a:gd name="T51" fmla="*/ 131 h 131"/>
                <a:gd name="T52" fmla="*/ 9 w 99"/>
                <a:gd name="T53" fmla="*/ 129 h 131"/>
                <a:gd name="T54" fmla="*/ 2 w 99"/>
                <a:gd name="T55" fmla="*/ 124 h 131"/>
                <a:gd name="T56" fmla="*/ 0 w 99"/>
                <a:gd name="T57" fmla="*/ 116 h 131"/>
                <a:gd name="T58" fmla="*/ 0 w 99"/>
                <a:gd name="T59" fmla="*/ 107 h 131"/>
                <a:gd name="T60" fmla="*/ 2 w 99"/>
                <a:gd name="T61" fmla="*/ 96 h 131"/>
                <a:gd name="T62" fmla="*/ 7 w 99"/>
                <a:gd name="T63" fmla="*/ 86 h 131"/>
                <a:gd name="T64" fmla="*/ 13 w 99"/>
                <a:gd name="T65" fmla="*/ 76 h 131"/>
                <a:gd name="T66" fmla="*/ 17 w 99"/>
                <a:gd name="T67" fmla="*/ 68 h 131"/>
                <a:gd name="T68" fmla="*/ 20 w 99"/>
                <a:gd name="T69" fmla="*/ 62 h 131"/>
                <a:gd name="T70" fmla="*/ 34 w 99"/>
                <a:gd name="T71" fmla="*/ 44 h 131"/>
                <a:gd name="T72" fmla="*/ 47 w 99"/>
                <a:gd name="T73" fmla="*/ 27 h 131"/>
                <a:gd name="T74" fmla="*/ 62 w 99"/>
                <a:gd name="T75" fmla="*/ 11 h 131"/>
                <a:gd name="T76" fmla="*/ 79 w 99"/>
                <a:gd name="T77" fmla="*/ 1 h 131"/>
                <a:gd name="T78" fmla="*/ 83 w 99"/>
                <a:gd name="T79" fmla="*/ 0 h 131"/>
                <a:gd name="T80" fmla="*/ 87 w 99"/>
                <a:gd name="T81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9" h="131">
                  <a:moveTo>
                    <a:pt x="20" y="128"/>
                  </a:moveTo>
                  <a:lnTo>
                    <a:pt x="19" y="129"/>
                  </a:lnTo>
                  <a:lnTo>
                    <a:pt x="19" y="129"/>
                  </a:lnTo>
                  <a:lnTo>
                    <a:pt x="20" y="128"/>
                  </a:lnTo>
                  <a:lnTo>
                    <a:pt x="20" y="128"/>
                  </a:lnTo>
                  <a:lnTo>
                    <a:pt x="20" y="128"/>
                  </a:lnTo>
                  <a:close/>
                  <a:moveTo>
                    <a:pt x="87" y="0"/>
                  </a:moveTo>
                  <a:lnTo>
                    <a:pt x="91" y="1"/>
                  </a:lnTo>
                  <a:lnTo>
                    <a:pt x="94" y="2"/>
                  </a:lnTo>
                  <a:lnTo>
                    <a:pt x="98" y="5"/>
                  </a:lnTo>
                  <a:lnTo>
                    <a:pt x="99" y="7"/>
                  </a:lnTo>
                  <a:lnTo>
                    <a:pt x="99" y="11"/>
                  </a:lnTo>
                  <a:lnTo>
                    <a:pt x="99" y="15"/>
                  </a:lnTo>
                  <a:lnTo>
                    <a:pt x="87" y="38"/>
                  </a:lnTo>
                  <a:lnTo>
                    <a:pt x="73" y="57"/>
                  </a:lnTo>
                  <a:lnTo>
                    <a:pt x="56" y="77"/>
                  </a:lnTo>
                  <a:lnTo>
                    <a:pt x="34" y="108"/>
                  </a:lnTo>
                  <a:lnTo>
                    <a:pt x="26" y="120"/>
                  </a:lnTo>
                  <a:lnTo>
                    <a:pt x="23" y="124"/>
                  </a:lnTo>
                  <a:lnTo>
                    <a:pt x="23" y="125"/>
                  </a:lnTo>
                  <a:lnTo>
                    <a:pt x="22" y="125"/>
                  </a:lnTo>
                  <a:lnTo>
                    <a:pt x="22" y="127"/>
                  </a:lnTo>
                  <a:lnTo>
                    <a:pt x="20" y="128"/>
                  </a:lnTo>
                  <a:lnTo>
                    <a:pt x="18" y="129"/>
                  </a:lnTo>
                  <a:lnTo>
                    <a:pt x="15" y="131"/>
                  </a:lnTo>
                  <a:lnTo>
                    <a:pt x="11" y="131"/>
                  </a:lnTo>
                  <a:lnTo>
                    <a:pt x="9" y="129"/>
                  </a:lnTo>
                  <a:lnTo>
                    <a:pt x="2" y="124"/>
                  </a:lnTo>
                  <a:lnTo>
                    <a:pt x="0" y="116"/>
                  </a:lnTo>
                  <a:lnTo>
                    <a:pt x="0" y="107"/>
                  </a:lnTo>
                  <a:lnTo>
                    <a:pt x="2" y="96"/>
                  </a:lnTo>
                  <a:lnTo>
                    <a:pt x="7" y="86"/>
                  </a:lnTo>
                  <a:lnTo>
                    <a:pt x="13" y="76"/>
                  </a:lnTo>
                  <a:lnTo>
                    <a:pt x="17" y="68"/>
                  </a:lnTo>
                  <a:lnTo>
                    <a:pt x="20" y="62"/>
                  </a:lnTo>
                  <a:lnTo>
                    <a:pt x="34" y="44"/>
                  </a:lnTo>
                  <a:lnTo>
                    <a:pt x="47" y="27"/>
                  </a:lnTo>
                  <a:lnTo>
                    <a:pt x="62" y="11"/>
                  </a:lnTo>
                  <a:lnTo>
                    <a:pt x="79" y="1"/>
                  </a:lnTo>
                  <a:lnTo>
                    <a:pt x="83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45309DD-58E2-4FBF-BCC8-93E93F999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752" y="4084807"/>
              <a:ext cx="44558" cy="204754"/>
            </a:xfrm>
            <a:custGeom>
              <a:avLst/>
              <a:gdLst>
                <a:gd name="T0" fmla="*/ 23 w 42"/>
                <a:gd name="T1" fmla="*/ 0 h 193"/>
                <a:gd name="T2" fmla="*/ 26 w 42"/>
                <a:gd name="T3" fmla="*/ 0 h 193"/>
                <a:gd name="T4" fmla="*/ 28 w 42"/>
                <a:gd name="T5" fmla="*/ 2 h 193"/>
                <a:gd name="T6" fmla="*/ 35 w 42"/>
                <a:gd name="T7" fmla="*/ 17 h 193"/>
                <a:gd name="T8" fmla="*/ 39 w 42"/>
                <a:gd name="T9" fmla="*/ 34 h 193"/>
                <a:gd name="T10" fmla="*/ 40 w 42"/>
                <a:gd name="T11" fmla="*/ 49 h 193"/>
                <a:gd name="T12" fmla="*/ 42 w 42"/>
                <a:gd name="T13" fmla="*/ 78 h 193"/>
                <a:gd name="T14" fmla="*/ 40 w 42"/>
                <a:gd name="T15" fmla="*/ 106 h 193"/>
                <a:gd name="T16" fmla="*/ 38 w 42"/>
                <a:gd name="T17" fmla="*/ 132 h 193"/>
                <a:gd name="T18" fmla="*/ 31 w 42"/>
                <a:gd name="T19" fmla="*/ 158 h 193"/>
                <a:gd name="T20" fmla="*/ 28 w 42"/>
                <a:gd name="T21" fmla="*/ 170 h 193"/>
                <a:gd name="T22" fmla="*/ 25 w 42"/>
                <a:gd name="T23" fmla="*/ 182 h 193"/>
                <a:gd name="T24" fmla="*/ 18 w 42"/>
                <a:gd name="T25" fmla="*/ 191 h 193"/>
                <a:gd name="T26" fmla="*/ 15 w 42"/>
                <a:gd name="T27" fmla="*/ 192 h 193"/>
                <a:gd name="T28" fmla="*/ 13 w 42"/>
                <a:gd name="T29" fmla="*/ 193 h 193"/>
                <a:gd name="T30" fmla="*/ 10 w 42"/>
                <a:gd name="T31" fmla="*/ 192 h 193"/>
                <a:gd name="T32" fmla="*/ 5 w 42"/>
                <a:gd name="T33" fmla="*/ 186 h 193"/>
                <a:gd name="T34" fmla="*/ 1 w 42"/>
                <a:gd name="T35" fmla="*/ 178 h 193"/>
                <a:gd name="T36" fmla="*/ 0 w 42"/>
                <a:gd name="T37" fmla="*/ 169 h 193"/>
                <a:gd name="T38" fmla="*/ 0 w 42"/>
                <a:gd name="T39" fmla="*/ 159 h 193"/>
                <a:gd name="T40" fmla="*/ 4 w 42"/>
                <a:gd name="T41" fmla="*/ 106 h 193"/>
                <a:gd name="T42" fmla="*/ 5 w 42"/>
                <a:gd name="T43" fmla="*/ 78 h 193"/>
                <a:gd name="T44" fmla="*/ 6 w 42"/>
                <a:gd name="T45" fmla="*/ 49 h 193"/>
                <a:gd name="T46" fmla="*/ 8 w 42"/>
                <a:gd name="T47" fmla="*/ 34 h 193"/>
                <a:gd name="T48" fmla="*/ 10 w 42"/>
                <a:gd name="T49" fmla="*/ 17 h 193"/>
                <a:gd name="T50" fmla="*/ 18 w 42"/>
                <a:gd name="T51" fmla="*/ 2 h 193"/>
                <a:gd name="T52" fmla="*/ 19 w 42"/>
                <a:gd name="T53" fmla="*/ 0 h 193"/>
                <a:gd name="T54" fmla="*/ 23 w 42"/>
                <a:gd name="T5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193">
                  <a:moveTo>
                    <a:pt x="23" y="0"/>
                  </a:moveTo>
                  <a:lnTo>
                    <a:pt x="26" y="0"/>
                  </a:lnTo>
                  <a:lnTo>
                    <a:pt x="28" y="2"/>
                  </a:lnTo>
                  <a:lnTo>
                    <a:pt x="35" y="17"/>
                  </a:lnTo>
                  <a:lnTo>
                    <a:pt x="39" y="34"/>
                  </a:lnTo>
                  <a:lnTo>
                    <a:pt x="40" y="49"/>
                  </a:lnTo>
                  <a:lnTo>
                    <a:pt x="42" y="78"/>
                  </a:lnTo>
                  <a:lnTo>
                    <a:pt x="40" y="106"/>
                  </a:lnTo>
                  <a:lnTo>
                    <a:pt x="38" y="132"/>
                  </a:lnTo>
                  <a:lnTo>
                    <a:pt x="31" y="158"/>
                  </a:lnTo>
                  <a:lnTo>
                    <a:pt x="28" y="170"/>
                  </a:lnTo>
                  <a:lnTo>
                    <a:pt x="25" y="182"/>
                  </a:lnTo>
                  <a:lnTo>
                    <a:pt x="18" y="191"/>
                  </a:lnTo>
                  <a:lnTo>
                    <a:pt x="15" y="192"/>
                  </a:lnTo>
                  <a:lnTo>
                    <a:pt x="13" y="193"/>
                  </a:lnTo>
                  <a:lnTo>
                    <a:pt x="10" y="192"/>
                  </a:lnTo>
                  <a:lnTo>
                    <a:pt x="5" y="186"/>
                  </a:lnTo>
                  <a:lnTo>
                    <a:pt x="1" y="178"/>
                  </a:lnTo>
                  <a:lnTo>
                    <a:pt x="0" y="169"/>
                  </a:lnTo>
                  <a:lnTo>
                    <a:pt x="0" y="159"/>
                  </a:lnTo>
                  <a:lnTo>
                    <a:pt x="4" y="106"/>
                  </a:lnTo>
                  <a:lnTo>
                    <a:pt x="5" y="78"/>
                  </a:lnTo>
                  <a:lnTo>
                    <a:pt x="6" y="49"/>
                  </a:lnTo>
                  <a:lnTo>
                    <a:pt x="8" y="34"/>
                  </a:lnTo>
                  <a:lnTo>
                    <a:pt x="10" y="17"/>
                  </a:lnTo>
                  <a:lnTo>
                    <a:pt x="18" y="2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55A018C-407F-496B-8B97-866790C8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826" y="4158009"/>
              <a:ext cx="62593" cy="153831"/>
            </a:xfrm>
            <a:custGeom>
              <a:avLst/>
              <a:gdLst>
                <a:gd name="T0" fmla="*/ 11 w 59"/>
                <a:gd name="T1" fmla="*/ 0 h 145"/>
                <a:gd name="T2" fmla="*/ 13 w 59"/>
                <a:gd name="T3" fmla="*/ 0 h 145"/>
                <a:gd name="T4" fmla="*/ 16 w 59"/>
                <a:gd name="T5" fmla="*/ 1 h 145"/>
                <a:gd name="T6" fmla="*/ 28 w 59"/>
                <a:gd name="T7" fmla="*/ 13 h 145"/>
                <a:gd name="T8" fmla="*/ 36 w 59"/>
                <a:gd name="T9" fmla="*/ 29 h 145"/>
                <a:gd name="T10" fmla="*/ 41 w 59"/>
                <a:gd name="T11" fmla="*/ 45 h 145"/>
                <a:gd name="T12" fmla="*/ 46 w 59"/>
                <a:gd name="T13" fmla="*/ 62 h 145"/>
                <a:gd name="T14" fmla="*/ 49 w 59"/>
                <a:gd name="T15" fmla="*/ 77 h 145"/>
                <a:gd name="T16" fmla="*/ 53 w 59"/>
                <a:gd name="T17" fmla="*/ 87 h 145"/>
                <a:gd name="T18" fmla="*/ 55 w 59"/>
                <a:gd name="T19" fmla="*/ 98 h 145"/>
                <a:gd name="T20" fmla="*/ 58 w 59"/>
                <a:gd name="T21" fmla="*/ 111 h 145"/>
                <a:gd name="T22" fmla="*/ 59 w 59"/>
                <a:gd name="T23" fmla="*/ 124 h 145"/>
                <a:gd name="T24" fmla="*/ 58 w 59"/>
                <a:gd name="T25" fmla="*/ 136 h 145"/>
                <a:gd name="T26" fmla="*/ 51 w 59"/>
                <a:gd name="T27" fmla="*/ 144 h 145"/>
                <a:gd name="T28" fmla="*/ 49 w 59"/>
                <a:gd name="T29" fmla="*/ 145 h 145"/>
                <a:gd name="T30" fmla="*/ 49 w 59"/>
                <a:gd name="T31" fmla="*/ 145 h 145"/>
                <a:gd name="T32" fmla="*/ 49 w 59"/>
                <a:gd name="T33" fmla="*/ 145 h 145"/>
                <a:gd name="T34" fmla="*/ 47 w 59"/>
                <a:gd name="T35" fmla="*/ 145 h 145"/>
                <a:gd name="T36" fmla="*/ 47 w 59"/>
                <a:gd name="T37" fmla="*/ 145 h 145"/>
                <a:gd name="T38" fmla="*/ 47 w 59"/>
                <a:gd name="T39" fmla="*/ 145 h 145"/>
                <a:gd name="T40" fmla="*/ 40 w 59"/>
                <a:gd name="T41" fmla="*/ 142 h 145"/>
                <a:gd name="T42" fmla="*/ 32 w 59"/>
                <a:gd name="T43" fmla="*/ 134 h 145"/>
                <a:gd name="T44" fmla="*/ 25 w 59"/>
                <a:gd name="T45" fmla="*/ 122 h 145"/>
                <a:gd name="T46" fmla="*/ 20 w 59"/>
                <a:gd name="T47" fmla="*/ 109 h 145"/>
                <a:gd name="T48" fmla="*/ 16 w 59"/>
                <a:gd name="T49" fmla="*/ 97 h 145"/>
                <a:gd name="T50" fmla="*/ 12 w 59"/>
                <a:gd name="T51" fmla="*/ 87 h 145"/>
                <a:gd name="T52" fmla="*/ 7 w 59"/>
                <a:gd name="T53" fmla="*/ 67 h 145"/>
                <a:gd name="T54" fmla="*/ 2 w 59"/>
                <a:gd name="T55" fmla="*/ 46 h 145"/>
                <a:gd name="T56" fmla="*/ 0 w 59"/>
                <a:gd name="T57" fmla="*/ 26 h 145"/>
                <a:gd name="T58" fmla="*/ 4 w 59"/>
                <a:gd name="T59" fmla="*/ 5 h 145"/>
                <a:gd name="T60" fmla="*/ 6 w 59"/>
                <a:gd name="T61" fmla="*/ 3 h 145"/>
                <a:gd name="T62" fmla="*/ 8 w 59"/>
                <a:gd name="T63" fmla="*/ 0 h 145"/>
                <a:gd name="T64" fmla="*/ 11 w 59"/>
                <a:gd name="T6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9" h="145">
                  <a:moveTo>
                    <a:pt x="11" y="0"/>
                  </a:moveTo>
                  <a:lnTo>
                    <a:pt x="13" y="0"/>
                  </a:lnTo>
                  <a:lnTo>
                    <a:pt x="16" y="1"/>
                  </a:lnTo>
                  <a:lnTo>
                    <a:pt x="28" y="13"/>
                  </a:lnTo>
                  <a:lnTo>
                    <a:pt x="36" y="29"/>
                  </a:lnTo>
                  <a:lnTo>
                    <a:pt x="41" y="45"/>
                  </a:lnTo>
                  <a:lnTo>
                    <a:pt x="46" y="62"/>
                  </a:lnTo>
                  <a:lnTo>
                    <a:pt x="49" y="77"/>
                  </a:lnTo>
                  <a:lnTo>
                    <a:pt x="53" y="87"/>
                  </a:lnTo>
                  <a:lnTo>
                    <a:pt x="55" y="98"/>
                  </a:lnTo>
                  <a:lnTo>
                    <a:pt x="58" y="111"/>
                  </a:lnTo>
                  <a:lnTo>
                    <a:pt x="59" y="124"/>
                  </a:lnTo>
                  <a:lnTo>
                    <a:pt x="58" y="136"/>
                  </a:lnTo>
                  <a:lnTo>
                    <a:pt x="51" y="144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40" y="142"/>
                  </a:lnTo>
                  <a:lnTo>
                    <a:pt x="32" y="134"/>
                  </a:lnTo>
                  <a:lnTo>
                    <a:pt x="25" y="122"/>
                  </a:lnTo>
                  <a:lnTo>
                    <a:pt x="20" y="109"/>
                  </a:lnTo>
                  <a:lnTo>
                    <a:pt x="16" y="97"/>
                  </a:lnTo>
                  <a:lnTo>
                    <a:pt x="12" y="87"/>
                  </a:lnTo>
                  <a:lnTo>
                    <a:pt x="7" y="67"/>
                  </a:lnTo>
                  <a:lnTo>
                    <a:pt x="2" y="46"/>
                  </a:lnTo>
                  <a:lnTo>
                    <a:pt x="0" y="26"/>
                  </a:lnTo>
                  <a:lnTo>
                    <a:pt x="4" y="5"/>
                  </a:lnTo>
                  <a:lnTo>
                    <a:pt x="6" y="3"/>
                  </a:lnTo>
                  <a:lnTo>
                    <a:pt x="8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DB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E21288-7821-4D3A-8514-CD15D92D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9899" y="4746808"/>
              <a:ext cx="86994" cy="251434"/>
            </a:xfrm>
            <a:custGeom>
              <a:avLst/>
              <a:gdLst>
                <a:gd name="T0" fmla="*/ 23 w 82"/>
                <a:gd name="T1" fmla="*/ 0 h 237"/>
                <a:gd name="T2" fmla="*/ 26 w 82"/>
                <a:gd name="T3" fmla="*/ 0 h 237"/>
                <a:gd name="T4" fmla="*/ 29 w 82"/>
                <a:gd name="T5" fmla="*/ 1 h 237"/>
                <a:gd name="T6" fmla="*/ 31 w 82"/>
                <a:gd name="T7" fmla="*/ 4 h 237"/>
                <a:gd name="T8" fmla="*/ 31 w 82"/>
                <a:gd name="T9" fmla="*/ 8 h 237"/>
                <a:gd name="T10" fmla="*/ 35 w 82"/>
                <a:gd name="T11" fmla="*/ 43 h 237"/>
                <a:gd name="T12" fmla="*/ 39 w 82"/>
                <a:gd name="T13" fmla="*/ 77 h 237"/>
                <a:gd name="T14" fmla="*/ 44 w 82"/>
                <a:gd name="T15" fmla="*/ 110 h 237"/>
                <a:gd name="T16" fmla="*/ 52 w 82"/>
                <a:gd name="T17" fmla="*/ 142 h 237"/>
                <a:gd name="T18" fmla="*/ 63 w 82"/>
                <a:gd name="T19" fmla="*/ 168 h 237"/>
                <a:gd name="T20" fmla="*/ 73 w 82"/>
                <a:gd name="T21" fmla="*/ 195 h 237"/>
                <a:gd name="T22" fmla="*/ 82 w 82"/>
                <a:gd name="T23" fmla="*/ 221 h 237"/>
                <a:gd name="T24" fmla="*/ 82 w 82"/>
                <a:gd name="T25" fmla="*/ 229 h 237"/>
                <a:gd name="T26" fmla="*/ 78 w 82"/>
                <a:gd name="T27" fmla="*/ 235 h 237"/>
                <a:gd name="T28" fmla="*/ 73 w 82"/>
                <a:gd name="T29" fmla="*/ 237 h 237"/>
                <a:gd name="T30" fmla="*/ 66 w 82"/>
                <a:gd name="T31" fmla="*/ 237 h 237"/>
                <a:gd name="T32" fmla="*/ 60 w 82"/>
                <a:gd name="T33" fmla="*/ 233 h 237"/>
                <a:gd name="T34" fmla="*/ 40 w 82"/>
                <a:gd name="T35" fmla="*/ 204 h 237"/>
                <a:gd name="T36" fmla="*/ 25 w 82"/>
                <a:gd name="T37" fmla="*/ 173 h 237"/>
                <a:gd name="T38" fmla="*/ 13 w 82"/>
                <a:gd name="T39" fmla="*/ 140 h 237"/>
                <a:gd name="T40" fmla="*/ 5 w 82"/>
                <a:gd name="T41" fmla="*/ 108 h 237"/>
                <a:gd name="T42" fmla="*/ 0 w 82"/>
                <a:gd name="T43" fmla="*/ 75 h 237"/>
                <a:gd name="T44" fmla="*/ 0 w 82"/>
                <a:gd name="T45" fmla="*/ 49 h 237"/>
                <a:gd name="T46" fmla="*/ 5 w 82"/>
                <a:gd name="T47" fmla="*/ 25 h 237"/>
                <a:gd name="T48" fmla="*/ 17 w 82"/>
                <a:gd name="T49" fmla="*/ 3 h 237"/>
                <a:gd name="T50" fmla="*/ 19 w 82"/>
                <a:gd name="T51" fmla="*/ 0 h 237"/>
                <a:gd name="T52" fmla="*/ 23 w 82"/>
                <a:gd name="T5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237">
                  <a:moveTo>
                    <a:pt x="23" y="0"/>
                  </a:moveTo>
                  <a:lnTo>
                    <a:pt x="26" y="0"/>
                  </a:lnTo>
                  <a:lnTo>
                    <a:pt x="29" y="1"/>
                  </a:lnTo>
                  <a:lnTo>
                    <a:pt x="31" y="4"/>
                  </a:lnTo>
                  <a:lnTo>
                    <a:pt x="31" y="8"/>
                  </a:lnTo>
                  <a:lnTo>
                    <a:pt x="35" y="43"/>
                  </a:lnTo>
                  <a:lnTo>
                    <a:pt x="39" y="77"/>
                  </a:lnTo>
                  <a:lnTo>
                    <a:pt x="44" y="110"/>
                  </a:lnTo>
                  <a:lnTo>
                    <a:pt x="52" y="142"/>
                  </a:lnTo>
                  <a:lnTo>
                    <a:pt x="63" y="168"/>
                  </a:lnTo>
                  <a:lnTo>
                    <a:pt x="73" y="195"/>
                  </a:lnTo>
                  <a:lnTo>
                    <a:pt x="82" y="221"/>
                  </a:lnTo>
                  <a:lnTo>
                    <a:pt x="82" y="229"/>
                  </a:lnTo>
                  <a:lnTo>
                    <a:pt x="78" y="235"/>
                  </a:lnTo>
                  <a:lnTo>
                    <a:pt x="73" y="237"/>
                  </a:lnTo>
                  <a:lnTo>
                    <a:pt x="66" y="237"/>
                  </a:lnTo>
                  <a:lnTo>
                    <a:pt x="60" y="233"/>
                  </a:lnTo>
                  <a:lnTo>
                    <a:pt x="40" y="204"/>
                  </a:lnTo>
                  <a:lnTo>
                    <a:pt x="25" y="173"/>
                  </a:lnTo>
                  <a:lnTo>
                    <a:pt x="13" y="140"/>
                  </a:lnTo>
                  <a:lnTo>
                    <a:pt x="5" y="108"/>
                  </a:lnTo>
                  <a:lnTo>
                    <a:pt x="0" y="75"/>
                  </a:lnTo>
                  <a:lnTo>
                    <a:pt x="0" y="49"/>
                  </a:lnTo>
                  <a:lnTo>
                    <a:pt x="5" y="25"/>
                  </a:lnTo>
                  <a:lnTo>
                    <a:pt x="17" y="3"/>
                  </a:lnTo>
                  <a:lnTo>
                    <a:pt x="19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FDDB"/>
            </a:solidFill>
            <a:ln w="0">
              <a:solidFill>
                <a:srgbClr val="FDF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F0B87F4-7005-48AD-B3EE-0AA4700A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4752" y="4660876"/>
              <a:ext cx="41375" cy="39254"/>
            </a:xfrm>
            <a:custGeom>
              <a:avLst/>
              <a:gdLst>
                <a:gd name="T0" fmla="*/ 17 w 39"/>
                <a:gd name="T1" fmla="*/ 0 h 37"/>
                <a:gd name="T2" fmla="*/ 22 w 39"/>
                <a:gd name="T3" fmla="*/ 1 h 37"/>
                <a:gd name="T4" fmla="*/ 22 w 39"/>
                <a:gd name="T5" fmla="*/ 1 h 37"/>
                <a:gd name="T6" fmla="*/ 22 w 39"/>
                <a:gd name="T7" fmla="*/ 1 h 37"/>
                <a:gd name="T8" fmla="*/ 28 w 39"/>
                <a:gd name="T9" fmla="*/ 1 h 37"/>
                <a:gd name="T10" fmla="*/ 32 w 39"/>
                <a:gd name="T11" fmla="*/ 4 h 37"/>
                <a:gd name="T12" fmla="*/ 35 w 39"/>
                <a:gd name="T13" fmla="*/ 7 h 37"/>
                <a:gd name="T14" fmla="*/ 37 w 39"/>
                <a:gd name="T15" fmla="*/ 10 h 37"/>
                <a:gd name="T16" fmla="*/ 39 w 39"/>
                <a:gd name="T17" fmla="*/ 14 h 37"/>
                <a:gd name="T18" fmla="*/ 39 w 39"/>
                <a:gd name="T19" fmla="*/ 20 h 37"/>
                <a:gd name="T20" fmla="*/ 38 w 39"/>
                <a:gd name="T21" fmla="*/ 24 h 37"/>
                <a:gd name="T22" fmla="*/ 37 w 39"/>
                <a:gd name="T23" fmla="*/ 28 h 37"/>
                <a:gd name="T24" fmla="*/ 33 w 39"/>
                <a:gd name="T25" fmla="*/ 31 h 37"/>
                <a:gd name="T26" fmla="*/ 29 w 39"/>
                <a:gd name="T27" fmla="*/ 34 h 37"/>
                <a:gd name="T28" fmla="*/ 24 w 39"/>
                <a:gd name="T29" fmla="*/ 35 h 37"/>
                <a:gd name="T30" fmla="*/ 18 w 39"/>
                <a:gd name="T31" fmla="*/ 37 h 37"/>
                <a:gd name="T32" fmla="*/ 13 w 39"/>
                <a:gd name="T33" fmla="*/ 35 h 37"/>
                <a:gd name="T34" fmla="*/ 9 w 39"/>
                <a:gd name="T35" fmla="*/ 34 h 37"/>
                <a:gd name="T36" fmla="*/ 5 w 39"/>
                <a:gd name="T37" fmla="*/ 30 h 37"/>
                <a:gd name="T38" fmla="*/ 1 w 39"/>
                <a:gd name="T39" fmla="*/ 26 h 37"/>
                <a:gd name="T40" fmla="*/ 1 w 39"/>
                <a:gd name="T41" fmla="*/ 26 h 37"/>
                <a:gd name="T42" fmla="*/ 1 w 39"/>
                <a:gd name="T43" fmla="*/ 25 h 37"/>
                <a:gd name="T44" fmla="*/ 0 w 39"/>
                <a:gd name="T45" fmla="*/ 21 h 37"/>
                <a:gd name="T46" fmla="*/ 0 w 39"/>
                <a:gd name="T47" fmla="*/ 17 h 37"/>
                <a:gd name="T48" fmla="*/ 0 w 39"/>
                <a:gd name="T49" fmla="*/ 12 h 37"/>
                <a:gd name="T50" fmla="*/ 3 w 39"/>
                <a:gd name="T51" fmla="*/ 8 h 37"/>
                <a:gd name="T52" fmla="*/ 5 w 39"/>
                <a:gd name="T53" fmla="*/ 5 h 37"/>
                <a:gd name="T54" fmla="*/ 7 w 39"/>
                <a:gd name="T55" fmla="*/ 4 h 37"/>
                <a:gd name="T56" fmla="*/ 9 w 39"/>
                <a:gd name="T57" fmla="*/ 3 h 37"/>
                <a:gd name="T58" fmla="*/ 13 w 39"/>
                <a:gd name="T59" fmla="*/ 1 h 37"/>
                <a:gd name="T60" fmla="*/ 17 w 39"/>
                <a:gd name="T6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37">
                  <a:moveTo>
                    <a:pt x="17" y="0"/>
                  </a:moveTo>
                  <a:lnTo>
                    <a:pt x="22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8" y="1"/>
                  </a:lnTo>
                  <a:lnTo>
                    <a:pt x="32" y="4"/>
                  </a:lnTo>
                  <a:lnTo>
                    <a:pt x="35" y="7"/>
                  </a:lnTo>
                  <a:lnTo>
                    <a:pt x="37" y="10"/>
                  </a:lnTo>
                  <a:lnTo>
                    <a:pt x="39" y="14"/>
                  </a:lnTo>
                  <a:lnTo>
                    <a:pt x="39" y="20"/>
                  </a:lnTo>
                  <a:lnTo>
                    <a:pt x="38" y="24"/>
                  </a:lnTo>
                  <a:lnTo>
                    <a:pt x="37" y="28"/>
                  </a:lnTo>
                  <a:lnTo>
                    <a:pt x="33" y="31"/>
                  </a:lnTo>
                  <a:lnTo>
                    <a:pt x="29" y="34"/>
                  </a:lnTo>
                  <a:lnTo>
                    <a:pt x="24" y="35"/>
                  </a:lnTo>
                  <a:lnTo>
                    <a:pt x="18" y="37"/>
                  </a:lnTo>
                  <a:lnTo>
                    <a:pt x="13" y="35"/>
                  </a:lnTo>
                  <a:lnTo>
                    <a:pt x="9" y="34"/>
                  </a:lnTo>
                  <a:lnTo>
                    <a:pt x="5" y="30"/>
                  </a:lnTo>
                  <a:lnTo>
                    <a:pt x="1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8"/>
                  </a:lnTo>
                  <a:lnTo>
                    <a:pt x="5" y="5"/>
                  </a:lnTo>
                  <a:lnTo>
                    <a:pt x="7" y="4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DFDDB"/>
            </a:solidFill>
            <a:ln w="0">
              <a:solidFill>
                <a:srgbClr val="FDF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233A0EE-57FF-49C0-995F-B86F0941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804" y="4812584"/>
              <a:ext cx="60472" cy="164440"/>
            </a:xfrm>
            <a:custGeom>
              <a:avLst/>
              <a:gdLst>
                <a:gd name="T0" fmla="*/ 39 w 57"/>
                <a:gd name="T1" fmla="*/ 0 h 155"/>
                <a:gd name="T2" fmla="*/ 47 w 57"/>
                <a:gd name="T3" fmla="*/ 4 h 155"/>
                <a:gd name="T4" fmla="*/ 53 w 57"/>
                <a:gd name="T5" fmla="*/ 13 h 155"/>
                <a:gd name="T6" fmla="*/ 56 w 57"/>
                <a:gd name="T7" fmla="*/ 23 h 155"/>
                <a:gd name="T8" fmla="*/ 57 w 57"/>
                <a:gd name="T9" fmla="*/ 32 h 155"/>
                <a:gd name="T10" fmla="*/ 55 w 57"/>
                <a:gd name="T11" fmla="*/ 55 h 155"/>
                <a:gd name="T12" fmla="*/ 50 w 57"/>
                <a:gd name="T13" fmla="*/ 77 h 155"/>
                <a:gd name="T14" fmla="*/ 43 w 57"/>
                <a:gd name="T15" fmla="*/ 103 h 155"/>
                <a:gd name="T16" fmla="*/ 36 w 57"/>
                <a:gd name="T17" fmla="*/ 128 h 155"/>
                <a:gd name="T18" fmla="*/ 34 w 57"/>
                <a:gd name="T19" fmla="*/ 135 h 155"/>
                <a:gd name="T20" fmla="*/ 30 w 57"/>
                <a:gd name="T21" fmla="*/ 142 h 155"/>
                <a:gd name="T22" fmla="*/ 25 w 57"/>
                <a:gd name="T23" fmla="*/ 149 h 155"/>
                <a:gd name="T24" fmla="*/ 19 w 57"/>
                <a:gd name="T25" fmla="*/ 154 h 155"/>
                <a:gd name="T26" fmla="*/ 12 w 57"/>
                <a:gd name="T27" fmla="*/ 155 h 155"/>
                <a:gd name="T28" fmla="*/ 4 w 57"/>
                <a:gd name="T29" fmla="*/ 152 h 155"/>
                <a:gd name="T30" fmla="*/ 0 w 57"/>
                <a:gd name="T31" fmla="*/ 145 h 155"/>
                <a:gd name="T32" fmla="*/ 0 w 57"/>
                <a:gd name="T33" fmla="*/ 137 h 155"/>
                <a:gd name="T34" fmla="*/ 0 w 57"/>
                <a:gd name="T35" fmla="*/ 129 h 155"/>
                <a:gd name="T36" fmla="*/ 1 w 57"/>
                <a:gd name="T37" fmla="*/ 121 h 155"/>
                <a:gd name="T38" fmla="*/ 12 w 57"/>
                <a:gd name="T39" fmla="*/ 74 h 155"/>
                <a:gd name="T40" fmla="*/ 16 w 57"/>
                <a:gd name="T41" fmla="*/ 49 h 155"/>
                <a:gd name="T42" fmla="*/ 21 w 57"/>
                <a:gd name="T43" fmla="*/ 25 h 155"/>
                <a:gd name="T44" fmla="*/ 22 w 57"/>
                <a:gd name="T45" fmla="*/ 18 h 155"/>
                <a:gd name="T46" fmla="*/ 26 w 57"/>
                <a:gd name="T47" fmla="*/ 9 h 155"/>
                <a:gd name="T48" fmla="*/ 31 w 57"/>
                <a:gd name="T49" fmla="*/ 2 h 155"/>
                <a:gd name="T50" fmla="*/ 39 w 57"/>
                <a:gd name="T5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7" h="155">
                  <a:moveTo>
                    <a:pt x="39" y="0"/>
                  </a:moveTo>
                  <a:lnTo>
                    <a:pt x="47" y="4"/>
                  </a:lnTo>
                  <a:lnTo>
                    <a:pt x="53" y="13"/>
                  </a:lnTo>
                  <a:lnTo>
                    <a:pt x="56" y="23"/>
                  </a:lnTo>
                  <a:lnTo>
                    <a:pt x="57" y="32"/>
                  </a:lnTo>
                  <a:lnTo>
                    <a:pt x="55" y="55"/>
                  </a:lnTo>
                  <a:lnTo>
                    <a:pt x="50" y="77"/>
                  </a:lnTo>
                  <a:lnTo>
                    <a:pt x="43" y="103"/>
                  </a:lnTo>
                  <a:lnTo>
                    <a:pt x="36" y="128"/>
                  </a:lnTo>
                  <a:lnTo>
                    <a:pt x="34" y="135"/>
                  </a:lnTo>
                  <a:lnTo>
                    <a:pt x="30" y="142"/>
                  </a:lnTo>
                  <a:lnTo>
                    <a:pt x="25" y="149"/>
                  </a:lnTo>
                  <a:lnTo>
                    <a:pt x="19" y="154"/>
                  </a:lnTo>
                  <a:lnTo>
                    <a:pt x="12" y="155"/>
                  </a:lnTo>
                  <a:lnTo>
                    <a:pt x="4" y="152"/>
                  </a:lnTo>
                  <a:lnTo>
                    <a:pt x="0" y="145"/>
                  </a:lnTo>
                  <a:lnTo>
                    <a:pt x="0" y="137"/>
                  </a:lnTo>
                  <a:lnTo>
                    <a:pt x="0" y="129"/>
                  </a:lnTo>
                  <a:lnTo>
                    <a:pt x="1" y="121"/>
                  </a:lnTo>
                  <a:lnTo>
                    <a:pt x="12" y="74"/>
                  </a:lnTo>
                  <a:lnTo>
                    <a:pt x="16" y="49"/>
                  </a:lnTo>
                  <a:lnTo>
                    <a:pt x="21" y="25"/>
                  </a:lnTo>
                  <a:lnTo>
                    <a:pt x="22" y="18"/>
                  </a:lnTo>
                  <a:lnTo>
                    <a:pt x="26" y="9"/>
                  </a:lnTo>
                  <a:lnTo>
                    <a:pt x="31" y="2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FDDB"/>
            </a:solidFill>
            <a:ln w="0">
              <a:solidFill>
                <a:srgbClr val="FDFDD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31D54DB-0B59-48AB-BE17-B31A4FACC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9608" y="3312472"/>
              <a:ext cx="1734572" cy="969663"/>
            </a:xfrm>
            <a:custGeom>
              <a:avLst/>
              <a:gdLst>
                <a:gd name="T0" fmla="*/ 1001 w 1635"/>
                <a:gd name="T1" fmla="*/ 0 h 914"/>
                <a:gd name="T2" fmla="*/ 1100 w 1635"/>
                <a:gd name="T3" fmla="*/ 4 h 914"/>
                <a:gd name="T4" fmla="*/ 1104 w 1635"/>
                <a:gd name="T5" fmla="*/ 5 h 914"/>
                <a:gd name="T6" fmla="*/ 1115 w 1635"/>
                <a:gd name="T7" fmla="*/ 9 h 914"/>
                <a:gd name="T8" fmla="*/ 1132 w 1635"/>
                <a:gd name="T9" fmla="*/ 16 h 914"/>
                <a:gd name="T10" fmla="*/ 1157 w 1635"/>
                <a:gd name="T11" fmla="*/ 26 h 914"/>
                <a:gd name="T12" fmla="*/ 1187 w 1635"/>
                <a:gd name="T13" fmla="*/ 40 h 914"/>
                <a:gd name="T14" fmla="*/ 1223 w 1635"/>
                <a:gd name="T15" fmla="*/ 59 h 914"/>
                <a:gd name="T16" fmla="*/ 1263 w 1635"/>
                <a:gd name="T17" fmla="*/ 82 h 914"/>
                <a:gd name="T18" fmla="*/ 1308 w 1635"/>
                <a:gd name="T19" fmla="*/ 110 h 914"/>
                <a:gd name="T20" fmla="*/ 1355 w 1635"/>
                <a:gd name="T21" fmla="*/ 143 h 914"/>
                <a:gd name="T22" fmla="*/ 1407 w 1635"/>
                <a:gd name="T23" fmla="*/ 182 h 914"/>
                <a:gd name="T24" fmla="*/ 1461 w 1635"/>
                <a:gd name="T25" fmla="*/ 226 h 914"/>
                <a:gd name="T26" fmla="*/ 1517 w 1635"/>
                <a:gd name="T27" fmla="*/ 279 h 914"/>
                <a:gd name="T28" fmla="*/ 1576 w 1635"/>
                <a:gd name="T29" fmla="*/ 336 h 914"/>
                <a:gd name="T30" fmla="*/ 1635 w 1635"/>
                <a:gd name="T31" fmla="*/ 402 h 914"/>
                <a:gd name="T32" fmla="*/ 1491 w 1635"/>
                <a:gd name="T33" fmla="*/ 474 h 914"/>
                <a:gd name="T34" fmla="*/ 1350 w 1635"/>
                <a:gd name="T35" fmla="*/ 539 h 914"/>
                <a:gd name="T36" fmla="*/ 1211 w 1635"/>
                <a:gd name="T37" fmla="*/ 599 h 914"/>
                <a:gd name="T38" fmla="*/ 1073 w 1635"/>
                <a:gd name="T39" fmla="*/ 653 h 914"/>
                <a:gd name="T40" fmla="*/ 940 w 1635"/>
                <a:gd name="T41" fmla="*/ 700 h 914"/>
                <a:gd name="T42" fmla="*/ 810 w 1635"/>
                <a:gd name="T43" fmla="*/ 743 h 914"/>
                <a:gd name="T44" fmla="*/ 683 w 1635"/>
                <a:gd name="T45" fmla="*/ 780 h 914"/>
                <a:gd name="T46" fmla="*/ 560 w 1635"/>
                <a:gd name="T47" fmla="*/ 813 h 914"/>
                <a:gd name="T48" fmla="*/ 440 w 1635"/>
                <a:gd name="T49" fmla="*/ 840 h 914"/>
                <a:gd name="T50" fmla="*/ 323 w 1635"/>
                <a:gd name="T51" fmla="*/ 864 h 914"/>
                <a:gd name="T52" fmla="*/ 212 w 1635"/>
                <a:gd name="T53" fmla="*/ 885 h 914"/>
                <a:gd name="T54" fmla="*/ 103 w 1635"/>
                <a:gd name="T55" fmla="*/ 901 h 914"/>
                <a:gd name="T56" fmla="*/ 0 w 1635"/>
                <a:gd name="T57" fmla="*/ 914 h 914"/>
                <a:gd name="T58" fmla="*/ 0 w 1635"/>
                <a:gd name="T59" fmla="*/ 860 h 914"/>
                <a:gd name="T60" fmla="*/ 0 w 1635"/>
                <a:gd name="T61" fmla="*/ 808 h 914"/>
                <a:gd name="T62" fmla="*/ 3 w 1635"/>
                <a:gd name="T63" fmla="*/ 755 h 914"/>
                <a:gd name="T64" fmla="*/ 8 w 1635"/>
                <a:gd name="T65" fmla="*/ 703 h 914"/>
                <a:gd name="T66" fmla="*/ 16 w 1635"/>
                <a:gd name="T67" fmla="*/ 651 h 914"/>
                <a:gd name="T68" fmla="*/ 26 w 1635"/>
                <a:gd name="T69" fmla="*/ 601 h 914"/>
                <a:gd name="T70" fmla="*/ 39 w 1635"/>
                <a:gd name="T71" fmla="*/ 551 h 914"/>
                <a:gd name="T72" fmla="*/ 55 w 1635"/>
                <a:gd name="T73" fmla="*/ 503 h 914"/>
                <a:gd name="T74" fmla="*/ 73 w 1635"/>
                <a:gd name="T75" fmla="*/ 454 h 914"/>
                <a:gd name="T76" fmla="*/ 96 w 1635"/>
                <a:gd name="T77" fmla="*/ 408 h 914"/>
                <a:gd name="T78" fmla="*/ 120 w 1635"/>
                <a:gd name="T79" fmla="*/ 364 h 914"/>
                <a:gd name="T80" fmla="*/ 149 w 1635"/>
                <a:gd name="T81" fmla="*/ 322 h 914"/>
                <a:gd name="T82" fmla="*/ 182 w 1635"/>
                <a:gd name="T83" fmla="*/ 281 h 914"/>
                <a:gd name="T84" fmla="*/ 219 w 1635"/>
                <a:gd name="T85" fmla="*/ 242 h 914"/>
                <a:gd name="T86" fmla="*/ 258 w 1635"/>
                <a:gd name="T87" fmla="*/ 205 h 914"/>
                <a:gd name="T88" fmla="*/ 302 w 1635"/>
                <a:gd name="T89" fmla="*/ 171 h 914"/>
                <a:gd name="T90" fmla="*/ 351 w 1635"/>
                <a:gd name="T91" fmla="*/ 140 h 914"/>
                <a:gd name="T92" fmla="*/ 403 w 1635"/>
                <a:gd name="T93" fmla="*/ 111 h 914"/>
                <a:gd name="T94" fmla="*/ 461 w 1635"/>
                <a:gd name="T95" fmla="*/ 86 h 914"/>
                <a:gd name="T96" fmla="*/ 522 w 1635"/>
                <a:gd name="T97" fmla="*/ 63 h 914"/>
                <a:gd name="T98" fmla="*/ 589 w 1635"/>
                <a:gd name="T99" fmla="*/ 44 h 914"/>
                <a:gd name="T100" fmla="*/ 661 w 1635"/>
                <a:gd name="T101" fmla="*/ 27 h 914"/>
                <a:gd name="T102" fmla="*/ 738 w 1635"/>
                <a:gd name="T103" fmla="*/ 16 h 914"/>
                <a:gd name="T104" fmla="*/ 821 w 1635"/>
                <a:gd name="T105" fmla="*/ 6 h 914"/>
                <a:gd name="T106" fmla="*/ 909 w 1635"/>
                <a:gd name="T107" fmla="*/ 1 h 914"/>
                <a:gd name="T108" fmla="*/ 1001 w 1635"/>
                <a:gd name="T109" fmla="*/ 0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35" h="914">
                  <a:moveTo>
                    <a:pt x="1001" y="0"/>
                  </a:moveTo>
                  <a:lnTo>
                    <a:pt x="1100" y="4"/>
                  </a:lnTo>
                  <a:lnTo>
                    <a:pt x="1104" y="5"/>
                  </a:lnTo>
                  <a:lnTo>
                    <a:pt x="1115" y="9"/>
                  </a:lnTo>
                  <a:lnTo>
                    <a:pt x="1132" y="16"/>
                  </a:lnTo>
                  <a:lnTo>
                    <a:pt x="1157" y="26"/>
                  </a:lnTo>
                  <a:lnTo>
                    <a:pt x="1187" y="40"/>
                  </a:lnTo>
                  <a:lnTo>
                    <a:pt x="1223" y="59"/>
                  </a:lnTo>
                  <a:lnTo>
                    <a:pt x="1263" y="82"/>
                  </a:lnTo>
                  <a:lnTo>
                    <a:pt x="1308" y="110"/>
                  </a:lnTo>
                  <a:lnTo>
                    <a:pt x="1355" y="143"/>
                  </a:lnTo>
                  <a:lnTo>
                    <a:pt x="1407" y="182"/>
                  </a:lnTo>
                  <a:lnTo>
                    <a:pt x="1461" y="226"/>
                  </a:lnTo>
                  <a:lnTo>
                    <a:pt x="1517" y="279"/>
                  </a:lnTo>
                  <a:lnTo>
                    <a:pt x="1576" y="336"/>
                  </a:lnTo>
                  <a:lnTo>
                    <a:pt x="1635" y="402"/>
                  </a:lnTo>
                  <a:lnTo>
                    <a:pt x="1491" y="474"/>
                  </a:lnTo>
                  <a:lnTo>
                    <a:pt x="1350" y="539"/>
                  </a:lnTo>
                  <a:lnTo>
                    <a:pt x="1211" y="599"/>
                  </a:lnTo>
                  <a:lnTo>
                    <a:pt x="1073" y="653"/>
                  </a:lnTo>
                  <a:lnTo>
                    <a:pt x="940" y="700"/>
                  </a:lnTo>
                  <a:lnTo>
                    <a:pt x="810" y="743"/>
                  </a:lnTo>
                  <a:lnTo>
                    <a:pt x="683" y="780"/>
                  </a:lnTo>
                  <a:lnTo>
                    <a:pt x="560" y="813"/>
                  </a:lnTo>
                  <a:lnTo>
                    <a:pt x="440" y="840"/>
                  </a:lnTo>
                  <a:lnTo>
                    <a:pt x="323" y="864"/>
                  </a:lnTo>
                  <a:lnTo>
                    <a:pt x="212" y="885"/>
                  </a:lnTo>
                  <a:lnTo>
                    <a:pt x="103" y="901"/>
                  </a:lnTo>
                  <a:lnTo>
                    <a:pt x="0" y="914"/>
                  </a:lnTo>
                  <a:lnTo>
                    <a:pt x="0" y="860"/>
                  </a:lnTo>
                  <a:lnTo>
                    <a:pt x="0" y="808"/>
                  </a:lnTo>
                  <a:lnTo>
                    <a:pt x="3" y="755"/>
                  </a:lnTo>
                  <a:lnTo>
                    <a:pt x="8" y="703"/>
                  </a:lnTo>
                  <a:lnTo>
                    <a:pt x="16" y="651"/>
                  </a:lnTo>
                  <a:lnTo>
                    <a:pt x="26" y="601"/>
                  </a:lnTo>
                  <a:lnTo>
                    <a:pt x="39" y="551"/>
                  </a:lnTo>
                  <a:lnTo>
                    <a:pt x="55" y="503"/>
                  </a:lnTo>
                  <a:lnTo>
                    <a:pt x="73" y="454"/>
                  </a:lnTo>
                  <a:lnTo>
                    <a:pt x="96" y="408"/>
                  </a:lnTo>
                  <a:lnTo>
                    <a:pt x="120" y="364"/>
                  </a:lnTo>
                  <a:lnTo>
                    <a:pt x="149" y="322"/>
                  </a:lnTo>
                  <a:lnTo>
                    <a:pt x="182" y="281"/>
                  </a:lnTo>
                  <a:lnTo>
                    <a:pt x="219" y="242"/>
                  </a:lnTo>
                  <a:lnTo>
                    <a:pt x="258" y="205"/>
                  </a:lnTo>
                  <a:lnTo>
                    <a:pt x="302" y="171"/>
                  </a:lnTo>
                  <a:lnTo>
                    <a:pt x="351" y="140"/>
                  </a:lnTo>
                  <a:lnTo>
                    <a:pt x="403" y="111"/>
                  </a:lnTo>
                  <a:lnTo>
                    <a:pt x="461" y="86"/>
                  </a:lnTo>
                  <a:lnTo>
                    <a:pt x="522" y="63"/>
                  </a:lnTo>
                  <a:lnTo>
                    <a:pt x="589" y="44"/>
                  </a:lnTo>
                  <a:lnTo>
                    <a:pt x="661" y="27"/>
                  </a:lnTo>
                  <a:lnTo>
                    <a:pt x="738" y="16"/>
                  </a:lnTo>
                  <a:lnTo>
                    <a:pt x="821" y="6"/>
                  </a:lnTo>
                  <a:lnTo>
                    <a:pt x="909" y="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rgbClr val="FCD9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F55180-10F9-4C99-881C-7C1066352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014" y="2740647"/>
              <a:ext cx="2736061" cy="1280507"/>
            </a:xfrm>
            <a:custGeom>
              <a:avLst/>
              <a:gdLst>
                <a:gd name="T0" fmla="*/ 1441 w 2579"/>
                <a:gd name="T1" fmla="*/ 1 h 1207"/>
                <a:gd name="T2" fmla="*/ 1543 w 2579"/>
                <a:gd name="T3" fmla="*/ 13 h 1207"/>
                <a:gd name="T4" fmla="*/ 1632 w 2579"/>
                <a:gd name="T5" fmla="*/ 36 h 1207"/>
                <a:gd name="T6" fmla="*/ 1705 w 2579"/>
                <a:gd name="T7" fmla="*/ 68 h 1207"/>
                <a:gd name="T8" fmla="*/ 1767 w 2579"/>
                <a:gd name="T9" fmla="*/ 102 h 1207"/>
                <a:gd name="T10" fmla="*/ 1813 w 2579"/>
                <a:gd name="T11" fmla="*/ 136 h 1207"/>
                <a:gd name="T12" fmla="*/ 1847 w 2579"/>
                <a:gd name="T13" fmla="*/ 164 h 1207"/>
                <a:gd name="T14" fmla="*/ 1866 w 2579"/>
                <a:gd name="T15" fmla="*/ 185 h 1207"/>
                <a:gd name="T16" fmla="*/ 1873 w 2579"/>
                <a:gd name="T17" fmla="*/ 193 h 1207"/>
                <a:gd name="T18" fmla="*/ 1965 w 2579"/>
                <a:gd name="T19" fmla="*/ 136 h 1207"/>
                <a:gd name="T20" fmla="*/ 2050 w 2579"/>
                <a:gd name="T21" fmla="*/ 108 h 1207"/>
                <a:gd name="T22" fmla="*/ 2130 w 2579"/>
                <a:gd name="T23" fmla="*/ 110 h 1207"/>
                <a:gd name="T24" fmla="*/ 2203 w 2579"/>
                <a:gd name="T25" fmla="*/ 136 h 1207"/>
                <a:gd name="T26" fmla="*/ 2272 w 2579"/>
                <a:gd name="T27" fmla="*/ 185 h 1207"/>
                <a:gd name="T28" fmla="*/ 2335 w 2579"/>
                <a:gd name="T29" fmla="*/ 255 h 1207"/>
                <a:gd name="T30" fmla="*/ 2394 w 2579"/>
                <a:gd name="T31" fmla="*/ 340 h 1207"/>
                <a:gd name="T32" fmla="*/ 2446 w 2579"/>
                <a:gd name="T33" fmla="*/ 441 h 1207"/>
                <a:gd name="T34" fmla="*/ 2496 w 2579"/>
                <a:gd name="T35" fmla="*/ 552 h 1207"/>
                <a:gd name="T36" fmla="*/ 2539 w 2579"/>
                <a:gd name="T37" fmla="*/ 671 h 1207"/>
                <a:gd name="T38" fmla="*/ 2579 w 2579"/>
                <a:gd name="T39" fmla="*/ 795 h 1207"/>
                <a:gd name="T40" fmla="*/ 2280 w 2579"/>
                <a:gd name="T41" fmla="*/ 960 h 1207"/>
                <a:gd name="T42" fmla="*/ 1991 w 2579"/>
                <a:gd name="T43" fmla="*/ 1097 h 1207"/>
                <a:gd name="T44" fmla="*/ 1747 w 2579"/>
                <a:gd name="T45" fmla="*/ 945 h 1207"/>
                <a:gd name="T46" fmla="*/ 1561 w 2579"/>
                <a:gd name="T47" fmla="*/ 1044 h 1207"/>
                <a:gd name="T48" fmla="*/ 1389 w 2579"/>
                <a:gd name="T49" fmla="*/ 1119 h 1207"/>
                <a:gd name="T50" fmla="*/ 1228 w 2579"/>
                <a:gd name="T51" fmla="*/ 1169 h 1207"/>
                <a:gd name="T52" fmla="*/ 1078 w 2579"/>
                <a:gd name="T53" fmla="*/ 1197 h 1207"/>
                <a:gd name="T54" fmla="*/ 940 w 2579"/>
                <a:gd name="T55" fmla="*/ 1207 h 1207"/>
                <a:gd name="T56" fmla="*/ 811 w 2579"/>
                <a:gd name="T57" fmla="*/ 1199 h 1207"/>
                <a:gd name="T58" fmla="*/ 695 w 2579"/>
                <a:gd name="T59" fmla="*/ 1176 h 1207"/>
                <a:gd name="T60" fmla="*/ 587 w 2579"/>
                <a:gd name="T61" fmla="*/ 1140 h 1207"/>
                <a:gd name="T62" fmla="*/ 491 w 2579"/>
                <a:gd name="T63" fmla="*/ 1094 h 1207"/>
                <a:gd name="T64" fmla="*/ 404 w 2579"/>
                <a:gd name="T65" fmla="*/ 1040 h 1207"/>
                <a:gd name="T66" fmla="*/ 326 w 2579"/>
                <a:gd name="T67" fmla="*/ 980 h 1207"/>
                <a:gd name="T68" fmla="*/ 258 w 2579"/>
                <a:gd name="T69" fmla="*/ 916 h 1207"/>
                <a:gd name="T70" fmla="*/ 197 w 2579"/>
                <a:gd name="T71" fmla="*/ 849 h 1207"/>
                <a:gd name="T72" fmla="*/ 146 w 2579"/>
                <a:gd name="T73" fmla="*/ 784 h 1207"/>
                <a:gd name="T74" fmla="*/ 103 w 2579"/>
                <a:gd name="T75" fmla="*/ 722 h 1207"/>
                <a:gd name="T76" fmla="*/ 68 w 2579"/>
                <a:gd name="T77" fmla="*/ 663 h 1207"/>
                <a:gd name="T78" fmla="*/ 40 w 2579"/>
                <a:gd name="T79" fmla="*/ 614 h 1207"/>
                <a:gd name="T80" fmla="*/ 21 w 2579"/>
                <a:gd name="T81" fmla="*/ 572 h 1207"/>
                <a:gd name="T82" fmla="*/ 8 w 2579"/>
                <a:gd name="T83" fmla="*/ 543 h 1207"/>
                <a:gd name="T84" fmla="*/ 1 w 2579"/>
                <a:gd name="T85" fmla="*/ 527 h 1207"/>
                <a:gd name="T86" fmla="*/ 56 w 2579"/>
                <a:gd name="T87" fmla="*/ 559 h 1207"/>
                <a:gd name="T88" fmla="*/ 159 w 2579"/>
                <a:gd name="T89" fmla="*/ 610 h 1207"/>
                <a:gd name="T90" fmla="*/ 250 w 2579"/>
                <a:gd name="T91" fmla="*/ 638 h 1207"/>
                <a:gd name="T92" fmla="*/ 330 w 2579"/>
                <a:gd name="T93" fmla="*/ 646 h 1207"/>
                <a:gd name="T94" fmla="*/ 399 w 2579"/>
                <a:gd name="T95" fmla="*/ 637 h 1207"/>
                <a:gd name="T96" fmla="*/ 463 w 2579"/>
                <a:gd name="T97" fmla="*/ 612 h 1207"/>
                <a:gd name="T98" fmla="*/ 519 w 2579"/>
                <a:gd name="T99" fmla="*/ 576 h 1207"/>
                <a:gd name="T100" fmla="*/ 573 w 2579"/>
                <a:gd name="T101" fmla="*/ 527 h 1207"/>
                <a:gd name="T102" fmla="*/ 625 w 2579"/>
                <a:gd name="T103" fmla="*/ 472 h 1207"/>
                <a:gd name="T104" fmla="*/ 676 w 2579"/>
                <a:gd name="T105" fmla="*/ 411 h 1207"/>
                <a:gd name="T106" fmla="*/ 729 w 2579"/>
                <a:gd name="T107" fmla="*/ 346 h 1207"/>
                <a:gd name="T108" fmla="*/ 785 w 2579"/>
                <a:gd name="T109" fmla="*/ 281 h 1207"/>
                <a:gd name="T110" fmla="*/ 847 w 2579"/>
                <a:gd name="T111" fmla="*/ 218 h 1207"/>
                <a:gd name="T112" fmla="*/ 913 w 2579"/>
                <a:gd name="T113" fmla="*/ 159 h 1207"/>
                <a:gd name="T114" fmla="*/ 991 w 2579"/>
                <a:gd name="T115" fmla="*/ 107 h 1207"/>
                <a:gd name="T116" fmla="*/ 1077 w 2579"/>
                <a:gd name="T117" fmla="*/ 64 h 1207"/>
                <a:gd name="T118" fmla="*/ 1195 w 2579"/>
                <a:gd name="T119" fmla="*/ 27 h 1207"/>
                <a:gd name="T120" fmla="*/ 1326 w 2579"/>
                <a:gd name="T121" fmla="*/ 3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9" h="1207">
                  <a:moveTo>
                    <a:pt x="1385" y="0"/>
                  </a:moveTo>
                  <a:lnTo>
                    <a:pt x="1441" y="1"/>
                  </a:lnTo>
                  <a:lnTo>
                    <a:pt x="1495" y="5"/>
                  </a:lnTo>
                  <a:lnTo>
                    <a:pt x="1543" y="13"/>
                  </a:lnTo>
                  <a:lnTo>
                    <a:pt x="1589" y="23"/>
                  </a:lnTo>
                  <a:lnTo>
                    <a:pt x="1632" y="36"/>
                  </a:lnTo>
                  <a:lnTo>
                    <a:pt x="1670" y="51"/>
                  </a:lnTo>
                  <a:lnTo>
                    <a:pt x="1705" y="68"/>
                  </a:lnTo>
                  <a:lnTo>
                    <a:pt x="1738" y="85"/>
                  </a:lnTo>
                  <a:lnTo>
                    <a:pt x="1767" y="102"/>
                  </a:lnTo>
                  <a:lnTo>
                    <a:pt x="1792" y="119"/>
                  </a:lnTo>
                  <a:lnTo>
                    <a:pt x="1813" y="136"/>
                  </a:lnTo>
                  <a:lnTo>
                    <a:pt x="1832" y="151"/>
                  </a:lnTo>
                  <a:lnTo>
                    <a:pt x="1847" y="164"/>
                  </a:lnTo>
                  <a:lnTo>
                    <a:pt x="1859" y="176"/>
                  </a:lnTo>
                  <a:lnTo>
                    <a:pt x="1866" y="185"/>
                  </a:lnTo>
                  <a:lnTo>
                    <a:pt x="1872" y="191"/>
                  </a:lnTo>
                  <a:lnTo>
                    <a:pt x="1873" y="193"/>
                  </a:lnTo>
                  <a:lnTo>
                    <a:pt x="1920" y="161"/>
                  </a:lnTo>
                  <a:lnTo>
                    <a:pt x="1965" y="136"/>
                  </a:lnTo>
                  <a:lnTo>
                    <a:pt x="2008" y="117"/>
                  </a:lnTo>
                  <a:lnTo>
                    <a:pt x="2050" y="108"/>
                  </a:lnTo>
                  <a:lnTo>
                    <a:pt x="2090" y="106"/>
                  </a:lnTo>
                  <a:lnTo>
                    <a:pt x="2130" y="110"/>
                  </a:lnTo>
                  <a:lnTo>
                    <a:pt x="2166" y="120"/>
                  </a:lnTo>
                  <a:lnTo>
                    <a:pt x="2203" y="136"/>
                  </a:lnTo>
                  <a:lnTo>
                    <a:pt x="2238" y="158"/>
                  </a:lnTo>
                  <a:lnTo>
                    <a:pt x="2272" y="185"/>
                  </a:lnTo>
                  <a:lnTo>
                    <a:pt x="2304" y="218"/>
                  </a:lnTo>
                  <a:lnTo>
                    <a:pt x="2335" y="255"/>
                  </a:lnTo>
                  <a:lnTo>
                    <a:pt x="2365" y="295"/>
                  </a:lnTo>
                  <a:lnTo>
                    <a:pt x="2394" y="340"/>
                  </a:lnTo>
                  <a:lnTo>
                    <a:pt x="2422" y="388"/>
                  </a:lnTo>
                  <a:lnTo>
                    <a:pt x="2446" y="441"/>
                  </a:lnTo>
                  <a:lnTo>
                    <a:pt x="2471" y="494"/>
                  </a:lnTo>
                  <a:lnTo>
                    <a:pt x="2496" y="552"/>
                  </a:lnTo>
                  <a:lnTo>
                    <a:pt x="2518" y="611"/>
                  </a:lnTo>
                  <a:lnTo>
                    <a:pt x="2539" y="671"/>
                  </a:lnTo>
                  <a:lnTo>
                    <a:pt x="2560" y="733"/>
                  </a:lnTo>
                  <a:lnTo>
                    <a:pt x="2579" y="795"/>
                  </a:lnTo>
                  <a:lnTo>
                    <a:pt x="2428" y="882"/>
                  </a:lnTo>
                  <a:lnTo>
                    <a:pt x="2280" y="960"/>
                  </a:lnTo>
                  <a:lnTo>
                    <a:pt x="2135" y="1032"/>
                  </a:lnTo>
                  <a:lnTo>
                    <a:pt x="1991" y="1097"/>
                  </a:lnTo>
                  <a:lnTo>
                    <a:pt x="1844" y="884"/>
                  </a:lnTo>
                  <a:lnTo>
                    <a:pt x="1747" y="945"/>
                  </a:lnTo>
                  <a:lnTo>
                    <a:pt x="1653" y="998"/>
                  </a:lnTo>
                  <a:lnTo>
                    <a:pt x="1561" y="1044"/>
                  </a:lnTo>
                  <a:lnTo>
                    <a:pt x="1474" y="1085"/>
                  </a:lnTo>
                  <a:lnTo>
                    <a:pt x="1389" y="1119"/>
                  </a:lnTo>
                  <a:lnTo>
                    <a:pt x="1307" y="1146"/>
                  </a:lnTo>
                  <a:lnTo>
                    <a:pt x="1228" y="1169"/>
                  </a:lnTo>
                  <a:lnTo>
                    <a:pt x="1152" y="1186"/>
                  </a:lnTo>
                  <a:lnTo>
                    <a:pt x="1078" y="1197"/>
                  </a:lnTo>
                  <a:lnTo>
                    <a:pt x="1008" y="1204"/>
                  </a:lnTo>
                  <a:lnTo>
                    <a:pt x="940" y="1207"/>
                  </a:lnTo>
                  <a:lnTo>
                    <a:pt x="874" y="1204"/>
                  </a:lnTo>
                  <a:lnTo>
                    <a:pt x="811" y="1199"/>
                  </a:lnTo>
                  <a:lnTo>
                    <a:pt x="752" y="1190"/>
                  </a:lnTo>
                  <a:lnTo>
                    <a:pt x="695" y="1176"/>
                  </a:lnTo>
                  <a:lnTo>
                    <a:pt x="640" y="1159"/>
                  </a:lnTo>
                  <a:lnTo>
                    <a:pt x="587" y="1140"/>
                  </a:lnTo>
                  <a:lnTo>
                    <a:pt x="539" y="1119"/>
                  </a:lnTo>
                  <a:lnTo>
                    <a:pt x="491" y="1094"/>
                  </a:lnTo>
                  <a:lnTo>
                    <a:pt x="446" y="1068"/>
                  </a:lnTo>
                  <a:lnTo>
                    <a:pt x="404" y="1040"/>
                  </a:lnTo>
                  <a:lnTo>
                    <a:pt x="364" y="1010"/>
                  </a:lnTo>
                  <a:lnTo>
                    <a:pt x="326" y="980"/>
                  </a:lnTo>
                  <a:lnTo>
                    <a:pt x="290" y="947"/>
                  </a:lnTo>
                  <a:lnTo>
                    <a:pt x="258" y="916"/>
                  </a:lnTo>
                  <a:lnTo>
                    <a:pt x="226" y="883"/>
                  </a:lnTo>
                  <a:lnTo>
                    <a:pt x="197" y="849"/>
                  </a:lnTo>
                  <a:lnTo>
                    <a:pt x="171" y="816"/>
                  </a:lnTo>
                  <a:lnTo>
                    <a:pt x="146" y="784"/>
                  </a:lnTo>
                  <a:lnTo>
                    <a:pt x="124" y="752"/>
                  </a:lnTo>
                  <a:lnTo>
                    <a:pt x="103" y="722"/>
                  </a:lnTo>
                  <a:lnTo>
                    <a:pt x="85" y="692"/>
                  </a:lnTo>
                  <a:lnTo>
                    <a:pt x="68" y="663"/>
                  </a:lnTo>
                  <a:lnTo>
                    <a:pt x="53" y="637"/>
                  </a:lnTo>
                  <a:lnTo>
                    <a:pt x="40" y="614"/>
                  </a:lnTo>
                  <a:lnTo>
                    <a:pt x="30" y="591"/>
                  </a:lnTo>
                  <a:lnTo>
                    <a:pt x="21" y="572"/>
                  </a:lnTo>
                  <a:lnTo>
                    <a:pt x="13" y="556"/>
                  </a:lnTo>
                  <a:lnTo>
                    <a:pt x="8" y="543"/>
                  </a:lnTo>
                  <a:lnTo>
                    <a:pt x="4" y="532"/>
                  </a:lnTo>
                  <a:lnTo>
                    <a:pt x="1" y="527"/>
                  </a:lnTo>
                  <a:lnTo>
                    <a:pt x="0" y="524"/>
                  </a:lnTo>
                  <a:lnTo>
                    <a:pt x="56" y="559"/>
                  </a:lnTo>
                  <a:lnTo>
                    <a:pt x="110" y="587"/>
                  </a:lnTo>
                  <a:lnTo>
                    <a:pt x="159" y="610"/>
                  </a:lnTo>
                  <a:lnTo>
                    <a:pt x="207" y="627"/>
                  </a:lnTo>
                  <a:lnTo>
                    <a:pt x="250" y="638"/>
                  </a:lnTo>
                  <a:lnTo>
                    <a:pt x="290" y="645"/>
                  </a:lnTo>
                  <a:lnTo>
                    <a:pt x="330" y="646"/>
                  </a:lnTo>
                  <a:lnTo>
                    <a:pt x="365" y="644"/>
                  </a:lnTo>
                  <a:lnTo>
                    <a:pt x="399" y="637"/>
                  </a:lnTo>
                  <a:lnTo>
                    <a:pt x="432" y="627"/>
                  </a:lnTo>
                  <a:lnTo>
                    <a:pt x="463" y="612"/>
                  </a:lnTo>
                  <a:lnTo>
                    <a:pt x="492" y="595"/>
                  </a:lnTo>
                  <a:lnTo>
                    <a:pt x="519" y="576"/>
                  </a:lnTo>
                  <a:lnTo>
                    <a:pt x="547" y="552"/>
                  </a:lnTo>
                  <a:lnTo>
                    <a:pt x="573" y="527"/>
                  </a:lnTo>
                  <a:lnTo>
                    <a:pt x="599" y="501"/>
                  </a:lnTo>
                  <a:lnTo>
                    <a:pt x="625" y="472"/>
                  </a:lnTo>
                  <a:lnTo>
                    <a:pt x="650" y="442"/>
                  </a:lnTo>
                  <a:lnTo>
                    <a:pt x="676" y="411"/>
                  </a:lnTo>
                  <a:lnTo>
                    <a:pt x="703" y="379"/>
                  </a:lnTo>
                  <a:lnTo>
                    <a:pt x="729" y="346"/>
                  </a:lnTo>
                  <a:lnTo>
                    <a:pt x="756" y="314"/>
                  </a:lnTo>
                  <a:lnTo>
                    <a:pt x="785" y="281"/>
                  </a:lnTo>
                  <a:lnTo>
                    <a:pt x="815" y="250"/>
                  </a:lnTo>
                  <a:lnTo>
                    <a:pt x="847" y="218"/>
                  </a:lnTo>
                  <a:lnTo>
                    <a:pt x="879" y="188"/>
                  </a:lnTo>
                  <a:lnTo>
                    <a:pt x="913" y="159"/>
                  </a:lnTo>
                  <a:lnTo>
                    <a:pt x="951" y="132"/>
                  </a:lnTo>
                  <a:lnTo>
                    <a:pt x="991" y="107"/>
                  </a:lnTo>
                  <a:lnTo>
                    <a:pt x="1033" y="85"/>
                  </a:lnTo>
                  <a:lnTo>
                    <a:pt x="1077" y="64"/>
                  </a:lnTo>
                  <a:lnTo>
                    <a:pt x="1124" y="47"/>
                  </a:lnTo>
                  <a:lnTo>
                    <a:pt x="1195" y="27"/>
                  </a:lnTo>
                  <a:lnTo>
                    <a:pt x="1262" y="13"/>
                  </a:lnTo>
                  <a:lnTo>
                    <a:pt x="1326" y="3"/>
                  </a:lnTo>
                  <a:lnTo>
                    <a:pt x="1385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F1E978F-1C8D-4809-8E29-143A39659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855" y="3227600"/>
              <a:ext cx="1626360" cy="1869306"/>
            </a:xfrm>
            <a:custGeom>
              <a:avLst/>
              <a:gdLst>
                <a:gd name="T0" fmla="*/ 525 w 1533"/>
                <a:gd name="T1" fmla="*/ 28 h 1762"/>
                <a:gd name="T2" fmla="*/ 522 w 1533"/>
                <a:gd name="T3" fmla="*/ 139 h 1762"/>
                <a:gd name="T4" fmla="*/ 513 w 1533"/>
                <a:gd name="T5" fmla="*/ 352 h 1762"/>
                <a:gd name="T6" fmla="*/ 568 w 1533"/>
                <a:gd name="T7" fmla="*/ 600 h 1762"/>
                <a:gd name="T8" fmla="*/ 673 w 1533"/>
                <a:gd name="T9" fmla="*/ 742 h 1762"/>
                <a:gd name="T10" fmla="*/ 687 w 1533"/>
                <a:gd name="T11" fmla="*/ 613 h 1762"/>
                <a:gd name="T12" fmla="*/ 741 w 1533"/>
                <a:gd name="T13" fmla="*/ 422 h 1762"/>
                <a:gd name="T14" fmla="*/ 861 w 1533"/>
                <a:gd name="T15" fmla="*/ 301 h 1762"/>
                <a:gd name="T16" fmla="*/ 1031 w 1533"/>
                <a:gd name="T17" fmla="*/ 251 h 1762"/>
                <a:gd name="T18" fmla="*/ 1186 w 1533"/>
                <a:gd name="T19" fmla="*/ 268 h 1762"/>
                <a:gd name="T20" fmla="*/ 1253 w 1533"/>
                <a:gd name="T21" fmla="*/ 360 h 1762"/>
                <a:gd name="T22" fmla="*/ 1190 w 1533"/>
                <a:gd name="T23" fmla="*/ 456 h 1762"/>
                <a:gd name="T24" fmla="*/ 1062 w 1533"/>
                <a:gd name="T25" fmla="*/ 480 h 1762"/>
                <a:gd name="T26" fmla="*/ 937 w 1533"/>
                <a:gd name="T27" fmla="*/ 501 h 1762"/>
                <a:gd name="T28" fmla="*/ 865 w 1533"/>
                <a:gd name="T29" fmla="*/ 601 h 1762"/>
                <a:gd name="T30" fmla="*/ 860 w 1533"/>
                <a:gd name="T31" fmla="*/ 778 h 1762"/>
                <a:gd name="T32" fmla="*/ 899 w 1533"/>
                <a:gd name="T33" fmla="*/ 941 h 1762"/>
                <a:gd name="T34" fmla="*/ 988 w 1533"/>
                <a:gd name="T35" fmla="*/ 1045 h 1762"/>
                <a:gd name="T36" fmla="*/ 1138 w 1533"/>
                <a:gd name="T37" fmla="*/ 1122 h 1762"/>
                <a:gd name="T38" fmla="*/ 1272 w 1533"/>
                <a:gd name="T39" fmla="*/ 1097 h 1762"/>
                <a:gd name="T40" fmla="*/ 1333 w 1533"/>
                <a:gd name="T41" fmla="*/ 1005 h 1762"/>
                <a:gd name="T42" fmla="*/ 1512 w 1533"/>
                <a:gd name="T43" fmla="*/ 1015 h 1762"/>
                <a:gd name="T44" fmla="*/ 1525 w 1533"/>
                <a:gd name="T45" fmla="*/ 1108 h 1762"/>
                <a:gd name="T46" fmla="*/ 1457 w 1533"/>
                <a:gd name="T47" fmla="*/ 1208 h 1762"/>
                <a:gd name="T48" fmla="*/ 1365 w 1533"/>
                <a:gd name="T49" fmla="*/ 1280 h 1762"/>
                <a:gd name="T50" fmla="*/ 1178 w 1533"/>
                <a:gd name="T51" fmla="*/ 1338 h 1762"/>
                <a:gd name="T52" fmla="*/ 1005 w 1533"/>
                <a:gd name="T53" fmla="*/ 1284 h 1762"/>
                <a:gd name="T54" fmla="*/ 537 w 1533"/>
                <a:gd name="T55" fmla="*/ 1015 h 1762"/>
                <a:gd name="T56" fmla="*/ 399 w 1533"/>
                <a:gd name="T57" fmla="*/ 970 h 1762"/>
                <a:gd name="T58" fmla="*/ 204 w 1533"/>
                <a:gd name="T59" fmla="*/ 865 h 1762"/>
                <a:gd name="T60" fmla="*/ 55 w 1533"/>
                <a:gd name="T61" fmla="*/ 734 h 1762"/>
                <a:gd name="T62" fmla="*/ 0 w 1533"/>
                <a:gd name="T63" fmla="*/ 611 h 1762"/>
                <a:gd name="T64" fmla="*/ 75 w 1533"/>
                <a:gd name="T65" fmla="*/ 546 h 1762"/>
                <a:gd name="T66" fmla="*/ 156 w 1533"/>
                <a:gd name="T67" fmla="*/ 604 h 1762"/>
                <a:gd name="T68" fmla="*/ 259 w 1533"/>
                <a:gd name="T69" fmla="*/ 728 h 1762"/>
                <a:gd name="T70" fmla="*/ 421 w 1533"/>
                <a:gd name="T71" fmla="*/ 840 h 1762"/>
                <a:gd name="T72" fmla="*/ 479 w 1533"/>
                <a:gd name="T73" fmla="*/ 850 h 1762"/>
                <a:gd name="T74" fmla="*/ 355 w 1533"/>
                <a:gd name="T75" fmla="*/ 761 h 1762"/>
                <a:gd name="T76" fmla="*/ 186 w 1533"/>
                <a:gd name="T77" fmla="*/ 589 h 1762"/>
                <a:gd name="T78" fmla="*/ 73 w 1533"/>
                <a:gd name="T79" fmla="*/ 389 h 1762"/>
                <a:gd name="T80" fmla="*/ 71 w 1533"/>
                <a:gd name="T81" fmla="*/ 246 h 1762"/>
                <a:gd name="T82" fmla="*/ 174 w 1533"/>
                <a:gd name="T83" fmla="*/ 202 h 1762"/>
                <a:gd name="T84" fmla="*/ 228 w 1533"/>
                <a:gd name="T85" fmla="*/ 263 h 1762"/>
                <a:gd name="T86" fmla="*/ 254 w 1533"/>
                <a:gd name="T87" fmla="*/ 406 h 1762"/>
                <a:gd name="T88" fmla="*/ 351 w 1533"/>
                <a:gd name="T89" fmla="*/ 600 h 1762"/>
                <a:gd name="T90" fmla="*/ 531 w 1533"/>
                <a:gd name="T91" fmla="*/ 770 h 1762"/>
                <a:gd name="T92" fmla="*/ 484 w 1533"/>
                <a:gd name="T93" fmla="*/ 713 h 1762"/>
                <a:gd name="T94" fmla="*/ 385 w 1533"/>
                <a:gd name="T95" fmla="*/ 567 h 1762"/>
                <a:gd name="T96" fmla="*/ 315 w 1533"/>
                <a:gd name="T97" fmla="*/ 397 h 1762"/>
                <a:gd name="T98" fmla="*/ 293 w 1533"/>
                <a:gd name="T99" fmla="*/ 213 h 1762"/>
                <a:gd name="T100" fmla="*/ 332 w 1533"/>
                <a:gd name="T101" fmla="*/ 63 h 1762"/>
                <a:gd name="T102" fmla="*/ 449 w 1533"/>
                <a:gd name="T103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33" h="1762">
                  <a:moveTo>
                    <a:pt x="449" y="0"/>
                  </a:moveTo>
                  <a:lnTo>
                    <a:pt x="483" y="3"/>
                  </a:lnTo>
                  <a:lnTo>
                    <a:pt x="503" y="7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31" y="60"/>
                  </a:lnTo>
                  <a:lnTo>
                    <a:pt x="530" y="83"/>
                  </a:lnTo>
                  <a:lnTo>
                    <a:pt x="527" y="109"/>
                  </a:lnTo>
                  <a:lnTo>
                    <a:pt x="522" y="139"/>
                  </a:lnTo>
                  <a:lnTo>
                    <a:pt x="518" y="173"/>
                  </a:lnTo>
                  <a:lnTo>
                    <a:pt x="514" y="211"/>
                  </a:lnTo>
                  <a:lnTo>
                    <a:pt x="512" y="253"/>
                  </a:lnTo>
                  <a:lnTo>
                    <a:pt x="510" y="300"/>
                  </a:lnTo>
                  <a:lnTo>
                    <a:pt x="513" y="352"/>
                  </a:lnTo>
                  <a:lnTo>
                    <a:pt x="518" y="407"/>
                  </a:lnTo>
                  <a:lnTo>
                    <a:pt x="529" y="469"/>
                  </a:lnTo>
                  <a:lnTo>
                    <a:pt x="539" y="513"/>
                  </a:lnTo>
                  <a:lnTo>
                    <a:pt x="552" y="558"/>
                  </a:lnTo>
                  <a:lnTo>
                    <a:pt x="568" y="600"/>
                  </a:lnTo>
                  <a:lnTo>
                    <a:pt x="588" y="640"/>
                  </a:lnTo>
                  <a:lnTo>
                    <a:pt x="611" y="678"/>
                  </a:lnTo>
                  <a:lnTo>
                    <a:pt x="640" y="713"/>
                  </a:lnTo>
                  <a:lnTo>
                    <a:pt x="673" y="746"/>
                  </a:lnTo>
                  <a:lnTo>
                    <a:pt x="673" y="742"/>
                  </a:lnTo>
                  <a:lnTo>
                    <a:pt x="674" y="728"/>
                  </a:lnTo>
                  <a:lnTo>
                    <a:pt x="675" y="708"/>
                  </a:lnTo>
                  <a:lnTo>
                    <a:pt x="678" y="681"/>
                  </a:lnTo>
                  <a:lnTo>
                    <a:pt x="682" y="649"/>
                  </a:lnTo>
                  <a:lnTo>
                    <a:pt x="687" y="613"/>
                  </a:lnTo>
                  <a:lnTo>
                    <a:pt x="694" y="575"/>
                  </a:lnTo>
                  <a:lnTo>
                    <a:pt x="703" y="535"/>
                  </a:lnTo>
                  <a:lnTo>
                    <a:pt x="713" y="496"/>
                  </a:lnTo>
                  <a:lnTo>
                    <a:pt x="726" y="458"/>
                  </a:lnTo>
                  <a:lnTo>
                    <a:pt x="741" y="422"/>
                  </a:lnTo>
                  <a:lnTo>
                    <a:pt x="759" y="389"/>
                  </a:lnTo>
                  <a:lnTo>
                    <a:pt x="780" y="363"/>
                  </a:lnTo>
                  <a:lnTo>
                    <a:pt x="804" y="339"/>
                  </a:lnTo>
                  <a:lnTo>
                    <a:pt x="831" y="319"/>
                  </a:lnTo>
                  <a:lnTo>
                    <a:pt x="861" y="301"/>
                  </a:lnTo>
                  <a:lnTo>
                    <a:pt x="893" y="287"/>
                  </a:lnTo>
                  <a:lnTo>
                    <a:pt x="927" y="274"/>
                  </a:lnTo>
                  <a:lnTo>
                    <a:pt x="961" y="263"/>
                  </a:lnTo>
                  <a:lnTo>
                    <a:pt x="996" y="257"/>
                  </a:lnTo>
                  <a:lnTo>
                    <a:pt x="1031" y="251"/>
                  </a:lnTo>
                  <a:lnTo>
                    <a:pt x="1067" y="249"/>
                  </a:lnTo>
                  <a:lnTo>
                    <a:pt x="1100" y="250"/>
                  </a:lnTo>
                  <a:lnTo>
                    <a:pt x="1131" y="253"/>
                  </a:lnTo>
                  <a:lnTo>
                    <a:pt x="1160" y="259"/>
                  </a:lnTo>
                  <a:lnTo>
                    <a:pt x="1186" y="268"/>
                  </a:lnTo>
                  <a:lnTo>
                    <a:pt x="1210" y="280"/>
                  </a:lnTo>
                  <a:lnTo>
                    <a:pt x="1228" y="296"/>
                  </a:lnTo>
                  <a:lnTo>
                    <a:pt x="1241" y="314"/>
                  </a:lnTo>
                  <a:lnTo>
                    <a:pt x="1250" y="335"/>
                  </a:lnTo>
                  <a:lnTo>
                    <a:pt x="1253" y="360"/>
                  </a:lnTo>
                  <a:lnTo>
                    <a:pt x="1249" y="388"/>
                  </a:lnTo>
                  <a:lnTo>
                    <a:pt x="1240" y="411"/>
                  </a:lnTo>
                  <a:lnTo>
                    <a:pt x="1227" y="429"/>
                  </a:lnTo>
                  <a:lnTo>
                    <a:pt x="1211" y="444"/>
                  </a:lnTo>
                  <a:lnTo>
                    <a:pt x="1190" y="456"/>
                  </a:lnTo>
                  <a:lnTo>
                    <a:pt x="1168" y="465"/>
                  </a:lnTo>
                  <a:lnTo>
                    <a:pt x="1143" y="470"/>
                  </a:lnTo>
                  <a:lnTo>
                    <a:pt x="1117" y="475"/>
                  </a:lnTo>
                  <a:lnTo>
                    <a:pt x="1090" y="478"/>
                  </a:lnTo>
                  <a:lnTo>
                    <a:pt x="1062" y="480"/>
                  </a:lnTo>
                  <a:lnTo>
                    <a:pt x="1034" y="483"/>
                  </a:lnTo>
                  <a:lnTo>
                    <a:pt x="1008" y="486"/>
                  </a:lnTo>
                  <a:lnTo>
                    <a:pt x="982" y="490"/>
                  </a:lnTo>
                  <a:lnTo>
                    <a:pt x="958" y="495"/>
                  </a:lnTo>
                  <a:lnTo>
                    <a:pt x="937" y="501"/>
                  </a:lnTo>
                  <a:lnTo>
                    <a:pt x="919" y="511"/>
                  </a:lnTo>
                  <a:lnTo>
                    <a:pt x="901" y="526"/>
                  </a:lnTo>
                  <a:lnTo>
                    <a:pt x="886" y="547"/>
                  </a:lnTo>
                  <a:lnTo>
                    <a:pt x="874" y="572"/>
                  </a:lnTo>
                  <a:lnTo>
                    <a:pt x="865" y="601"/>
                  </a:lnTo>
                  <a:lnTo>
                    <a:pt x="860" y="632"/>
                  </a:lnTo>
                  <a:lnTo>
                    <a:pt x="857" y="668"/>
                  </a:lnTo>
                  <a:lnTo>
                    <a:pt x="856" y="703"/>
                  </a:lnTo>
                  <a:lnTo>
                    <a:pt x="857" y="741"/>
                  </a:lnTo>
                  <a:lnTo>
                    <a:pt x="860" y="778"/>
                  </a:lnTo>
                  <a:lnTo>
                    <a:pt x="865" y="814"/>
                  </a:lnTo>
                  <a:lnTo>
                    <a:pt x="872" y="850"/>
                  </a:lnTo>
                  <a:lnTo>
                    <a:pt x="880" y="884"/>
                  </a:lnTo>
                  <a:lnTo>
                    <a:pt x="890" y="914"/>
                  </a:lnTo>
                  <a:lnTo>
                    <a:pt x="899" y="941"/>
                  </a:lnTo>
                  <a:lnTo>
                    <a:pt x="911" y="964"/>
                  </a:lnTo>
                  <a:lnTo>
                    <a:pt x="923" y="982"/>
                  </a:lnTo>
                  <a:lnTo>
                    <a:pt x="941" y="1003"/>
                  </a:lnTo>
                  <a:lnTo>
                    <a:pt x="963" y="1024"/>
                  </a:lnTo>
                  <a:lnTo>
                    <a:pt x="988" y="1045"/>
                  </a:lnTo>
                  <a:lnTo>
                    <a:pt x="1016" y="1064"/>
                  </a:lnTo>
                  <a:lnTo>
                    <a:pt x="1045" y="1083"/>
                  </a:lnTo>
                  <a:lnTo>
                    <a:pt x="1075" y="1100"/>
                  </a:lnTo>
                  <a:lnTo>
                    <a:pt x="1106" y="1113"/>
                  </a:lnTo>
                  <a:lnTo>
                    <a:pt x="1138" y="1122"/>
                  </a:lnTo>
                  <a:lnTo>
                    <a:pt x="1168" y="1128"/>
                  </a:lnTo>
                  <a:lnTo>
                    <a:pt x="1198" y="1128"/>
                  </a:lnTo>
                  <a:lnTo>
                    <a:pt x="1225" y="1123"/>
                  </a:lnTo>
                  <a:lnTo>
                    <a:pt x="1250" y="1113"/>
                  </a:lnTo>
                  <a:lnTo>
                    <a:pt x="1272" y="1097"/>
                  </a:lnTo>
                  <a:lnTo>
                    <a:pt x="1288" y="1079"/>
                  </a:lnTo>
                  <a:lnTo>
                    <a:pt x="1301" y="1060"/>
                  </a:lnTo>
                  <a:lnTo>
                    <a:pt x="1313" y="1041"/>
                  </a:lnTo>
                  <a:lnTo>
                    <a:pt x="1322" y="1022"/>
                  </a:lnTo>
                  <a:lnTo>
                    <a:pt x="1333" y="1005"/>
                  </a:lnTo>
                  <a:lnTo>
                    <a:pt x="1344" y="991"/>
                  </a:lnTo>
                  <a:lnTo>
                    <a:pt x="1441" y="979"/>
                  </a:lnTo>
                  <a:lnTo>
                    <a:pt x="1471" y="988"/>
                  </a:lnTo>
                  <a:lnTo>
                    <a:pt x="1495" y="1000"/>
                  </a:lnTo>
                  <a:lnTo>
                    <a:pt x="1512" y="1015"/>
                  </a:lnTo>
                  <a:lnTo>
                    <a:pt x="1524" y="1032"/>
                  </a:lnTo>
                  <a:lnTo>
                    <a:pt x="1530" y="1049"/>
                  </a:lnTo>
                  <a:lnTo>
                    <a:pt x="1533" y="1068"/>
                  </a:lnTo>
                  <a:lnTo>
                    <a:pt x="1532" y="1088"/>
                  </a:lnTo>
                  <a:lnTo>
                    <a:pt x="1525" y="1108"/>
                  </a:lnTo>
                  <a:lnTo>
                    <a:pt x="1517" y="1128"/>
                  </a:lnTo>
                  <a:lnTo>
                    <a:pt x="1505" y="1149"/>
                  </a:lnTo>
                  <a:lnTo>
                    <a:pt x="1491" y="1170"/>
                  </a:lnTo>
                  <a:lnTo>
                    <a:pt x="1475" y="1190"/>
                  </a:lnTo>
                  <a:lnTo>
                    <a:pt x="1457" y="1208"/>
                  </a:lnTo>
                  <a:lnTo>
                    <a:pt x="1439" y="1227"/>
                  </a:lnTo>
                  <a:lnTo>
                    <a:pt x="1420" y="1244"/>
                  </a:lnTo>
                  <a:lnTo>
                    <a:pt x="1401" y="1258"/>
                  </a:lnTo>
                  <a:lnTo>
                    <a:pt x="1382" y="1270"/>
                  </a:lnTo>
                  <a:lnTo>
                    <a:pt x="1365" y="1280"/>
                  </a:lnTo>
                  <a:lnTo>
                    <a:pt x="1321" y="1303"/>
                  </a:lnTo>
                  <a:lnTo>
                    <a:pt x="1282" y="1318"/>
                  </a:lnTo>
                  <a:lnTo>
                    <a:pt x="1245" y="1330"/>
                  </a:lnTo>
                  <a:lnTo>
                    <a:pt x="1211" y="1337"/>
                  </a:lnTo>
                  <a:lnTo>
                    <a:pt x="1178" y="1338"/>
                  </a:lnTo>
                  <a:lnTo>
                    <a:pt x="1145" y="1335"/>
                  </a:lnTo>
                  <a:lnTo>
                    <a:pt x="1114" y="1329"/>
                  </a:lnTo>
                  <a:lnTo>
                    <a:pt x="1080" y="1318"/>
                  </a:lnTo>
                  <a:lnTo>
                    <a:pt x="1045" y="1303"/>
                  </a:lnTo>
                  <a:lnTo>
                    <a:pt x="1005" y="1284"/>
                  </a:lnTo>
                  <a:lnTo>
                    <a:pt x="1054" y="1712"/>
                  </a:lnTo>
                  <a:lnTo>
                    <a:pt x="630" y="1762"/>
                  </a:lnTo>
                  <a:lnTo>
                    <a:pt x="552" y="1019"/>
                  </a:lnTo>
                  <a:lnTo>
                    <a:pt x="548" y="1017"/>
                  </a:lnTo>
                  <a:lnTo>
                    <a:pt x="537" y="1015"/>
                  </a:lnTo>
                  <a:lnTo>
                    <a:pt x="520" y="1011"/>
                  </a:lnTo>
                  <a:lnTo>
                    <a:pt x="496" y="1004"/>
                  </a:lnTo>
                  <a:lnTo>
                    <a:pt x="467" y="995"/>
                  </a:lnTo>
                  <a:lnTo>
                    <a:pt x="435" y="984"/>
                  </a:lnTo>
                  <a:lnTo>
                    <a:pt x="399" y="970"/>
                  </a:lnTo>
                  <a:lnTo>
                    <a:pt x="360" y="953"/>
                  </a:lnTo>
                  <a:lnTo>
                    <a:pt x="318" y="933"/>
                  </a:lnTo>
                  <a:lnTo>
                    <a:pt x="276" y="911"/>
                  </a:lnTo>
                  <a:lnTo>
                    <a:pt x="239" y="889"/>
                  </a:lnTo>
                  <a:lnTo>
                    <a:pt x="204" y="865"/>
                  </a:lnTo>
                  <a:lnTo>
                    <a:pt x="170" y="842"/>
                  </a:lnTo>
                  <a:lnTo>
                    <a:pt x="137" y="816"/>
                  </a:lnTo>
                  <a:lnTo>
                    <a:pt x="107" y="789"/>
                  </a:lnTo>
                  <a:lnTo>
                    <a:pt x="80" y="762"/>
                  </a:lnTo>
                  <a:lnTo>
                    <a:pt x="55" y="734"/>
                  </a:lnTo>
                  <a:lnTo>
                    <a:pt x="35" y="708"/>
                  </a:lnTo>
                  <a:lnTo>
                    <a:pt x="18" y="682"/>
                  </a:lnTo>
                  <a:lnTo>
                    <a:pt x="6" y="657"/>
                  </a:lnTo>
                  <a:lnTo>
                    <a:pt x="0" y="634"/>
                  </a:lnTo>
                  <a:lnTo>
                    <a:pt x="0" y="611"/>
                  </a:lnTo>
                  <a:lnTo>
                    <a:pt x="5" y="592"/>
                  </a:lnTo>
                  <a:lnTo>
                    <a:pt x="18" y="575"/>
                  </a:lnTo>
                  <a:lnTo>
                    <a:pt x="38" y="558"/>
                  </a:lnTo>
                  <a:lnTo>
                    <a:pt x="58" y="549"/>
                  </a:lnTo>
                  <a:lnTo>
                    <a:pt x="75" y="546"/>
                  </a:lnTo>
                  <a:lnTo>
                    <a:pt x="90" y="549"/>
                  </a:lnTo>
                  <a:lnTo>
                    <a:pt x="106" y="556"/>
                  </a:lnTo>
                  <a:lnTo>
                    <a:pt x="123" y="568"/>
                  </a:lnTo>
                  <a:lnTo>
                    <a:pt x="139" y="584"/>
                  </a:lnTo>
                  <a:lnTo>
                    <a:pt x="156" y="604"/>
                  </a:lnTo>
                  <a:lnTo>
                    <a:pt x="173" y="626"/>
                  </a:lnTo>
                  <a:lnTo>
                    <a:pt x="191" y="649"/>
                  </a:lnTo>
                  <a:lnTo>
                    <a:pt x="212" y="676"/>
                  </a:lnTo>
                  <a:lnTo>
                    <a:pt x="234" y="702"/>
                  </a:lnTo>
                  <a:lnTo>
                    <a:pt x="259" y="728"/>
                  </a:lnTo>
                  <a:lnTo>
                    <a:pt x="287" y="754"/>
                  </a:lnTo>
                  <a:lnTo>
                    <a:pt x="317" y="779"/>
                  </a:lnTo>
                  <a:lnTo>
                    <a:pt x="348" y="801"/>
                  </a:lnTo>
                  <a:lnTo>
                    <a:pt x="383" y="822"/>
                  </a:lnTo>
                  <a:lnTo>
                    <a:pt x="421" y="840"/>
                  </a:lnTo>
                  <a:lnTo>
                    <a:pt x="462" y="855"/>
                  </a:lnTo>
                  <a:lnTo>
                    <a:pt x="505" y="865"/>
                  </a:lnTo>
                  <a:lnTo>
                    <a:pt x="503" y="863"/>
                  </a:lnTo>
                  <a:lnTo>
                    <a:pt x="493" y="857"/>
                  </a:lnTo>
                  <a:lnTo>
                    <a:pt x="479" y="850"/>
                  </a:lnTo>
                  <a:lnTo>
                    <a:pt x="461" y="838"/>
                  </a:lnTo>
                  <a:lnTo>
                    <a:pt x="438" y="822"/>
                  </a:lnTo>
                  <a:lnTo>
                    <a:pt x="414" y="805"/>
                  </a:lnTo>
                  <a:lnTo>
                    <a:pt x="385" y="784"/>
                  </a:lnTo>
                  <a:lnTo>
                    <a:pt x="355" y="761"/>
                  </a:lnTo>
                  <a:lnTo>
                    <a:pt x="325" y="734"/>
                  </a:lnTo>
                  <a:lnTo>
                    <a:pt x="293" y="707"/>
                  </a:lnTo>
                  <a:lnTo>
                    <a:pt x="262" y="676"/>
                  </a:lnTo>
                  <a:lnTo>
                    <a:pt x="221" y="632"/>
                  </a:lnTo>
                  <a:lnTo>
                    <a:pt x="186" y="589"/>
                  </a:lnTo>
                  <a:lnTo>
                    <a:pt x="154" y="546"/>
                  </a:lnTo>
                  <a:lnTo>
                    <a:pt x="127" y="505"/>
                  </a:lnTo>
                  <a:lnTo>
                    <a:pt x="105" y="465"/>
                  </a:lnTo>
                  <a:lnTo>
                    <a:pt x="86" y="425"/>
                  </a:lnTo>
                  <a:lnTo>
                    <a:pt x="73" y="389"/>
                  </a:lnTo>
                  <a:lnTo>
                    <a:pt x="64" y="355"/>
                  </a:lnTo>
                  <a:lnTo>
                    <a:pt x="59" y="323"/>
                  </a:lnTo>
                  <a:lnTo>
                    <a:pt x="59" y="293"/>
                  </a:lnTo>
                  <a:lnTo>
                    <a:pt x="61" y="268"/>
                  </a:lnTo>
                  <a:lnTo>
                    <a:pt x="71" y="246"/>
                  </a:lnTo>
                  <a:lnTo>
                    <a:pt x="82" y="228"/>
                  </a:lnTo>
                  <a:lnTo>
                    <a:pt x="99" y="213"/>
                  </a:lnTo>
                  <a:lnTo>
                    <a:pt x="119" y="204"/>
                  </a:lnTo>
                  <a:lnTo>
                    <a:pt x="144" y="200"/>
                  </a:lnTo>
                  <a:lnTo>
                    <a:pt x="174" y="202"/>
                  </a:lnTo>
                  <a:lnTo>
                    <a:pt x="191" y="206"/>
                  </a:lnTo>
                  <a:lnTo>
                    <a:pt x="205" y="215"/>
                  </a:lnTo>
                  <a:lnTo>
                    <a:pt x="215" y="227"/>
                  </a:lnTo>
                  <a:lnTo>
                    <a:pt x="222" y="244"/>
                  </a:lnTo>
                  <a:lnTo>
                    <a:pt x="228" y="263"/>
                  </a:lnTo>
                  <a:lnTo>
                    <a:pt x="232" y="287"/>
                  </a:lnTo>
                  <a:lnTo>
                    <a:pt x="236" y="312"/>
                  </a:lnTo>
                  <a:lnTo>
                    <a:pt x="241" y="342"/>
                  </a:lnTo>
                  <a:lnTo>
                    <a:pt x="246" y="372"/>
                  </a:lnTo>
                  <a:lnTo>
                    <a:pt x="254" y="406"/>
                  </a:lnTo>
                  <a:lnTo>
                    <a:pt x="264" y="441"/>
                  </a:lnTo>
                  <a:lnTo>
                    <a:pt x="279" y="479"/>
                  </a:lnTo>
                  <a:lnTo>
                    <a:pt x="297" y="518"/>
                  </a:lnTo>
                  <a:lnTo>
                    <a:pt x="321" y="559"/>
                  </a:lnTo>
                  <a:lnTo>
                    <a:pt x="351" y="600"/>
                  </a:lnTo>
                  <a:lnTo>
                    <a:pt x="382" y="638"/>
                  </a:lnTo>
                  <a:lnTo>
                    <a:pt x="415" y="674"/>
                  </a:lnTo>
                  <a:lnTo>
                    <a:pt x="450" y="710"/>
                  </a:lnTo>
                  <a:lnTo>
                    <a:pt x="488" y="741"/>
                  </a:lnTo>
                  <a:lnTo>
                    <a:pt x="531" y="770"/>
                  </a:lnTo>
                  <a:lnTo>
                    <a:pt x="530" y="767"/>
                  </a:lnTo>
                  <a:lnTo>
                    <a:pt x="524" y="761"/>
                  </a:lnTo>
                  <a:lnTo>
                    <a:pt x="513" y="749"/>
                  </a:lnTo>
                  <a:lnTo>
                    <a:pt x="500" y="733"/>
                  </a:lnTo>
                  <a:lnTo>
                    <a:pt x="484" y="713"/>
                  </a:lnTo>
                  <a:lnTo>
                    <a:pt x="466" y="690"/>
                  </a:lnTo>
                  <a:lnTo>
                    <a:pt x="446" y="664"/>
                  </a:lnTo>
                  <a:lnTo>
                    <a:pt x="427" y="634"/>
                  </a:lnTo>
                  <a:lnTo>
                    <a:pt x="406" y="602"/>
                  </a:lnTo>
                  <a:lnTo>
                    <a:pt x="385" y="567"/>
                  </a:lnTo>
                  <a:lnTo>
                    <a:pt x="365" y="530"/>
                  </a:lnTo>
                  <a:lnTo>
                    <a:pt x="351" y="500"/>
                  </a:lnTo>
                  <a:lnTo>
                    <a:pt x="338" y="467"/>
                  </a:lnTo>
                  <a:lnTo>
                    <a:pt x="326" y="432"/>
                  </a:lnTo>
                  <a:lnTo>
                    <a:pt x="315" y="397"/>
                  </a:lnTo>
                  <a:lnTo>
                    <a:pt x="306" y="360"/>
                  </a:lnTo>
                  <a:lnTo>
                    <a:pt x="300" y="323"/>
                  </a:lnTo>
                  <a:lnTo>
                    <a:pt x="296" y="285"/>
                  </a:lnTo>
                  <a:lnTo>
                    <a:pt x="293" y="249"/>
                  </a:lnTo>
                  <a:lnTo>
                    <a:pt x="293" y="213"/>
                  </a:lnTo>
                  <a:lnTo>
                    <a:pt x="296" y="178"/>
                  </a:lnTo>
                  <a:lnTo>
                    <a:pt x="301" y="145"/>
                  </a:lnTo>
                  <a:lnTo>
                    <a:pt x="309" y="115"/>
                  </a:lnTo>
                  <a:lnTo>
                    <a:pt x="319" y="88"/>
                  </a:lnTo>
                  <a:lnTo>
                    <a:pt x="332" y="63"/>
                  </a:lnTo>
                  <a:lnTo>
                    <a:pt x="349" y="41"/>
                  </a:lnTo>
                  <a:lnTo>
                    <a:pt x="369" y="24"/>
                  </a:lnTo>
                  <a:lnTo>
                    <a:pt x="391" y="11"/>
                  </a:lnTo>
                  <a:lnTo>
                    <a:pt x="419" y="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CD98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E43D556-A4C5-4170-84EC-1008D6739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142" y="4846533"/>
              <a:ext cx="579251" cy="259921"/>
            </a:xfrm>
            <a:custGeom>
              <a:avLst/>
              <a:gdLst>
                <a:gd name="T0" fmla="*/ 516 w 546"/>
                <a:gd name="T1" fmla="*/ 0 h 245"/>
                <a:gd name="T2" fmla="*/ 546 w 546"/>
                <a:gd name="T3" fmla="*/ 173 h 245"/>
                <a:gd name="T4" fmla="*/ 19 w 546"/>
                <a:gd name="T5" fmla="*/ 245 h 245"/>
                <a:gd name="T6" fmla="*/ 0 w 546"/>
                <a:gd name="T7" fmla="*/ 61 h 245"/>
                <a:gd name="T8" fmla="*/ 516 w 5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6" h="245">
                  <a:moveTo>
                    <a:pt x="516" y="0"/>
                  </a:moveTo>
                  <a:lnTo>
                    <a:pt x="546" y="173"/>
                  </a:lnTo>
                  <a:lnTo>
                    <a:pt x="19" y="245"/>
                  </a:lnTo>
                  <a:lnTo>
                    <a:pt x="0" y="61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DE8136C-CEC8-4180-AAFE-C66F9291A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2106" y="4951562"/>
              <a:ext cx="941018" cy="1906438"/>
            </a:xfrm>
            <a:custGeom>
              <a:avLst/>
              <a:gdLst>
                <a:gd name="T0" fmla="*/ 590 w 887"/>
                <a:gd name="T1" fmla="*/ 0 h 1797"/>
                <a:gd name="T2" fmla="*/ 887 w 887"/>
                <a:gd name="T3" fmla="*/ 1797 h 1797"/>
                <a:gd name="T4" fmla="*/ 209 w 887"/>
                <a:gd name="T5" fmla="*/ 1797 h 1797"/>
                <a:gd name="T6" fmla="*/ 0 w 887"/>
                <a:gd name="T7" fmla="*/ 79 h 1797"/>
                <a:gd name="T8" fmla="*/ 590 w 887"/>
                <a:gd name="T9" fmla="*/ 0 h 1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7" h="1797">
                  <a:moveTo>
                    <a:pt x="590" y="0"/>
                  </a:moveTo>
                  <a:lnTo>
                    <a:pt x="887" y="1797"/>
                  </a:lnTo>
                  <a:lnTo>
                    <a:pt x="209" y="1797"/>
                  </a:lnTo>
                  <a:lnTo>
                    <a:pt x="0" y="79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B93ACCA-B05F-4180-B4F5-9215F4CA7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3501" y="5149950"/>
              <a:ext cx="118821" cy="120943"/>
            </a:xfrm>
            <a:custGeom>
              <a:avLst/>
              <a:gdLst>
                <a:gd name="T0" fmla="*/ 49 w 112"/>
                <a:gd name="T1" fmla="*/ 0 h 114"/>
                <a:gd name="T2" fmla="*/ 68 w 112"/>
                <a:gd name="T3" fmla="*/ 1 h 114"/>
                <a:gd name="T4" fmla="*/ 83 w 112"/>
                <a:gd name="T5" fmla="*/ 8 h 114"/>
                <a:gd name="T6" fmla="*/ 98 w 112"/>
                <a:gd name="T7" fmla="*/ 19 h 114"/>
                <a:gd name="T8" fmla="*/ 108 w 112"/>
                <a:gd name="T9" fmla="*/ 34 h 114"/>
                <a:gd name="T10" fmla="*/ 112 w 112"/>
                <a:gd name="T11" fmla="*/ 51 h 114"/>
                <a:gd name="T12" fmla="*/ 111 w 112"/>
                <a:gd name="T13" fmla="*/ 68 h 114"/>
                <a:gd name="T14" fmla="*/ 106 w 112"/>
                <a:gd name="T15" fmla="*/ 85 h 114"/>
                <a:gd name="T16" fmla="*/ 94 w 112"/>
                <a:gd name="T17" fmla="*/ 99 h 114"/>
                <a:gd name="T18" fmla="*/ 78 w 112"/>
                <a:gd name="T19" fmla="*/ 108 h 114"/>
                <a:gd name="T20" fmla="*/ 61 w 112"/>
                <a:gd name="T21" fmla="*/ 114 h 114"/>
                <a:gd name="T22" fmla="*/ 44 w 112"/>
                <a:gd name="T23" fmla="*/ 112 h 114"/>
                <a:gd name="T24" fmla="*/ 27 w 112"/>
                <a:gd name="T25" fmla="*/ 106 h 114"/>
                <a:gd name="T26" fmla="*/ 14 w 112"/>
                <a:gd name="T27" fmla="*/ 95 h 114"/>
                <a:gd name="T28" fmla="*/ 3 w 112"/>
                <a:gd name="T29" fmla="*/ 80 h 114"/>
                <a:gd name="T30" fmla="*/ 0 w 112"/>
                <a:gd name="T31" fmla="*/ 63 h 114"/>
                <a:gd name="T32" fmla="*/ 0 w 112"/>
                <a:gd name="T33" fmla="*/ 46 h 114"/>
                <a:gd name="T34" fmla="*/ 6 w 112"/>
                <a:gd name="T35" fmla="*/ 29 h 114"/>
                <a:gd name="T36" fmla="*/ 18 w 112"/>
                <a:gd name="T37" fmla="*/ 14 h 114"/>
                <a:gd name="T38" fmla="*/ 32 w 112"/>
                <a:gd name="T39" fmla="*/ 5 h 114"/>
                <a:gd name="T40" fmla="*/ 49 w 112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" h="114">
                  <a:moveTo>
                    <a:pt x="49" y="0"/>
                  </a:moveTo>
                  <a:lnTo>
                    <a:pt x="68" y="1"/>
                  </a:lnTo>
                  <a:lnTo>
                    <a:pt x="83" y="8"/>
                  </a:lnTo>
                  <a:lnTo>
                    <a:pt x="98" y="19"/>
                  </a:lnTo>
                  <a:lnTo>
                    <a:pt x="108" y="34"/>
                  </a:lnTo>
                  <a:lnTo>
                    <a:pt x="112" y="51"/>
                  </a:lnTo>
                  <a:lnTo>
                    <a:pt x="111" y="68"/>
                  </a:lnTo>
                  <a:lnTo>
                    <a:pt x="106" y="85"/>
                  </a:lnTo>
                  <a:lnTo>
                    <a:pt x="94" y="99"/>
                  </a:lnTo>
                  <a:lnTo>
                    <a:pt x="78" y="108"/>
                  </a:lnTo>
                  <a:lnTo>
                    <a:pt x="61" y="114"/>
                  </a:lnTo>
                  <a:lnTo>
                    <a:pt x="44" y="112"/>
                  </a:lnTo>
                  <a:lnTo>
                    <a:pt x="27" y="106"/>
                  </a:lnTo>
                  <a:lnTo>
                    <a:pt x="14" y="95"/>
                  </a:lnTo>
                  <a:lnTo>
                    <a:pt x="3" y="80"/>
                  </a:lnTo>
                  <a:lnTo>
                    <a:pt x="0" y="63"/>
                  </a:lnTo>
                  <a:lnTo>
                    <a:pt x="0" y="46"/>
                  </a:lnTo>
                  <a:lnTo>
                    <a:pt x="6" y="29"/>
                  </a:lnTo>
                  <a:lnTo>
                    <a:pt x="18" y="14"/>
                  </a:lnTo>
                  <a:lnTo>
                    <a:pt x="32" y="5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D177B0B-7320-44F0-841F-C14AFB845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536" y="5399262"/>
              <a:ext cx="119882" cy="120943"/>
            </a:xfrm>
            <a:custGeom>
              <a:avLst/>
              <a:gdLst>
                <a:gd name="T0" fmla="*/ 51 w 113"/>
                <a:gd name="T1" fmla="*/ 0 h 114"/>
                <a:gd name="T2" fmla="*/ 68 w 113"/>
                <a:gd name="T3" fmla="*/ 2 h 114"/>
                <a:gd name="T4" fmla="*/ 85 w 113"/>
                <a:gd name="T5" fmla="*/ 8 h 114"/>
                <a:gd name="T6" fmla="*/ 99 w 113"/>
                <a:gd name="T7" fmla="*/ 19 h 114"/>
                <a:gd name="T8" fmla="*/ 108 w 113"/>
                <a:gd name="T9" fmla="*/ 34 h 114"/>
                <a:gd name="T10" fmla="*/ 113 w 113"/>
                <a:gd name="T11" fmla="*/ 52 h 114"/>
                <a:gd name="T12" fmla="*/ 112 w 113"/>
                <a:gd name="T13" fmla="*/ 69 h 114"/>
                <a:gd name="T14" fmla="*/ 106 w 113"/>
                <a:gd name="T15" fmla="*/ 86 h 114"/>
                <a:gd name="T16" fmla="*/ 95 w 113"/>
                <a:gd name="T17" fmla="*/ 100 h 114"/>
                <a:gd name="T18" fmla="*/ 79 w 113"/>
                <a:gd name="T19" fmla="*/ 109 h 114"/>
                <a:gd name="T20" fmla="*/ 62 w 113"/>
                <a:gd name="T21" fmla="*/ 114 h 114"/>
                <a:gd name="T22" fmla="*/ 45 w 113"/>
                <a:gd name="T23" fmla="*/ 113 h 114"/>
                <a:gd name="T24" fmla="*/ 28 w 113"/>
                <a:gd name="T25" fmla="*/ 106 h 114"/>
                <a:gd name="T26" fmla="*/ 14 w 113"/>
                <a:gd name="T27" fmla="*/ 96 h 114"/>
                <a:gd name="T28" fmla="*/ 5 w 113"/>
                <a:gd name="T29" fmla="*/ 80 h 114"/>
                <a:gd name="T30" fmla="*/ 0 w 113"/>
                <a:gd name="T31" fmla="*/ 63 h 114"/>
                <a:gd name="T32" fmla="*/ 1 w 113"/>
                <a:gd name="T33" fmla="*/ 46 h 114"/>
                <a:gd name="T34" fmla="*/ 7 w 113"/>
                <a:gd name="T35" fmla="*/ 29 h 114"/>
                <a:gd name="T36" fmla="*/ 18 w 113"/>
                <a:gd name="T37" fmla="*/ 15 h 114"/>
                <a:gd name="T38" fmla="*/ 34 w 113"/>
                <a:gd name="T39" fmla="*/ 6 h 114"/>
                <a:gd name="T40" fmla="*/ 51 w 113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14">
                  <a:moveTo>
                    <a:pt x="51" y="0"/>
                  </a:moveTo>
                  <a:lnTo>
                    <a:pt x="68" y="2"/>
                  </a:lnTo>
                  <a:lnTo>
                    <a:pt x="85" y="8"/>
                  </a:lnTo>
                  <a:lnTo>
                    <a:pt x="99" y="19"/>
                  </a:lnTo>
                  <a:lnTo>
                    <a:pt x="108" y="34"/>
                  </a:lnTo>
                  <a:lnTo>
                    <a:pt x="113" y="52"/>
                  </a:lnTo>
                  <a:lnTo>
                    <a:pt x="112" y="69"/>
                  </a:lnTo>
                  <a:lnTo>
                    <a:pt x="106" y="86"/>
                  </a:lnTo>
                  <a:lnTo>
                    <a:pt x="95" y="100"/>
                  </a:lnTo>
                  <a:lnTo>
                    <a:pt x="79" y="109"/>
                  </a:lnTo>
                  <a:lnTo>
                    <a:pt x="62" y="114"/>
                  </a:lnTo>
                  <a:lnTo>
                    <a:pt x="45" y="113"/>
                  </a:lnTo>
                  <a:lnTo>
                    <a:pt x="28" y="106"/>
                  </a:lnTo>
                  <a:lnTo>
                    <a:pt x="14" y="96"/>
                  </a:lnTo>
                  <a:lnTo>
                    <a:pt x="5" y="80"/>
                  </a:lnTo>
                  <a:lnTo>
                    <a:pt x="0" y="63"/>
                  </a:lnTo>
                  <a:lnTo>
                    <a:pt x="1" y="46"/>
                  </a:lnTo>
                  <a:lnTo>
                    <a:pt x="7" y="29"/>
                  </a:lnTo>
                  <a:lnTo>
                    <a:pt x="18" y="15"/>
                  </a:lnTo>
                  <a:lnTo>
                    <a:pt x="34" y="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240CE67-72D7-461B-A012-4B64EC04C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937" y="5659182"/>
              <a:ext cx="119882" cy="120943"/>
            </a:xfrm>
            <a:custGeom>
              <a:avLst/>
              <a:gdLst>
                <a:gd name="T0" fmla="*/ 51 w 113"/>
                <a:gd name="T1" fmla="*/ 0 h 114"/>
                <a:gd name="T2" fmla="*/ 68 w 113"/>
                <a:gd name="T3" fmla="*/ 2 h 114"/>
                <a:gd name="T4" fmla="*/ 85 w 113"/>
                <a:gd name="T5" fmla="*/ 8 h 114"/>
                <a:gd name="T6" fmla="*/ 98 w 113"/>
                <a:gd name="T7" fmla="*/ 19 h 114"/>
                <a:gd name="T8" fmla="*/ 109 w 113"/>
                <a:gd name="T9" fmla="*/ 34 h 114"/>
                <a:gd name="T10" fmla="*/ 113 w 113"/>
                <a:gd name="T11" fmla="*/ 51 h 114"/>
                <a:gd name="T12" fmla="*/ 113 w 113"/>
                <a:gd name="T13" fmla="*/ 68 h 114"/>
                <a:gd name="T14" fmla="*/ 106 w 113"/>
                <a:gd name="T15" fmla="*/ 85 h 114"/>
                <a:gd name="T16" fmla="*/ 94 w 113"/>
                <a:gd name="T17" fmla="*/ 100 h 114"/>
                <a:gd name="T18" fmla="*/ 80 w 113"/>
                <a:gd name="T19" fmla="*/ 109 h 114"/>
                <a:gd name="T20" fmla="*/ 63 w 113"/>
                <a:gd name="T21" fmla="*/ 114 h 114"/>
                <a:gd name="T22" fmla="*/ 45 w 113"/>
                <a:gd name="T23" fmla="*/ 113 h 114"/>
                <a:gd name="T24" fmla="*/ 29 w 113"/>
                <a:gd name="T25" fmla="*/ 106 h 114"/>
                <a:gd name="T26" fmla="*/ 15 w 113"/>
                <a:gd name="T27" fmla="*/ 96 h 114"/>
                <a:gd name="T28" fmla="*/ 4 w 113"/>
                <a:gd name="T29" fmla="*/ 80 h 114"/>
                <a:gd name="T30" fmla="*/ 0 w 113"/>
                <a:gd name="T31" fmla="*/ 63 h 114"/>
                <a:gd name="T32" fmla="*/ 1 w 113"/>
                <a:gd name="T33" fmla="*/ 46 h 114"/>
                <a:gd name="T34" fmla="*/ 7 w 113"/>
                <a:gd name="T35" fmla="*/ 29 h 114"/>
                <a:gd name="T36" fmla="*/ 18 w 113"/>
                <a:gd name="T37" fmla="*/ 15 h 114"/>
                <a:gd name="T38" fmla="*/ 34 w 113"/>
                <a:gd name="T39" fmla="*/ 5 h 114"/>
                <a:gd name="T40" fmla="*/ 51 w 113"/>
                <a:gd name="T41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3" h="114">
                  <a:moveTo>
                    <a:pt x="51" y="0"/>
                  </a:moveTo>
                  <a:lnTo>
                    <a:pt x="68" y="2"/>
                  </a:lnTo>
                  <a:lnTo>
                    <a:pt x="85" y="8"/>
                  </a:lnTo>
                  <a:lnTo>
                    <a:pt x="98" y="19"/>
                  </a:lnTo>
                  <a:lnTo>
                    <a:pt x="109" y="34"/>
                  </a:lnTo>
                  <a:lnTo>
                    <a:pt x="113" y="51"/>
                  </a:lnTo>
                  <a:lnTo>
                    <a:pt x="113" y="68"/>
                  </a:lnTo>
                  <a:lnTo>
                    <a:pt x="106" y="85"/>
                  </a:lnTo>
                  <a:lnTo>
                    <a:pt x="94" y="100"/>
                  </a:lnTo>
                  <a:lnTo>
                    <a:pt x="80" y="109"/>
                  </a:lnTo>
                  <a:lnTo>
                    <a:pt x="63" y="114"/>
                  </a:lnTo>
                  <a:lnTo>
                    <a:pt x="45" y="113"/>
                  </a:lnTo>
                  <a:lnTo>
                    <a:pt x="29" y="106"/>
                  </a:lnTo>
                  <a:lnTo>
                    <a:pt x="15" y="96"/>
                  </a:lnTo>
                  <a:lnTo>
                    <a:pt x="4" y="80"/>
                  </a:lnTo>
                  <a:lnTo>
                    <a:pt x="0" y="63"/>
                  </a:lnTo>
                  <a:lnTo>
                    <a:pt x="1" y="46"/>
                  </a:lnTo>
                  <a:lnTo>
                    <a:pt x="7" y="29"/>
                  </a:lnTo>
                  <a:lnTo>
                    <a:pt x="18" y="15"/>
                  </a:lnTo>
                  <a:lnTo>
                    <a:pt x="34" y="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AFCFC"/>
            </a:solidFill>
            <a:ln w="0">
              <a:solidFill>
                <a:srgbClr val="FAFCFC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4F921E9-7C60-42A6-88C8-A5E31BE2A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278" y="4287439"/>
              <a:ext cx="1061" cy="1061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FCE9E"/>
            </a:solidFill>
            <a:ln w="0">
              <a:solidFill>
                <a:srgbClr val="8FCE9E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B659EE5-B6CA-4F43-BEA3-621D5EDF2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278" y="4266221"/>
              <a:ext cx="155953" cy="23340"/>
            </a:xfrm>
            <a:custGeom>
              <a:avLst/>
              <a:gdLst>
                <a:gd name="T0" fmla="*/ 104 w 147"/>
                <a:gd name="T1" fmla="*/ 0 h 22"/>
                <a:gd name="T2" fmla="*/ 128 w 147"/>
                <a:gd name="T3" fmla="*/ 7 h 22"/>
                <a:gd name="T4" fmla="*/ 147 w 147"/>
                <a:gd name="T5" fmla="*/ 16 h 22"/>
                <a:gd name="T6" fmla="*/ 102 w 147"/>
                <a:gd name="T7" fmla="*/ 20 h 22"/>
                <a:gd name="T8" fmla="*/ 62 w 147"/>
                <a:gd name="T9" fmla="*/ 21 h 22"/>
                <a:gd name="T10" fmla="*/ 28 w 147"/>
                <a:gd name="T11" fmla="*/ 22 h 22"/>
                <a:gd name="T12" fmla="*/ 0 w 147"/>
                <a:gd name="T13" fmla="*/ 21 h 22"/>
                <a:gd name="T14" fmla="*/ 1 w 147"/>
                <a:gd name="T15" fmla="*/ 20 h 22"/>
                <a:gd name="T16" fmla="*/ 7 w 147"/>
                <a:gd name="T17" fmla="*/ 12 h 22"/>
                <a:gd name="T18" fmla="*/ 85 w 147"/>
                <a:gd name="T19" fmla="*/ 3 h 22"/>
                <a:gd name="T20" fmla="*/ 104 w 147"/>
                <a:gd name="T2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" h="22">
                  <a:moveTo>
                    <a:pt x="104" y="0"/>
                  </a:moveTo>
                  <a:lnTo>
                    <a:pt x="128" y="7"/>
                  </a:lnTo>
                  <a:lnTo>
                    <a:pt x="147" y="16"/>
                  </a:lnTo>
                  <a:lnTo>
                    <a:pt x="102" y="20"/>
                  </a:lnTo>
                  <a:lnTo>
                    <a:pt x="62" y="21"/>
                  </a:lnTo>
                  <a:lnTo>
                    <a:pt x="28" y="22"/>
                  </a:lnTo>
                  <a:lnTo>
                    <a:pt x="0" y="21"/>
                  </a:lnTo>
                  <a:lnTo>
                    <a:pt x="1" y="20"/>
                  </a:lnTo>
                  <a:lnTo>
                    <a:pt x="7" y="12"/>
                  </a:lnTo>
                  <a:lnTo>
                    <a:pt x="85" y="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solidFill>
                <a:srgbClr val="E8C8A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460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8B82E62-F95E-4BA0-BE50-377B025E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3" y="266578"/>
            <a:ext cx="3417049" cy="2032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5CE151-6F05-4BB2-A8D5-54319A9B1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357" y="2514844"/>
            <a:ext cx="1028925" cy="533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F439942-CF85-47DC-8284-2E1D6D526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9957" y="409227"/>
            <a:ext cx="2121365" cy="11432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008F1-6028-494F-98C1-58EE400AC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13215" y="4728974"/>
            <a:ext cx="3505968" cy="232467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4543293-B0CE-4503-8AB5-6C1BEE60D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0570" y="3935893"/>
            <a:ext cx="3455157" cy="2616844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8FE9E91-0365-467D-8C1D-138DE8E4FE46}"/>
              </a:ext>
            </a:extLst>
          </p:cNvPr>
          <p:cNvSpPr txBox="1"/>
          <p:nvPr/>
        </p:nvSpPr>
        <p:spPr>
          <a:xfrm>
            <a:off x="1852902" y="4266355"/>
            <a:ext cx="863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rgbClr val="1B25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簡報完畢</a:t>
            </a:r>
            <a:endParaRPr lang="zh-CN" altLang="en-US" sz="5400" b="1" dirty="0">
              <a:solidFill>
                <a:srgbClr val="1B25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FBD2307-20EE-4204-9D2C-A819390CA636}"/>
              </a:ext>
            </a:extLst>
          </p:cNvPr>
          <p:cNvGrpSpPr/>
          <p:nvPr/>
        </p:nvGrpSpPr>
        <p:grpSpPr>
          <a:xfrm>
            <a:off x="3405021" y="847187"/>
            <a:ext cx="5162205" cy="3205435"/>
            <a:chOff x="3405021" y="847187"/>
            <a:chExt cx="5162205" cy="3205435"/>
          </a:xfrm>
        </p:grpSpPr>
        <p:grpSp>
          <p:nvGrpSpPr>
            <p:cNvPr id="4" name="组合 3"/>
            <p:cNvGrpSpPr/>
            <p:nvPr/>
          </p:nvGrpSpPr>
          <p:grpSpPr>
            <a:xfrm>
              <a:off x="3405021" y="847187"/>
              <a:ext cx="5162205" cy="3205435"/>
              <a:chOff x="2518249" y="1286610"/>
              <a:chExt cx="6961467" cy="4322674"/>
            </a:xfrm>
          </p:grpSpPr>
          <p:grpSp>
            <p:nvGrpSpPr>
              <p:cNvPr id="20" name="Group 32"/>
              <p:cNvGrpSpPr/>
              <p:nvPr/>
            </p:nvGrpSpPr>
            <p:grpSpPr>
              <a:xfrm>
                <a:off x="4077084" y="1286610"/>
                <a:ext cx="4219622" cy="4219622"/>
                <a:chOff x="-358456" y="-898086"/>
                <a:chExt cx="4291792" cy="4291792"/>
              </a:xfrm>
            </p:grpSpPr>
            <p:sp>
              <p:nvSpPr>
                <p:cNvPr id="21" name="Shape 6"/>
                <p:cNvSpPr/>
                <p:nvPr/>
              </p:nvSpPr>
              <p:spPr>
                <a:xfrm>
                  <a:off x="-282152" y="-819817"/>
                  <a:ext cx="4139184" cy="413918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2" name="Shape 6"/>
                <p:cNvSpPr/>
                <p:nvPr/>
              </p:nvSpPr>
              <p:spPr>
                <a:xfrm>
                  <a:off x="-358456" y="-898086"/>
                  <a:ext cx="4291792" cy="429179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10800"/>
                      </a:move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lose/>
                    </a:path>
                  </a:pathLst>
                </a:custGeom>
                <a:noFill/>
                <a:ln w="177800">
                  <a:gradFill>
                    <a:gsLst>
                      <a:gs pos="0">
                        <a:schemeClr val="tx2"/>
                      </a:gs>
                      <a:gs pos="74000">
                        <a:schemeClr val="accent1"/>
                      </a:gs>
                    </a:gsLst>
                    <a:lin ang="2400000" scaled="0"/>
                  </a:gradFill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/>
                </a:p>
              </p:txBody>
            </p:sp>
            <p:sp>
              <p:nvSpPr>
                <p:cNvPr id="24" name="Shape 7"/>
                <p:cNvSpPr/>
                <p:nvPr/>
              </p:nvSpPr>
              <p:spPr>
                <a:xfrm>
                  <a:off x="-267474" y="-814266"/>
                  <a:ext cx="4124506" cy="39335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88" h="21600" extrusionOk="0">
                      <a:moveTo>
                        <a:pt x="10615" y="0"/>
                      </a:moveTo>
                      <a:lnTo>
                        <a:pt x="10568" y="1"/>
                      </a:lnTo>
                      <a:lnTo>
                        <a:pt x="10521" y="3"/>
                      </a:lnTo>
                      <a:lnTo>
                        <a:pt x="10517" y="3"/>
                      </a:lnTo>
                      <a:lnTo>
                        <a:pt x="10512" y="4"/>
                      </a:lnTo>
                      <a:lnTo>
                        <a:pt x="10507" y="4"/>
                      </a:lnTo>
                      <a:cubicBezTo>
                        <a:pt x="10506" y="4"/>
                        <a:pt x="10505" y="4"/>
                        <a:pt x="10504" y="4"/>
                      </a:cubicBezTo>
                      <a:lnTo>
                        <a:pt x="10468" y="6"/>
                      </a:lnTo>
                      <a:cubicBezTo>
                        <a:pt x="10464" y="6"/>
                        <a:pt x="10460" y="7"/>
                        <a:pt x="10456" y="7"/>
                      </a:cubicBezTo>
                      <a:lnTo>
                        <a:pt x="10437" y="8"/>
                      </a:lnTo>
                      <a:lnTo>
                        <a:pt x="10420" y="9"/>
                      </a:lnTo>
                      <a:lnTo>
                        <a:pt x="10402" y="10"/>
                      </a:lnTo>
                      <a:lnTo>
                        <a:pt x="10390" y="10"/>
                      </a:lnTo>
                      <a:lnTo>
                        <a:pt x="10377" y="10"/>
                      </a:lnTo>
                      <a:lnTo>
                        <a:pt x="10349" y="11"/>
                      </a:lnTo>
                      <a:lnTo>
                        <a:pt x="10339" y="11"/>
                      </a:lnTo>
                      <a:lnTo>
                        <a:pt x="10328" y="12"/>
                      </a:lnTo>
                      <a:lnTo>
                        <a:pt x="10319" y="13"/>
                      </a:lnTo>
                      <a:lnTo>
                        <a:pt x="10294" y="13"/>
                      </a:lnTo>
                      <a:lnTo>
                        <a:pt x="10282" y="13"/>
                      </a:lnTo>
                      <a:lnTo>
                        <a:pt x="10248" y="13"/>
                      </a:lnTo>
                      <a:lnTo>
                        <a:pt x="10232" y="14"/>
                      </a:lnTo>
                      <a:lnTo>
                        <a:pt x="10213" y="15"/>
                      </a:lnTo>
                      <a:lnTo>
                        <a:pt x="10211" y="16"/>
                      </a:lnTo>
                      <a:lnTo>
                        <a:pt x="10223" y="17"/>
                      </a:lnTo>
                      <a:lnTo>
                        <a:pt x="10220" y="17"/>
                      </a:lnTo>
                      <a:lnTo>
                        <a:pt x="10214" y="19"/>
                      </a:lnTo>
                      <a:lnTo>
                        <a:pt x="10217" y="20"/>
                      </a:lnTo>
                      <a:lnTo>
                        <a:pt x="10212" y="20"/>
                      </a:lnTo>
                      <a:lnTo>
                        <a:pt x="10201" y="20"/>
                      </a:lnTo>
                      <a:lnTo>
                        <a:pt x="10191" y="22"/>
                      </a:lnTo>
                      <a:lnTo>
                        <a:pt x="10183" y="22"/>
                      </a:lnTo>
                      <a:lnTo>
                        <a:pt x="10172" y="24"/>
                      </a:lnTo>
                      <a:lnTo>
                        <a:pt x="10149" y="24"/>
                      </a:lnTo>
                      <a:lnTo>
                        <a:pt x="10159" y="24"/>
                      </a:lnTo>
                      <a:lnTo>
                        <a:pt x="10172" y="22"/>
                      </a:lnTo>
                      <a:lnTo>
                        <a:pt x="10178" y="22"/>
                      </a:lnTo>
                      <a:lnTo>
                        <a:pt x="10180" y="21"/>
                      </a:lnTo>
                      <a:lnTo>
                        <a:pt x="10172" y="21"/>
                      </a:lnTo>
                      <a:lnTo>
                        <a:pt x="10167" y="21"/>
                      </a:lnTo>
                      <a:lnTo>
                        <a:pt x="10156" y="21"/>
                      </a:lnTo>
                      <a:lnTo>
                        <a:pt x="10142" y="22"/>
                      </a:lnTo>
                      <a:lnTo>
                        <a:pt x="10122" y="23"/>
                      </a:lnTo>
                      <a:lnTo>
                        <a:pt x="10081" y="27"/>
                      </a:lnTo>
                      <a:lnTo>
                        <a:pt x="10020" y="33"/>
                      </a:lnTo>
                      <a:lnTo>
                        <a:pt x="10000" y="36"/>
                      </a:lnTo>
                      <a:lnTo>
                        <a:pt x="9983" y="38"/>
                      </a:lnTo>
                      <a:lnTo>
                        <a:pt x="9995" y="36"/>
                      </a:lnTo>
                      <a:lnTo>
                        <a:pt x="10006" y="33"/>
                      </a:lnTo>
                      <a:lnTo>
                        <a:pt x="10002" y="33"/>
                      </a:lnTo>
                      <a:lnTo>
                        <a:pt x="10028" y="30"/>
                      </a:lnTo>
                      <a:lnTo>
                        <a:pt x="10054" y="27"/>
                      </a:lnTo>
                      <a:lnTo>
                        <a:pt x="10061" y="26"/>
                      </a:lnTo>
                      <a:lnTo>
                        <a:pt x="10056" y="26"/>
                      </a:lnTo>
                      <a:lnTo>
                        <a:pt x="10044" y="26"/>
                      </a:lnTo>
                      <a:cubicBezTo>
                        <a:pt x="10042" y="26"/>
                        <a:pt x="10040" y="26"/>
                        <a:pt x="10038" y="26"/>
                      </a:cubicBezTo>
                      <a:lnTo>
                        <a:pt x="10050" y="25"/>
                      </a:lnTo>
                      <a:lnTo>
                        <a:pt x="10063" y="24"/>
                      </a:lnTo>
                      <a:lnTo>
                        <a:pt x="10069" y="23"/>
                      </a:lnTo>
                      <a:lnTo>
                        <a:pt x="10069" y="22"/>
                      </a:lnTo>
                      <a:lnTo>
                        <a:pt x="10075" y="21"/>
                      </a:lnTo>
                      <a:lnTo>
                        <a:pt x="10076" y="20"/>
                      </a:lnTo>
                      <a:lnTo>
                        <a:pt x="10080" y="20"/>
                      </a:lnTo>
                      <a:lnTo>
                        <a:pt x="10094" y="19"/>
                      </a:lnTo>
                      <a:lnTo>
                        <a:pt x="10099" y="18"/>
                      </a:lnTo>
                      <a:lnTo>
                        <a:pt x="10117" y="16"/>
                      </a:lnTo>
                      <a:lnTo>
                        <a:pt x="10128" y="15"/>
                      </a:lnTo>
                      <a:lnTo>
                        <a:pt x="10138" y="15"/>
                      </a:lnTo>
                      <a:lnTo>
                        <a:pt x="10150" y="13"/>
                      </a:lnTo>
                      <a:lnTo>
                        <a:pt x="10168" y="12"/>
                      </a:lnTo>
                      <a:lnTo>
                        <a:pt x="10181" y="11"/>
                      </a:lnTo>
                      <a:lnTo>
                        <a:pt x="10190" y="11"/>
                      </a:lnTo>
                      <a:lnTo>
                        <a:pt x="10190" y="10"/>
                      </a:lnTo>
                      <a:lnTo>
                        <a:pt x="10171" y="11"/>
                      </a:lnTo>
                      <a:lnTo>
                        <a:pt x="10157" y="12"/>
                      </a:lnTo>
                      <a:lnTo>
                        <a:pt x="10149" y="13"/>
                      </a:lnTo>
                      <a:lnTo>
                        <a:pt x="10130" y="14"/>
                      </a:lnTo>
                      <a:lnTo>
                        <a:pt x="10121" y="15"/>
                      </a:lnTo>
                      <a:lnTo>
                        <a:pt x="10116" y="15"/>
                      </a:lnTo>
                      <a:lnTo>
                        <a:pt x="10115" y="15"/>
                      </a:lnTo>
                      <a:lnTo>
                        <a:pt x="10115" y="15"/>
                      </a:lnTo>
                      <a:cubicBezTo>
                        <a:pt x="10114" y="15"/>
                        <a:pt x="10114" y="15"/>
                        <a:pt x="10113" y="15"/>
                      </a:cubicBezTo>
                      <a:lnTo>
                        <a:pt x="10110" y="15"/>
                      </a:lnTo>
                      <a:lnTo>
                        <a:pt x="10090" y="17"/>
                      </a:lnTo>
                      <a:lnTo>
                        <a:pt x="10079" y="17"/>
                      </a:lnTo>
                      <a:lnTo>
                        <a:pt x="10066" y="19"/>
                      </a:lnTo>
                      <a:lnTo>
                        <a:pt x="10058" y="20"/>
                      </a:lnTo>
                      <a:lnTo>
                        <a:pt x="10054" y="20"/>
                      </a:lnTo>
                      <a:lnTo>
                        <a:pt x="10049" y="20"/>
                      </a:lnTo>
                      <a:lnTo>
                        <a:pt x="10044" y="20"/>
                      </a:lnTo>
                      <a:lnTo>
                        <a:pt x="10038" y="21"/>
                      </a:lnTo>
                      <a:lnTo>
                        <a:pt x="10033" y="22"/>
                      </a:lnTo>
                      <a:lnTo>
                        <a:pt x="10025" y="22"/>
                      </a:lnTo>
                      <a:lnTo>
                        <a:pt x="10017" y="23"/>
                      </a:lnTo>
                      <a:lnTo>
                        <a:pt x="10010" y="24"/>
                      </a:lnTo>
                      <a:lnTo>
                        <a:pt x="10001" y="24"/>
                      </a:lnTo>
                      <a:lnTo>
                        <a:pt x="9993" y="25"/>
                      </a:lnTo>
                      <a:lnTo>
                        <a:pt x="9984" y="26"/>
                      </a:lnTo>
                      <a:lnTo>
                        <a:pt x="9976" y="26"/>
                      </a:lnTo>
                      <a:lnTo>
                        <a:pt x="9970" y="27"/>
                      </a:lnTo>
                      <a:lnTo>
                        <a:pt x="9964" y="28"/>
                      </a:lnTo>
                      <a:lnTo>
                        <a:pt x="9959" y="28"/>
                      </a:lnTo>
                      <a:lnTo>
                        <a:pt x="9951" y="29"/>
                      </a:lnTo>
                      <a:lnTo>
                        <a:pt x="9941" y="30"/>
                      </a:lnTo>
                      <a:lnTo>
                        <a:pt x="9937" y="30"/>
                      </a:lnTo>
                      <a:lnTo>
                        <a:pt x="9926" y="31"/>
                      </a:lnTo>
                      <a:lnTo>
                        <a:pt x="9923" y="32"/>
                      </a:lnTo>
                      <a:lnTo>
                        <a:pt x="9915" y="32"/>
                      </a:lnTo>
                      <a:lnTo>
                        <a:pt x="9920" y="32"/>
                      </a:lnTo>
                      <a:lnTo>
                        <a:pt x="9898" y="35"/>
                      </a:lnTo>
                      <a:lnTo>
                        <a:pt x="9888" y="36"/>
                      </a:lnTo>
                      <a:lnTo>
                        <a:pt x="9879" y="36"/>
                      </a:lnTo>
                      <a:lnTo>
                        <a:pt x="9875" y="37"/>
                      </a:lnTo>
                      <a:lnTo>
                        <a:pt x="9874" y="37"/>
                      </a:lnTo>
                      <a:lnTo>
                        <a:pt x="9870" y="38"/>
                      </a:lnTo>
                      <a:lnTo>
                        <a:pt x="9847" y="40"/>
                      </a:lnTo>
                      <a:lnTo>
                        <a:pt x="9843" y="40"/>
                      </a:lnTo>
                      <a:lnTo>
                        <a:pt x="9838" y="41"/>
                      </a:lnTo>
                      <a:lnTo>
                        <a:pt x="9827" y="42"/>
                      </a:lnTo>
                      <a:lnTo>
                        <a:pt x="9822" y="43"/>
                      </a:lnTo>
                      <a:lnTo>
                        <a:pt x="9816" y="44"/>
                      </a:lnTo>
                      <a:lnTo>
                        <a:pt x="9802" y="46"/>
                      </a:lnTo>
                      <a:lnTo>
                        <a:pt x="9790" y="47"/>
                      </a:lnTo>
                      <a:lnTo>
                        <a:pt x="9772" y="49"/>
                      </a:lnTo>
                      <a:lnTo>
                        <a:pt x="9766" y="50"/>
                      </a:lnTo>
                      <a:lnTo>
                        <a:pt x="9756" y="52"/>
                      </a:lnTo>
                      <a:lnTo>
                        <a:pt x="9707" y="57"/>
                      </a:lnTo>
                      <a:lnTo>
                        <a:pt x="9707" y="58"/>
                      </a:lnTo>
                      <a:lnTo>
                        <a:pt x="9705" y="58"/>
                      </a:lnTo>
                      <a:lnTo>
                        <a:pt x="9687" y="61"/>
                      </a:lnTo>
                      <a:cubicBezTo>
                        <a:pt x="9682" y="61"/>
                        <a:pt x="9677" y="61"/>
                        <a:pt x="9671" y="62"/>
                      </a:cubicBezTo>
                      <a:lnTo>
                        <a:pt x="9668" y="63"/>
                      </a:lnTo>
                      <a:lnTo>
                        <a:pt x="9668" y="63"/>
                      </a:lnTo>
                      <a:lnTo>
                        <a:pt x="9652" y="66"/>
                      </a:lnTo>
                      <a:lnTo>
                        <a:pt x="9649" y="67"/>
                      </a:lnTo>
                      <a:lnTo>
                        <a:pt x="9646" y="67"/>
                      </a:lnTo>
                      <a:lnTo>
                        <a:pt x="9629" y="71"/>
                      </a:lnTo>
                      <a:lnTo>
                        <a:pt x="9625" y="71"/>
                      </a:lnTo>
                      <a:lnTo>
                        <a:pt x="9611" y="73"/>
                      </a:lnTo>
                      <a:lnTo>
                        <a:pt x="9602" y="75"/>
                      </a:lnTo>
                      <a:lnTo>
                        <a:pt x="9583" y="77"/>
                      </a:lnTo>
                      <a:lnTo>
                        <a:pt x="9575" y="79"/>
                      </a:lnTo>
                      <a:lnTo>
                        <a:pt x="9574" y="80"/>
                      </a:lnTo>
                      <a:lnTo>
                        <a:pt x="9584" y="79"/>
                      </a:lnTo>
                      <a:lnTo>
                        <a:pt x="9613" y="77"/>
                      </a:lnTo>
                      <a:lnTo>
                        <a:pt x="9629" y="75"/>
                      </a:lnTo>
                      <a:lnTo>
                        <a:pt x="9642" y="73"/>
                      </a:lnTo>
                      <a:lnTo>
                        <a:pt x="9670" y="71"/>
                      </a:lnTo>
                      <a:lnTo>
                        <a:pt x="9676" y="70"/>
                      </a:lnTo>
                      <a:lnTo>
                        <a:pt x="9673" y="71"/>
                      </a:lnTo>
                      <a:lnTo>
                        <a:pt x="9666" y="73"/>
                      </a:lnTo>
                      <a:lnTo>
                        <a:pt x="9669" y="73"/>
                      </a:lnTo>
                      <a:lnTo>
                        <a:pt x="9639" y="78"/>
                      </a:lnTo>
                      <a:lnTo>
                        <a:pt x="9633" y="79"/>
                      </a:lnTo>
                      <a:lnTo>
                        <a:pt x="9629" y="80"/>
                      </a:lnTo>
                      <a:lnTo>
                        <a:pt x="9620" y="82"/>
                      </a:lnTo>
                      <a:lnTo>
                        <a:pt x="9626" y="81"/>
                      </a:lnTo>
                      <a:lnTo>
                        <a:pt x="9624" y="82"/>
                      </a:lnTo>
                      <a:lnTo>
                        <a:pt x="9606" y="85"/>
                      </a:lnTo>
                      <a:lnTo>
                        <a:pt x="9598" y="86"/>
                      </a:lnTo>
                      <a:lnTo>
                        <a:pt x="9593" y="87"/>
                      </a:lnTo>
                      <a:lnTo>
                        <a:pt x="9594" y="86"/>
                      </a:lnTo>
                      <a:lnTo>
                        <a:pt x="9591" y="86"/>
                      </a:lnTo>
                      <a:lnTo>
                        <a:pt x="9577" y="88"/>
                      </a:lnTo>
                      <a:lnTo>
                        <a:pt x="9561" y="91"/>
                      </a:lnTo>
                      <a:lnTo>
                        <a:pt x="9557" y="92"/>
                      </a:lnTo>
                      <a:lnTo>
                        <a:pt x="9555" y="93"/>
                      </a:lnTo>
                      <a:lnTo>
                        <a:pt x="9557" y="93"/>
                      </a:lnTo>
                      <a:lnTo>
                        <a:pt x="9566" y="92"/>
                      </a:lnTo>
                      <a:lnTo>
                        <a:pt x="9538" y="96"/>
                      </a:lnTo>
                      <a:lnTo>
                        <a:pt x="9528" y="98"/>
                      </a:lnTo>
                      <a:lnTo>
                        <a:pt x="9518" y="100"/>
                      </a:lnTo>
                      <a:lnTo>
                        <a:pt x="9516" y="102"/>
                      </a:lnTo>
                      <a:lnTo>
                        <a:pt x="9521" y="102"/>
                      </a:lnTo>
                      <a:lnTo>
                        <a:pt x="9532" y="101"/>
                      </a:lnTo>
                      <a:lnTo>
                        <a:pt x="9550" y="100"/>
                      </a:lnTo>
                      <a:lnTo>
                        <a:pt x="9566" y="98"/>
                      </a:lnTo>
                      <a:cubicBezTo>
                        <a:pt x="9562" y="99"/>
                        <a:pt x="9558" y="99"/>
                        <a:pt x="9554" y="100"/>
                      </a:cubicBezTo>
                      <a:lnTo>
                        <a:pt x="9539" y="101"/>
                      </a:lnTo>
                      <a:lnTo>
                        <a:pt x="9530" y="102"/>
                      </a:lnTo>
                      <a:lnTo>
                        <a:pt x="9522" y="104"/>
                      </a:lnTo>
                      <a:lnTo>
                        <a:pt x="9510" y="106"/>
                      </a:lnTo>
                      <a:lnTo>
                        <a:pt x="9492" y="109"/>
                      </a:lnTo>
                      <a:lnTo>
                        <a:pt x="9485" y="111"/>
                      </a:lnTo>
                      <a:lnTo>
                        <a:pt x="9482" y="112"/>
                      </a:lnTo>
                      <a:lnTo>
                        <a:pt x="9488" y="112"/>
                      </a:lnTo>
                      <a:lnTo>
                        <a:pt x="9485" y="113"/>
                      </a:lnTo>
                      <a:lnTo>
                        <a:pt x="9458" y="119"/>
                      </a:lnTo>
                      <a:lnTo>
                        <a:pt x="9452" y="120"/>
                      </a:lnTo>
                      <a:lnTo>
                        <a:pt x="9445" y="122"/>
                      </a:lnTo>
                      <a:lnTo>
                        <a:pt x="9437" y="124"/>
                      </a:lnTo>
                      <a:lnTo>
                        <a:pt x="9433" y="125"/>
                      </a:lnTo>
                      <a:lnTo>
                        <a:pt x="9439" y="125"/>
                      </a:lnTo>
                      <a:lnTo>
                        <a:pt x="9435" y="127"/>
                      </a:lnTo>
                      <a:lnTo>
                        <a:pt x="9421" y="130"/>
                      </a:lnTo>
                      <a:lnTo>
                        <a:pt x="9407" y="133"/>
                      </a:lnTo>
                      <a:lnTo>
                        <a:pt x="9389" y="136"/>
                      </a:lnTo>
                      <a:lnTo>
                        <a:pt x="9375" y="139"/>
                      </a:lnTo>
                      <a:lnTo>
                        <a:pt x="9367" y="141"/>
                      </a:lnTo>
                      <a:lnTo>
                        <a:pt x="9356" y="144"/>
                      </a:lnTo>
                      <a:lnTo>
                        <a:pt x="9323" y="151"/>
                      </a:lnTo>
                      <a:lnTo>
                        <a:pt x="9317" y="153"/>
                      </a:lnTo>
                      <a:lnTo>
                        <a:pt x="9314" y="153"/>
                      </a:lnTo>
                      <a:lnTo>
                        <a:pt x="9306" y="153"/>
                      </a:lnTo>
                      <a:lnTo>
                        <a:pt x="9267" y="160"/>
                      </a:lnTo>
                      <a:lnTo>
                        <a:pt x="9252" y="163"/>
                      </a:lnTo>
                      <a:lnTo>
                        <a:pt x="9250" y="164"/>
                      </a:lnTo>
                      <a:lnTo>
                        <a:pt x="9244" y="166"/>
                      </a:lnTo>
                      <a:lnTo>
                        <a:pt x="9240" y="168"/>
                      </a:lnTo>
                      <a:lnTo>
                        <a:pt x="9228" y="171"/>
                      </a:lnTo>
                      <a:lnTo>
                        <a:pt x="9221" y="173"/>
                      </a:lnTo>
                      <a:lnTo>
                        <a:pt x="9201" y="176"/>
                      </a:lnTo>
                      <a:lnTo>
                        <a:pt x="9189" y="178"/>
                      </a:lnTo>
                      <a:lnTo>
                        <a:pt x="9215" y="172"/>
                      </a:lnTo>
                      <a:lnTo>
                        <a:pt x="9229" y="169"/>
                      </a:lnTo>
                      <a:lnTo>
                        <a:pt x="9237" y="166"/>
                      </a:lnTo>
                      <a:lnTo>
                        <a:pt x="9242" y="164"/>
                      </a:lnTo>
                      <a:lnTo>
                        <a:pt x="9242" y="164"/>
                      </a:lnTo>
                      <a:lnTo>
                        <a:pt x="9245" y="163"/>
                      </a:lnTo>
                      <a:lnTo>
                        <a:pt x="9255" y="161"/>
                      </a:lnTo>
                      <a:lnTo>
                        <a:pt x="9258" y="160"/>
                      </a:lnTo>
                      <a:lnTo>
                        <a:pt x="9247" y="161"/>
                      </a:lnTo>
                      <a:lnTo>
                        <a:pt x="9202" y="166"/>
                      </a:lnTo>
                      <a:lnTo>
                        <a:pt x="9187" y="168"/>
                      </a:lnTo>
                      <a:lnTo>
                        <a:pt x="9151" y="174"/>
                      </a:lnTo>
                      <a:lnTo>
                        <a:pt x="9142" y="175"/>
                      </a:lnTo>
                      <a:lnTo>
                        <a:pt x="9153" y="173"/>
                      </a:lnTo>
                      <a:lnTo>
                        <a:pt x="9205" y="165"/>
                      </a:lnTo>
                      <a:lnTo>
                        <a:pt x="9230" y="161"/>
                      </a:lnTo>
                      <a:lnTo>
                        <a:pt x="9244" y="157"/>
                      </a:lnTo>
                      <a:lnTo>
                        <a:pt x="9257" y="155"/>
                      </a:lnTo>
                      <a:lnTo>
                        <a:pt x="9268" y="154"/>
                      </a:lnTo>
                      <a:lnTo>
                        <a:pt x="9277" y="153"/>
                      </a:lnTo>
                      <a:lnTo>
                        <a:pt x="9285" y="153"/>
                      </a:lnTo>
                      <a:cubicBezTo>
                        <a:pt x="9289" y="152"/>
                        <a:pt x="9293" y="151"/>
                        <a:pt x="9296" y="151"/>
                      </a:cubicBezTo>
                      <a:lnTo>
                        <a:pt x="9330" y="143"/>
                      </a:lnTo>
                      <a:lnTo>
                        <a:pt x="9348" y="139"/>
                      </a:lnTo>
                      <a:lnTo>
                        <a:pt x="9385" y="131"/>
                      </a:lnTo>
                      <a:lnTo>
                        <a:pt x="9388" y="131"/>
                      </a:lnTo>
                      <a:cubicBezTo>
                        <a:pt x="9388" y="130"/>
                        <a:pt x="9387" y="130"/>
                        <a:pt x="9387" y="130"/>
                      </a:cubicBezTo>
                      <a:lnTo>
                        <a:pt x="9380" y="129"/>
                      </a:lnTo>
                      <a:lnTo>
                        <a:pt x="9377" y="128"/>
                      </a:lnTo>
                      <a:lnTo>
                        <a:pt x="9382" y="125"/>
                      </a:lnTo>
                      <a:lnTo>
                        <a:pt x="9386" y="122"/>
                      </a:lnTo>
                      <a:lnTo>
                        <a:pt x="9401" y="118"/>
                      </a:lnTo>
                      <a:lnTo>
                        <a:pt x="9413" y="115"/>
                      </a:lnTo>
                      <a:lnTo>
                        <a:pt x="9417" y="114"/>
                      </a:lnTo>
                      <a:lnTo>
                        <a:pt x="9421" y="111"/>
                      </a:lnTo>
                      <a:lnTo>
                        <a:pt x="9416" y="111"/>
                      </a:lnTo>
                      <a:lnTo>
                        <a:pt x="9410" y="112"/>
                      </a:lnTo>
                      <a:lnTo>
                        <a:pt x="9380" y="116"/>
                      </a:lnTo>
                      <a:lnTo>
                        <a:pt x="9373" y="117"/>
                      </a:lnTo>
                      <a:lnTo>
                        <a:pt x="9367" y="118"/>
                      </a:lnTo>
                      <a:lnTo>
                        <a:pt x="9335" y="125"/>
                      </a:lnTo>
                      <a:lnTo>
                        <a:pt x="9331" y="125"/>
                      </a:lnTo>
                      <a:lnTo>
                        <a:pt x="9330" y="125"/>
                      </a:lnTo>
                      <a:lnTo>
                        <a:pt x="9342" y="121"/>
                      </a:lnTo>
                      <a:lnTo>
                        <a:pt x="9349" y="120"/>
                      </a:lnTo>
                      <a:lnTo>
                        <a:pt x="9364" y="116"/>
                      </a:lnTo>
                      <a:lnTo>
                        <a:pt x="9376" y="114"/>
                      </a:lnTo>
                      <a:lnTo>
                        <a:pt x="9396" y="111"/>
                      </a:lnTo>
                      <a:lnTo>
                        <a:pt x="9412" y="108"/>
                      </a:lnTo>
                      <a:lnTo>
                        <a:pt x="9416" y="107"/>
                      </a:lnTo>
                      <a:lnTo>
                        <a:pt x="9421" y="106"/>
                      </a:lnTo>
                      <a:lnTo>
                        <a:pt x="9423" y="105"/>
                      </a:lnTo>
                      <a:lnTo>
                        <a:pt x="9421" y="105"/>
                      </a:lnTo>
                      <a:lnTo>
                        <a:pt x="9416" y="106"/>
                      </a:lnTo>
                      <a:lnTo>
                        <a:pt x="9394" y="108"/>
                      </a:lnTo>
                      <a:lnTo>
                        <a:pt x="9381" y="110"/>
                      </a:lnTo>
                      <a:lnTo>
                        <a:pt x="9365" y="113"/>
                      </a:lnTo>
                      <a:lnTo>
                        <a:pt x="9353" y="115"/>
                      </a:lnTo>
                      <a:lnTo>
                        <a:pt x="9344" y="116"/>
                      </a:lnTo>
                      <a:lnTo>
                        <a:pt x="9336" y="117"/>
                      </a:lnTo>
                      <a:lnTo>
                        <a:pt x="9331" y="118"/>
                      </a:lnTo>
                      <a:lnTo>
                        <a:pt x="9319" y="120"/>
                      </a:lnTo>
                      <a:lnTo>
                        <a:pt x="9306" y="122"/>
                      </a:lnTo>
                      <a:lnTo>
                        <a:pt x="9303" y="122"/>
                      </a:lnTo>
                      <a:lnTo>
                        <a:pt x="9301" y="124"/>
                      </a:lnTo>
                      <a:lnTo>
                        <a:pt x="9297" y="125"/>
                      </a:lnTo>
                      <a:lnTo>
                        <a:pt x="9279" y="129"/>
                      </a:lnTo>
                      <a:lnTo>
                        <a:pt x="9274" y="131"/>
                      </a:lnTo>
                      <a:cubicBezTo>
                        <a:pt x="9274" y="131"/>
                        <a:pt x="9275" y="130"/>
                        <a:pt x="9276" y="131"/>
                      </a:cubicBezTo>
                      <a:lnTo>
                        <a:pt x="9274" y="131"/>
                      </a:lnTo>
                      <a:cubicBezTo>
                        <a:pt x="9273" y="131"/>
                        <a:pt x="9273" y="132"/>
                        <a:pt x="9272" y="132"/>
                      </a:cubicBezTo>
                      <a:lnTo>
                        <a:pt x="9265" y="133"/>
                      </a:lnTo>
                      <a:cubicBezTo>
                        <a:pt x="9263" y="133"/>
                        <a:pt x="9262" y="133"/>
                        <a:pt x="9260" y="133"/>
                      </a:cubicBezTo>
                      <a:lnTo>
                        <a:pt x="9245" y="137"/>
                      </a:lnTo>
                      <a:cubicBezTo>
                        <a:pt x="9243" y="137"/>
                        <a:pt x="9241" y="137"/>
                        <a:pt x="9240" y="137"/>
                      </a:cubicBezTo>
                      <a:lnTo>
                        <a:pt x="9235" y="138"/>
                      </a:lnTo>
                      <a:lnTo>
                        <a:pt x="9228" y="139"/>
                      </a:lnTo>
                      <a:lnTo>
                        <a:pt x="9205" y="145"/>
                      </a:lnTo>
                      <a:lnTo>
                        <a:pt x="9213" y="144"/>
                      </a:lnTo>
                      <a:lnTo>
                        <a:pt x="9213" y="145"/>
                      </a:lnTo>
                      <a:lnTo>
                        <a:pt x="9208" y="145"/>
                      </a:lnTo>
                      <a:lnTo>
                        <a:pt x="9188" y="148"/>
                      </a:lnTo>
                      <a:lnTo>
                        <a:pt x="9187" y="149"/>
                      </a:lnTo>
                      <a:lnTo>
                        <a:pt x="9191" y="149"/>
                      </a:lnTo>
                      <a:lnTo>
                        <a:pt x="9191" y="149"/>
                      </a:lnTo>
                      <a:lnTo>
                        <a:pt x="9183" y="151"/>
                      </a:lnTo>
                      <a:lnTo>
                        <a:pt x="9179" y="152"/>
                      </a:lnTo>
                      <a:lnTo>
                        <a:pt x="9170" y="152"/>
                      </a:lnTo>
                      <a:lnTo>
                        <a:pt x="9168" y="152"/>
                      </a:lnTo>
                      <a:lnTo>
                        <a:pt x="9166" y="153"/>
                      </a:lnTo>
                      <a:lnTo>
                        <a:pt x="9165" y="155"/>
                      </a:lnTo>
                      <a:lnTo>
                        <a:pt x="9156" y="157"/>
                      </a:lnTo>
                      <a:lnTo>
                        <a:pt x="9154" y="158"/>
                      </a:lnTo>
                      <a:lnTo>
                        <a:pt x="9156" y="159"/>
                      </a:lnTo>
                      <a:lnTo>
                        <a:pt x="9153" y="160"/>
                      </a:lnTo>
                      <a:lnTo>
                        <a:pt x="9140" y="160"/>
                      </a:lnTo>
                      <a:lnTo>
                        <a:pt x="9136" y="161"/>
                      </a:lnTo>
                      <a:lnTo>
                        <a:pt x="9120" y="164"/>
                      </a:lnTo>
                      <a:lnTo>
                        <a:pt x="9114" y="165"/>
                      </a:lnTo>
                      <a:lnTo>
                        <a:pt x="9106" y="166"/>
                      </a:lnTo>
                      <a:lnTo>
                        <a:pt x="9086" y="170"/>
                      </a:lnTo>
                      <a:lnTo>
                        <a:pt x="9077" y="171"/>
                      </a:lnTo>
                      <a:lnTo>
                        <a:pt x="9065" y="174"/>
                      </a:lnTo>
                      <a:lnTo>
                        <a:pt x="9058" y="175"/>
                      </a:lnTo>
                      <a:lnTo>
                        <a:pt x="9055" y="176"/>
                      </a:lnTo>
                      <a:cubicBezTo>
                        <a:pt x="9054" y="176"/>
                        <a:pt x="9052" y="177"/>
                        <a:pt x="9051" y="177"/>
                      </a:cubicBezTo>
                      <a:lnTo>
                        <a:pt x="9046" y="178"/>
                      </a:lnTo>
                      <a:lnTo>
                        <a:pt x="9042" y="178"/>
                      </a:lnTo>
                      <a:lnTo>
                        <a:pt x="9036" y="182"/>
                      </a:lnTo>
                      <a:lnTo>
                        <a:pt x="9032" y="183"/>
                      </a:lnTo>
                      <a:cubicBezTo>
                        <a:pt x="9030" y="183"/>
                        <a:pt x="9028" y="183"/>
                        <a:pt x="9027" y="184"/>
                      </a:cubicBezTo>
                      <a:lnTo>
                        <a:pt x="9024" y="184"/>
                      </a:lnTo>
                      <a:lnTo>
                        <a:pt x="9022" y="185"/>
                      </a:lnTo>
                      <a:lnTo>
                        <a:pt x="9028" y="186"/>
                      </a:lnTo>
                      <a:lnTo>
                        <a:pt x="9029" y="186"/>
                      </a:lnTo>
                      <a:lnTo>
                        <a:pt x="9029" y="187"/>
                      </a:lnTo>
                      <a:lnTo>
                        <a:pt x="9028" y="188"/>
                      </a:lnTo>
                      <a:lnTo>
                        <a:pt x="9023" y="189"/>
                      </a:lnTo>
                      <a:lnTo>
                        <a:pt x="9015" y="190"/>
                      </a:lnTo>
                      <a:lnTo>
                        <a:pt x="9009" y="192"/>
                      </a:lnTo>
                      <a:lnTo>
                        <a:pt x="9007" y="193"/>
                      </a:lnTo>
                      <a:lnTo>
                        <a:pt x="9011" y="193"/>
                      </a:lnTo>
                      <a:lnTo>
                        <a:pt x="9020" y="192"/>
                      </a:lnTo>
                      <a:lnTo>
                        <a:pt x="9027" y="191"/>
                      </a:lnTo>
                      <a:lnTo>
                        <a:pt x="9034" y="189"/>
                      </a:lnTo>
                      <a:lnTo>
                        <a:pt x="9045" y="186"/>
                      </a:lnTo>
                      <a:lnTo>
                        <a:pt x="9061" y="184"/>
                      </a:lnTo>
                      <a:lnTo>
                        <a:pt x="9072" y="181"/>
                      </a:lnTo>
                      <a:lnTo>
                        <a:pt x="9080" y="179"/>
                      </a:lnTo>
                      <a:lnTo>
                        <a:pt x="9082" y="179"/>
                      </a:lnTo>
                      <a:lnTo>
                        <a:pt x="9078" y="180"/>
                      </a:lnTo>
                      <a:lnTo>
                        <a:pt x="9070" y="182"/>
                      </a:lnTo>
                      <a:lnTo>
                        <a:pt x="9065" y="184"/>
                      </a:lnTo>
                      <a:lnTo>
                        <a:pt x="9051" y="186"/>
                      </a:lnTo>
                      <a:lnTo>
                        <a:pt x="9048" y="187"/>
                      </a:lnTo>
                      <a:lnTo>
                        <a:pt x="9047" y="188"/>
                      </a:lnTo>
                      <a:lnTo>
                        <a:pt x="9045" y="189"/>
                      </a:lnTo>
                      <a:lnTo>
                        <a:pt x="9048" y="189"/>
                      </a:lnTo>
                      <a:lnTo>
                        <a:pt x="9051" y="188"/>
                      </a:lnTo>
                      <a:lnTo>
                        <a:pt x="9056" y="188"/>
                      </a:lnTo>
                      <a:lnTo>
                        <a:pt x="9063" y="186"/>
                      </a:lnTo>
                      <a:lnTo>
                        <a:pt x="9083" y="184"/>
                      </a:lnTo>
                      <a:lnTo>
                        <a:pt x="9075" y="186"/>
                      </a:lnTo>
                      <a:lnTo>
                        <a:pt x="9066" y="188"/>
                      </a:lnTo>
                      <a:lnTo>
                        <a:pt x="9061" y="189"/>
                      </a:lnTo>
                      <a:lnTo>
                        <a:pt x="9058" y="192"/>
                      </a:lnTo>
                      <a:lnTo>
                        <a:pt x="9052" y="195"/>
                      </a:lnTo>
                      <a:lnTo>
                        <a:pt x="9054" y="195"/>
                      </a:lnTo>
                      <a:lnTo>
                        <a:pt x="9061" y="193"/>
                      </a:lnTo>
                      <a:lnTo>
                        <a:pt x="9068" y="192"/>
                      </a:lnTo>
                      <a:lnTo>
                        <a:pt x="9061" y="194"/>
                      </a:lnTo>
                      <a:lnTo>
                        <a:pt x="9054" y="195"/>
                      </a:lnTo>
                      <a:lnTo>
                        <a:pt x="9049" y="197"/>
                      </a:lnTo>
                      <a:lnTo>
                        <a:pt x="9037" y="199"/>
                      </a:lnTo>
                      <a:lnTo>
                        <a:pt x="9031" y="201"/>
                      </a:lnTo>
                      <a:lnTo>
                        <a:pt x="9018" y="204"/>
                      </a:lnTo>
                      <a:lnTo>
                        <a:pt x="9012" y="206"/>
                      </a:lnTo>
                      <a:lnTo>
                        <a:pt x="9027" y="199"/>
                      </a:lnTo>
                      <a:lnTo>
                        <a:pt x="9028" y="198"/>
                      </a:lnTo>
                      <a:lnTo>
                        <a:pt x="9026" y="198"/>
                      </a:lnTo>
                      <a:lnTo>
                        <a:pt x="9013" y="199"/>
                      </a:lnTo>
                      <a:lnTo>
                        <a:pt x="9004" y="201"/>
                      </a:lnTo>
                      <a:lnTo>
                        <a:pt x="8988" y="205"/>
                      </a:lnTo>
                      <a:lnTo>
                        <a:pt x="8986" y="206"/>
                      </a:lnTo>
                      <a:lnTo>
                        <a:pt x="8984" y="207"/>
                      </a:lnTo>
                      <a:lnTo>
                        <a:pt x="8982" y="208"/>
                      </a:lnTo>
                      <a:lnTo>
                        <a:pt x="8976" y="209"/>
                      </a:lnTo>
                      <a:lnTo>
                        <a:pt x="8966" y="210"/>
                      </a:lnTo>
                      <a:lnTo>
                        <a:pt x="8960" y="211"/>
                      </a:lnTo>
                      <a:lnTo>
                        <a:pt x="8956" y="211"/>
                      </a:lnTo>
                      <a:lnTo>
                        <a:pt x="8952" y="212"/>
                      </a:lnTo>
                      <a:lnTo>
                        <a:pt x="8950" y="213"/>
                      </a:lnTo>
                      <a:lnTo>
                        <a:pt x="8947" y="215"/>
                      </a:lnTo>
                      <a:lnTo>
                        <a:pt x="8941" y="216"/>
                      </a:lnTo>
                      <a:lnTo>
                        <a:pt x="8932" y="218"/>
                      </a:lnTo>
                      <a:lnTo>
                        <a:pt x="8924" y="219"/>
                      </a:lnTo>
                      <a:lnTo>
                        <a:pt x="8918" y="221"/>
                      </a:lnTo>
                      <a:lnTo>
                        <a:pt x="8907" y="223"/>
                      </a:lnTo>
                      <a:lnTo>
                        <a:pt x="8893" y="227"/>
                      </a:lnTo>
                      <a:lnTo>
                        <a:pt x="8881" y="232"/>
                      </a:lnTo>
                      <a:lnTo>
                        <a:pt x="8859" y="236"/>
                      </a:lnTo>
                      <a:lnTo>
                        <a:pt x="8848" y="238"/>
                      </a:lnTo>
                      <a:lnTo>
                        <a:pt x="8879" y="230"/>
                      </a:lnTo>
                      <a:lnTo>
                        <a:pt x="8881" y="229"/>
                      </a:lnTo>
                      <a:lnTo>
                        <a:pt x="8878" y="227"/>
                      </a:lnTo>
                      <a:lnTo>
                        <a:pt x="8873" y="228"/>
                      </a:lnTo>
                      <a:lnTo>
                        <a:pt x="8864" y="229"/>
                      </a:lnTo>
                      <a:lnTo>
                        <a:pt x="8848" y="232"/>
                      </a:lnTo>
                      <a:lnTo>
                        <a:pt x="8857" y="229"/>
                      </a:lnTo>
                      <a:lnTo>
                        <a:pt x="8862" y="227"/>
                      </a:lnTo>
                      <a:lnTo>
                        <a:pt x="8857" y="228"/>
                      </a:lnTo>
                      <a:lnTo>
                        <a:pt x="8855" y="228"/>
                      </a:lnTo>
                      <a:lnTo>
                        <a:pt x="8853" y="229"/>
                      </a:lnTo>
                      <a:lnTo>
                        <a:pt x="8840" y="232"/>
                      </a:lnTo>
                      <a:lnTo>
                        <a:pt x="8830" y="235"/>
                      </a:lnTo>
                      <a:lnTo>
                        <a:pt x="8822" y="236"/>
                      </a:lnTo>
                      <a:lnTo>
                        <a:pt x="8820" y="236"/>
                      </a:lnTo>
                      <a:cubicBezTo>
                        <a:pt x="8819" y="236"/>
                        <a:pt x="8819" y="236"/>
                        <a:pt x="8819" y="236"/>
                      </a:cubicBezTo>
                      <a:lnTo>
                        <a:pt x="8816" y="236"/>
                      </a:lnTo>
                      <a:lnTo>
                        <a:pt x="8764" y="248"/>
                      </a:lnTo>
                      <a:lnTo>
                        <a:pt x="8764" y="247"/>
                      </a:lnTo>
                      <a:lnTo>
                        <a:pt x="8770" y="244"/>
                      </a:lnTo>
                      <a:lnTo>
                        <a:pt x="8774" y="243"/>
                      </a:lnTo>
                      <a:lnTo>
                        <a:pt x="8781" y="240"/>
                      </a:lnTo>
                      <a:lnTo>
                        <a:pt x="8775" y="242"/>
                      </a:lnTo>
                      <a:lnTo>
                        <a:pt x="8761" y="245"/>
                      </a:lnTo>
                      <a:lnTo>
                        <a:pt x="8744" y="248"/>
                      </a:lnTo>
                      <a:lnTo>
                        <a:pt x="8721" y="252"/>
                      </a:lnTo>
                      <a:lnTo>
                        <a:pt x="8707" y="256"/>
                      </a:lnTo>
                      <a:lnTo>
                        <a:pt x="8699" y="258"/>
                      </a:lnTo>
                      <a:lnTo>
                        <a:pt x="8693" y="260"/>
                      </a:lnTo>
                      <a:lnTo>
                        <a:pt x="8685" y="264"/>
                      </a:lnTo>
                      <a:lnTo>
                        <a:pt x="8674" y="267"/>
                      </a:lnTo>
                      <a:lnTo>
                        <a:pt x="8662" y="271"/>
                      </a:lnTo>
                      <a:lnTo>
                        <a:pt x="8666" y="269"/>
                      </a:lnTo>
                      <a:lnTo>
                        <a:pt x="8667" y="268"/>
                      </a:lnTo>
                      <a:lnTo>
                        <a:pt x="8668" y="266"/>
                      </a:lnTo>
                      <a:lnTo>
                        <a:pt x="8668" y="264"/>
                      </a:lnTo>
                      <a:lnTo>
                        <a:pt x="8660" y="264"/>
                      </a:lnTo>
                      <a:lnTo>
                        <a:pt x="8648" y="268"/>
                      </a:lnTo>
                      <a:lnTo>
                        <a:pt x="8639" y="269"/>
                      </a:lnTo>
                      <a:lnTo>
                        <a:pt x="8634" y="270"/>
                      </a:lnTo>
                      <a:lnTo>
                        <a:pt x="8621" y="273"/>
                      </a:lnTo>
                      <a:lnTo>
                        <a:pt x="8600" y="277"/>
                      </a:lnTo>
                      <a:lnTo>
                        <a:pt x="8582" y="281"/>
                      </a:lnTo>
                      <a:lnTo>
                        <a:pt x="8569" y="283"/>
                      </a:lnTo>
                      <a:lnTo>
                        <a:pt x="8567" y="283"/>
                      </a:lnTo>
                      <a:lnTo>
                        <a:pt x="8575" y="281"/>
                      </a:lnTo>
                      <a:lnTo>
                        <a:pt x="8572" y="281"/>
                      </a:lnTo>
                      <a:lnTo>
                        <a:pt x="8553" y="285"/>
                      </a:lnTo>
                      <a:lnTo>
                        <a:pt x="8535" y="290"/>
                      </a:lnTo>
                      <a:lnTo>
                        <a:pt x="8505" y="299"/>
                      </a:lnTo>
                      <a:lnTo>
                        <a:pt x="8446" y="314"/>
                      </a:lnTo>
                      <a:lnTo>
                        <a:pt x="8403" y="326"/>
                      </a:lnTo>
                      <a:lnTo>
                        <a:pt x="8352" y="339"/>
                      </a:lnTo>
                      <a:lnTo>
                        <a:pt x="8303" y="351"/>
                      </a:lnTo>
                      <a:lnTo>
                        <a:pt x="8289" y="355"/>
                      </a:lnTo>
                      <a:lnTo>
                        <a:pt x="8281" y="358"/>
                      </a:lnTo>
                      <a:lnTo>
                        <a:pt x="8278" y="359"/>
                      </a:lnTo>
                      <a:lnTo>
                        <a:pt x="8282" y="359"/>
                      </a:lnTo>
                      <a:lnTo>
                        <a:pt x="8282" y="359"/>
                      </a:lnTo>
                      <a:lnTo>
                        <a:pt x="8276" y="361"/>
                      </a:lnTo>
                      <a:lnTo>
                        <a:pt x="8272" y="361"/>
                      </a:lnTo>
                      <a:lnTo>
                        <a:pt x="8263" y="363"/>
                      </a:lnTo>
                      <a:lnTo>
                        <a:pt x="8263" y="362"/>
                      </a:lnTo>
                      <a:lnTo>
                        <a:pt x="8271" y="359"/>
                      </a:lnTo>
                      <a:lnTo>
                        <a:pt x="8261" y="361"/>
                      </a:lnTo>
                      <a:lnTo>
                        <a:pt x="8202" y="375"/>
                      </a:lnTo>
                      <a:lnTo>
                        <a:pt x="8181" y="381"/>
                      </a:lnTo>
                      <a:lnTo>
                        <a:pt x="8156" y="388"/>
                      </a:lnTo>
                      <a:lnTo>
                        <a:pt x="8134" y="394"/>
                      </a:lnTo>
                      <a:lnTo>
                        <a:pt x="8107" y="404"/>
                      </a:lnTo>
                      <a:lnTo>
                        <a:pt x="8101" y="407"/>
                      </a:lnTo>
                      <a:lnTo>
                        <a:pt x="8083" y="415"/>
                      </a:lnTo>
                      <a:lnTo>
                        <a:pt x="8077" y="418"/>
                      </a:lnTo>
                      <a:lnTo>
                        <a:pt x="8066" y="421"/>
                      </a:lnTo>
                      <a:lnTo>
                        <a:pt x="8063" y="422"/>
                      </a:lnTo>
                      <a:lnTo>
                        <a:pt x="8040" y="427"/>
                      </a:lnTo>
                      <a:lnTo>
                        <a:pt x="8016" y="433"/>
                      </a:lnTo>
                      <a:lnTo>
                        <a:pt x="8031" y="429"/>
                      </a:lnTo>
                      <a:lnTo>
                        <a:pt x="8034" y="427"/>
                      </a:lnTo>
                      <a:lnTo>
                        <a:pt x="8034" y="426"/>
                      </a:lnTo>
                      <a:lnTo>
                        <a:pt x="8034" y="426"/>
                      </a:lnTo>
                      <a:lnTo>
                        <a:pt x="8030" y="425"/>
                      </a:lnTo>
                      <a:lnTo>
                        <a:pt x="8029" y="425"/>
                      </a:lnTo>
                      <a:lnTo>
                        <a:pt x="8039" y="424"/>
                      </a:lnTo>
                      <a:lnTo>
                        <a:pt x="8045" y="424"/>
                      </a:lnTo>
                      <a:lnTo>
                        <a:pt x="8048" y="424"/>
                      </a:lnTo>
                      <a:lnTo>
                        <a:pt x="8066" y="420"/>
                      </a:lnTo>
                      <a:lnTo>
                        <a:pt x="8070" y="419"/>
                      </a:lnTo>
                      <a:lnTo>
                        <a:pt x="8072" y="418"/>
                      </a:lnTo>
                      <a:lnTo>
                        <a:pt x="8075" y="417"/>
                      </a:lnTo>
                      <a:lnTo>
                        <a:pt x="8076" y="416"/>
                      </a:lnTo>
                      <a:lnTo>
                        <a:pt x="8075" y="416"/>
                      </a:lnTo>
                      <a:lnTo>
                        <a:pt x="8073" y="415"/>
                      </a:lnTo>
                      <a:lnTo>
                        <a:pt x="8068" y="416"/>
                      </a:lnTo>
                      <a:lnTo>
                        <a:pt x="8059" y="418"/>
                      </a:lnTo>
                      <a:lnTo>
                        <a:pt x="8058" y="417"/>
                      </a:lnTo>
                      <a:lnTo>
                        <a:pt x="8064" y="414"/>
                      </a:lnTo>
                      <a:lnTo>
                        <a:pt x="8069" y="412"/>
                      </a:lnTo>
                      <a:lnTo>
                        <a:pt x="8079" y="409"/>
                      </a:lnTo>
                      <a:lnTo>
                        <a:pt x="8077" y="409"/>
                      </a:lnTo>
                      <a:lnTo>
                        <a:pt x="8069" y="411"/>
                      </a:lnTo>
                      <a:lnTo>
                        <a:pt x="8052" y="415"/>
                      </a:lnTo>
                      <a:lnTo>
                        <a:pt x="8022" y="423"/>
                      </a:lnTo>
                      <a:lnTo>
                        <a:pt x="7966" y="437"/>
                      </a:lnTo>
                      <a:lnTo>
                        <a:pt x="7944" y="444"/>
                      </a:lnTo>
                      <a:lnTo>
                        <a:pt x="7923" y="450"/>
                      </a:lnTo>
                      <a:lnTo>
                        <a:pt x="7923" y="450"/>
                      </a:lnTo>
                      <a:lnTo>
                        <a:pt x="7922" y="450"/>
                      </a:lnTo>
                      <a:lnTo>
                        <a:pt x="7912" y="452"/>
                      </a:lnTo>
                      <a:lnTo>
                        <a:pt x="7901" y="456"/>
                      </a:lnTo>
                      <a:lnTo>
                        <a:pt x="7887" y="460"/>
                      </a:lnTo>
                      <a:lnTo>
                        <a:pt x="7858" y="467"/>
                      </a:lnTo>
                      <a:lnTo>
                        <a:pt x="7848" y="470"/>
                      </a:lnTo>
                      <a:lnTo>
                        <a:pt x="7843" y="470"/>
                      </a:lnTo>
                      <a:lnTo>
                        <a:pt x="7832" y="473"/>
                      </a:lnTo>
                      <a:lnTo>
                        <a:pt x="7815" y="478"/>
                      </a:lnTo>
                      <a:lnTo>
                        <a:pt x="7803" y="481"/>
                      </a:lnTo>
                      <a:lnTo>
                        <a:pt x="7795" y="483"/>
                      </a:lnTo>
                      <a:lnTo>
                        <a:pt x="7791" y="485"/>
                      </a:lnTo>
                      <a:lnTo>
                        <a:pt x="7788" y="485"/>
                      </a:lnTo>
                      <a:lnTo>
                        <a:pt x="7786" y="485"/>
                      </a:lnTo>
                      <a:lnTo>
                        <a:pt x="7725" y="503"/>
                      </a:lnTo>
                      <a:lnTo>
                        <a:pt x="7699" y="511"/>
                      </a:lnTo>
                      <a:lnTo>
                        <a:pt x="7677" y="518"/>
                      </a:lnTo>
                      <a:lnTo>
                        <a:pt x="7666" y="521"/>
                      </a:lnTo>
                      <a:lnTo>
                        <a:pt x="7664" y="522"/>
                      </a:lnTo>
                      <a:lnTo>
                        <a:pt x="7655" y="526"/>
                      </a:lnTo>
                      <a:lnTo>
                        <a:pt x="7621" y="538"/>
                      </a:lnTo>
                      <a:lnTo>
                        <a:pt x="7617" y="540"/>
                      </a:lnTo>
                      <a:lnTo>
                        <a:pt x="7615" y="541"/>
                      </a:lnTo>
                      <a:lnTo>
                        <a:pt x="7620" y="540"/>
                      </a:lnTo>
                      <a:lnTo>
                        <a:pt x="7628" y="538"/>
                      </a:lnTo>
                      <a:lnTo>
                        <a:pt x="7646" y="534"/>
                      </a:lnTo>
                      <a:lnTo>
                        <a:pt x="7658" y="530"/>
                      </a:lnTo>
                      <a:lnTo>
                        <a:pt x="7674" y="524"/>
                      </a:lnTo>
                      <a:lnTo>
                        <a:pt x="7669" y="527"/>
                      </a:lnTo>
                      <a:lnTo>
                        <a:pt x="7672" y="526"/>
                      </a:lnTo>
                      <a:lnTo>
                        <a:pt x="7687" y="522"/>
                      </a:lnTo>
                      <a:lnTo>
                        <a:pt x="7690" y="521"/>
                      </a:lnTo>
                      <a:lnTo>
                        <a:pt x="7694" y="520"/>
                      </a:lnTo>
                      <a:lnTo>
                        <a:pt x="7700" y="518"/>
                      </a:lnTo>
                      <a:lnTo>
                        <a:pt x="7716" y="514"/>
                      </a:lnTo>
                      <a:lnTo>
                        <a:pt x="7732" y="509"/>
                      </a:lnTo>
                      <a:lnTo>
                        <a:pt x="7741" y="505"/>
                      </a:lnTo>
                      <a:lnTo>
                        <a:pt x="7748" y="503"/>
                      </a:lnTo>
                      <a:lnTo>
                        <a:pt x="7751" y="502"/>
                      </a:lnTo>
                      <a:lnTo>
                        <a:pt x="7746" y="505"/>
                      </a:lnTo>
                      <a:lnTo>
                        <a:pt x="7753" y="503"/>
                      </a:lnTo>
                      <a:lnTo>
                        <a:pt x="7753" y="504"/>
                      </a:lnTo>
                      <a:lnTo>
                        <a:pt x="7733" y="510"/>
                      </a:lnTo>
                      <a:lnTo>
                        <a:pt x="7703" y="520"/>
                      </a:lnTo>
                      <a:lnTo>
                        <a:pt x="7695" y="522"/>
                      </a:lnTo>
                      <a:lnTo>
                        <a:pt x="7689" y="524"/>
                      </a:lnTo>
                      <a:lnTo>
                        <a:pt x="7685" y="524"/>
                      </a:lnTo>
                      <a:lnTo>
                        <a:pt x="7676" y="527"/>
                      </a:lnTo>
                      <a:lnTo>
                        <a:pt x="7666" y="530"/>
                      </a:lnTo>
                      <a:lnTo>
                        <a:pt x="7657" y="533"/>
                      </a:lnTo>
                      <a:lnTo>
                        <a:pt x="7652" y="534"/>
                      </a:lnTo>
                      <a:lnTo>
                        <a:pt x="7649" y="536"/>
                      </a:lnTo>
                      <a:lnTo>
                        <a:pt x="7649" y="536"/>
                      </a:lnTo>
                      <a:lnTo>
                        <a:pt x="7651" y="536"/>
                      </a:lnTo>
                      <a:lnTo>
                        <a:pt x="7653" y="536"/>
                      </a:lnTo>
                      <a:lnTo>
                        <a:pt x="7660" y="535"/>
                      </a:lnTo>
                      <a:lnTo>
                        <a:pt x="7666" y="535"/>
                      </a:lnTo>
                      <a:lnTo>
                        <a:pt x="7663" y="536"/>
                      </a:lnTo>
                      <a:lnTo>
                        <a:pt x="7657" y="537"/>
                      </a:lnTo>
                      <a:lnTo>
                        <a:pt x="7645" y="539"/>
                      </a:lnTo>
                      <a:lnTo>
                        <a:pt x="7640" y="540"/>
                      </a:lnTo>
                      <a:lnTo>
                        <a:pt x="7633" y="544"/>
                      </a:lnTo>
                      <a:lnTo>
                        <a:pt x="7622" y="548"/>
                      </a:lnTo>
                      <a:lnTo>
                        <a:pt x="7640" y="540"/>
                      </a:lnTo>
                      <a:lnTo>
                        <a:pt x="7639" y="540"/>
                      </a:lnTo>
                      <a:lnTo>
                        <a:pt x="7612" y="546"/>
                      </a:lnTo>
                      <a:lnTo>
                        <a:pt x="7606" y="547"/>
                      </a:lnTo>
                      <a:lnTo>
                        <a:pt x="7603" y="546"/>
                      </a:lnTo>
                      <a:lnTo>
                        <a:pt x="7599" y="547"/>
                      </a:lnTo>
                      <a:lnTo>
                        <a:pt x="7596" y="548"/>
                      </a:lnTo>
                      <a:lnTo>
                        <a:pt x="7565" y="559"/>
                      </a:lnTo>
                      <a:lnTo>
                        <a:pt x="7550" y="564"/>
                      </a:lnTo>
                      <a:lnTo>
                        <a:pt x="7536" y="568"/>
                      </a:lnTo>
                      <a:lnTo>
                        <a:pt x="7528" y="571"/>
                      </a:lnTo>
                      <a:lnTo>
                        <a:pt x="7509" y="577"/>
                      </a:lnTo>
                      <a:lnTo>
                        <a:pt x="7504" y="579"/>
                      </a:lnTo>
                      <a:lnTo>
                        <a:pt x="7503" y="580"/>
                      </a:lnTo>
                      <a:lnTo>
                        <a:pt x="7507" y="579"/>
                      </a:lnTo>
                      <a:lnTo>
                        <a:pt x="7527" y="575"/>
                      </a:lnTo>
                      <a:lnTo>
                        <a:pt x="7535" y="573"/>
                      </a:lnTo>
                      <a:lnTo>
                        <a:pt x="7543" y="572"/>
                      </a:lnTo>
                      <a:lnTo>
                        <a:pt x="7555" y="570"/>
                      </a:lnTo>
                      <a:lnTo>
                        <a:pt x="7571" y="566"/>
                      </a:lnTo>
                      <a:lnTo>
                        <a:pt x="7588" y="564"/>
                      </a:lnTo>
                      <a:lnTo>
                        <a:pt x="7607" y="559"/>
                      </a:lnTo>
                      <a:lnTo>
                        <a:pt x="7601" y="561"/>
                      </a:lnTo>
                      <a:lnTo>
                        <a:pt x="7597" y="563"/>
                      </a:lnTo>
                      <a:lnTo>
                        <a:pt x="7601" y="562"/>
                      </a:lnTo>
                      <a:lnTo>
                        <a:pt x="7612" y="559"/>
                      </a:lnTo>
                      <a:lnTo>
                        <a:pt x="7605" y="562"/>
                      </a:lnTo>
                      <a:lnTo>
                        <a:pt x="7606" y="563"/>
                      </a:lnTo>
                      <a:lnTo>
                        <a:pt x="7606" y="564"/>
                      </a:lnTo>
                      <a:lnTo>
                        <a:pt x="7605" y="565"/>
                      </a:lnTo>
                      <a:lnTo>
                        <a:pt x="7600" y="564"/>
                      </a:lnTo>
                      <a:lnTo>
                        <a:pt x="7592" y="565"/>
                      </a:lnTo>
                      <a:lnTo>
                        <a:pt x="7570" y="570"/>
                      </a:lnTo>
                      <a:lnTo>
                        <a:pt x="7546" y="574"/>
                      </a:lnTo>
                      <a:lnTo>
                        <a:pt x="7537" y="577"/>
                      </a:lnTo>
                      <a:lnTo>
                        <a:pt x="7526" y="580"/>
                      </a:lnTo>
                      <a:lnTo>
                        <a:pt x="7522" y="581"/>
                      </a:lnTo>
                      <a:lnTo>
                        <a:pt x="7513" y="583"/>
                      </a:lnTo>
                      <a:lnTo>
                        <a:pt x="7484" y="590"/>
                      </a:lnTo>
                      <a:lnTo>
                        <a:pt x="7468" y="595"/>
                      </a:lnTo>
                      <a:lnTo>
                        <a:pt x="7448" y="602"/>
                      </a:lnTo>
                      <a:lnTo>
                        <a:pt x="7428" y="609"/>
                      </a:lnTo>
                      <a:lnTo>
                        <a:pt x="7416" y="612"/>
                      </a:lnTo>
                      <a:lnTo>
                        <a:pt x="7411" y="614"/>
                      </a:lnTo>
                      <a:lnTo>
                        <a:pt x="7405" y="617"/>
                      </a:lnTo>
                      <a:lnTo>
                        <a:pt x="7404" y="620"/>
                      </a:lnTo>
                      <a:lnTo>
                        <a:pt x="7400" y="623"/>
                      </a:lnTo>
                      <a:lnTo>
                        <a:pt x="7397" y="625"/>
                      </a:lnTo>
                      <a:lnTo>
                        <a:pt x="7394" y="626"/>
                      </a:lnTo>
                      <a:lnTo>
                        <a:pt x="7394" y="625"/>
                      </a:lnTo>
                      <a:lnTo>
                        <a:pt x="7397" y="624"/>
                      </a:lnTo>
                      <a:lnTo>
                        <a:pt x="7397" y="621"/>
                      </a:lnTo>
                      <a:lnTo>
                        <a:pt x="7394" y="621"/>
                      </a:lnTo>
                      <a:lnTo>
                        <a:pt x="7388" y="621"/>
                      </a:lnTo>
                      <a:lnTo>
                        <a:pt x="7381" y="623"/>
                      </a:lnTo>
                      <a:lnTo>
                        <a:pt x="7362" y="629"/>
                      </a:lnTo>
                      <a:lnTo>
                        <a:pt x="7351" y="632"/>
                      </a:lnTo>
                      <a:lnTo>
                        <a:pt x="7337" y="636"/>
                      </a:lnTo>
                      <a:lnTo>
                        <a:pt x="7334" y="637"/>
                      </a:lnTo>
                      <a:lnTo>
                        <a:pt x="7327" y="640"/>
                      </a:lnTo>
                      <a:lnTo>
                        <a:pt x="7325" y="641"/>
                      </a:lnTo>
                      <a:lnTo>
                        <a:pt x="7322" y="643"/>
                      </a:lnTo>
                      <a:cubicBezTo>
                        <a:pt x="7320" y="644"/>
                        <a:pt x="7317" y="645"/>
                        <a:pt x="7315" y="645"/>
                      </a:cubicBezTo>
                      <a:lnTo>
                        <a:pt x="7316" y="645"/>
                      </a:lnTo>
                      <a:cubicBezTo>
                        <a:pt x="7315" y="645"/>
                        <a:pt x="7315" y="645"/>
                        <a:pt x="7314" y="645"/>
                      </a:cubicBezTo>
                      <a:lnTo>
                        <a:pt x="7308" y="646"/>
                      </a:lnTo>
                      <a:lnTo>
                        <a:pt x="7297" y="650"/>
                      </a:lnTo>
                      <a:lnTo>
                        <a:pt x="7252" y="665"/>
                      </a:lnTo>
                      <a:lnTo>
                        <a:pt x="7255" y="664"/>
                      </a:lnTo>
                      <a:lnTo>
                        <a:pt x="7281" y="655"/>
                      </a:lnTo>
                      <a:lnTo>
                        <a:pt x="7307" y="645"/>
                      </a:lnTo>
                      <a:cubicBezTo>
                        <a:pt x="7309" y="645"/>
                        <a:pt x="7310" y="644"/>
                        <a:pt x="7312" y="643"/>
                      </a:cubicBezTo>
                      <a:lnTo>
                        <a:pt x="7313" y="643"/>
                      </a:lnTo>
                      <a:lnTo>
                        <a:pt x="7313" y="642"/>
                      </a:lnTo>
                      <a:lnTo>
                        <a:pt x="7297" y="647"/>
                      </a:lnTo>
                      <a:lnTo>
                        <a:pt x="7272" y="654"/>
                      </a:lnTo>
                      <a:lnTo>
                        <a:pt x="7264" y="654"/>
                      </a:lnTo>
                      <a:lnTo>
                        <a:pt x="7197" y="679"/>
                      </a:lnTo>
                      <a:lnTo>
                        <a:pt x="7188" y="682"/>
                      </a:lnTo>
                      <a:lnTo>
                        <a:pt x="7186" y="683"/>
                      </a:lnTo>
                      <a:lnTo>
                        <a:pt x="7184" y="683"/>
                      </a:lnTo>
                      <a:lnTo>
                        <a:pt x="7181" y="684"/>
                      </a:lnTo>
                      <a:lnTo>
                        <a:pt x="7175" y="686"/>
                      </a:lnTo>
                      <a:lnTo>
                        <a:pt x="7161" y="691"/>
                      </a:lnTo>
                      <a:lnTo>
                        <a:pt x="7152" y="694"/>
                      </a:lnTo>
                      <a:lnTo>
                        <a:pt x="7134" y="701"/>
                      </a:lnTo>
                      <a:lnTo>
                        <a:pt x="7125" y="703"/>
                      </a:lnTo>
                      <a:lnTo>
                        <a:pt x="7120" y="705"/>
                      </a:lnTo>
                      <a:lnTo>
                        <a:pt x="7111" y="709"/>
                      </a:lnTo>
                      <a:lnTo>
                        <a:pt x="7107" y="709"/>
                      </a:lnTo>
                      <a:lnTo>
                        <a:pt x="7104" y="711"/>
                      </a:lnTo>
                      <a:lnTo>
                        <a:pt x="7098" y="712"/>
                      </a:lnTo>
                      <a:lnTo>
                        <a:pt x="7091" y="715"/>
                      </a:lnTo>
                      <a:lnTo>
                        <a:pt x="7079" y="719"/>
                      </a:lnTo>
                      <a:lnTo>
                        <a:pt x="7072" y="721"/>
                      </a:lnTo>
                      <a:lnTo>
                        <a:pt x="7059" y="727"/>
                      </a:lnTo>
                      <a:lnTo>
                        <a:pt x="7049" y="730"/>
                      </a:lnTo>
                      <a:lnTo>
                        <a:pt x="7043" y="732"/>
                      </a:lnTo>
                      <a:lnTo>
                        <a:pt x="7036" y="735"/>
                      </a:lnTo>
                      <a:lnTo>
                        <a:pt x="7030" y="737"/>
                      </a:lnTo>
                      <a:lnTo>
                        <a:pt x="6998" y="750"/>
                      </a:lnTo>
                      <a:lnTo>
                        <a:pt x="7014" y="743"/>
                      </a:lnTo>
                      <a:cubicBezTo>
                        <a:pt x="7018" y="741"/>
                        <a:pt x="7022" y="739"/>
                        <a:pt x="7026" y="738"/>
                      </a:cubicBezTo>
                      <a:lnTo>
                        <a:pt x="7028" y="734"/>
                      </a:lnTo>
                      <a:lnTo>
                        <a:pt x="7032" y="732"/>
                      </a:lnTo>
                      <a:lnTo>
                        <a:pt x="7034" y="730"/>
                      </a:lnTo>
                      <a:lnTo>
                        <a:pt x="7036" y="730"/>
                      </a:lnTo>
                      <a:lnTo>
                        <a:pt x="7039" y="728"/>
                      </a:lnTo>
                      <a:lnTo>
                        <a:pt x="7024" y="733"/>
                      </a:lnTo>
                      <a:lnTo>
                        <a:pt x="7020" y="734"/>
                      </a:lnTo>
                      <a:lnTo>
                        <a:pt x="7018" y="735"/>
                      </a:lnTo>
                      <a:lnTo>
                        <a:pt x="7001" y="742"/>
                      </a:lnTo>
                      <a:lnTo>
                        <a:pt x="6998" y="743"/>
                      </a:lnTo>
                      <a:lnTo>
                        <a:pt x="6996" y="745"/>
                      </a:lnTo>
                      <a:lnTo>
                        <a:pt x="6998" y="745"/>
                      </a:lnTo>
                      <a:lnTo>
                        <a:pt x="7003" y="744"/>
                      </a:lnTo>
                      <a:lnTo>
                        <a:pt x="7002" y="745"/>
                      </a:lnTo>
                      <a:lnTo>
                        <a:pt x="6989" y="751"/>
                      </a:lnTo>
                      <a:lnTo>
                        <a:pt x="6957" y="766"/>
                      </a:lnTo>
                      <a:lnTo>
                        <a:pt x="6940" y="773"/>
                      </a:lnTo>
                      <a:lnTo>
                        <a:pt x="6936" y="774"/>
                      </a:lnTo>
                      <a:lnTo>
                        <a:pt x="6910" y="783"/>
                      </a:lnTo>
                      <a:lnTo>
                        <a:pt x="6899" y="787"/>
                      </a:lnTo>
                      <a:lnTo>
                        <a:pt x="6887" y="791"/>
                      </a:lnTo>
                      <a:lnTo>
                        <a:pt x="6882" y="793"/>
                      </a:lnTo>
                      <a:lnTo>
                        <a:pt x="6877" y="793"/>
                      </a:lnTo>
                      <a:lnTo>
                        <a:pt x="6867" y="797"/>
                      </a:lnTo>
                      <a:lnTo>
                        <a:pt x="6864" y="798"/>
                      </a:lnTo>
                      <a:lnTo>
                        <a:pt x="6854" y="802"/>
                      </a:lnTo>
                      <a:lnTo>
                        <a:pt x="6874" y="793"/>
                      </a:lnTo>
                      <a:lnTo>
                        <a:pt x="6875" y="791"/>
                      </a:lnTo>
                      <a:lnTo>
                        <a:pt x="6862" y="796"/>
                      </a:lnTo>
                      <a:lnTo>
                        <a:pt x="6850" y="801"/>
                      </a:lnTo>
                      <a:lnTo>
                        <a:pt x="6832" y="808"/>
                      </a:lnTo>
                      <a:lnTo>
                        <a:pt x="6805" y="819"/>
                      </a:lnTo>
                      <a:lnTo>
                        <a:pt x="6799" y="821"/>
                      </a:lnTo>
                      <a:lnTo>
                        <a:pt x="6793" y="824"/>
                      </a:lnTo>
                      <a:lnTo>
                        <a:pt x="6778" y="831"/>
                      </a:lnTo>
                      <a:lnTo>
                        <a:pt x="6771" y="835"/>
                      </a:lnTo>
                      <a:lnTo>
                        <a:pt x="6777" y="833"/>
                      </a:lnTo>
                      <a:lnTo>
                        <a:pt x="6780" y="833"/>
                      </a:lnTo>
                      <a:lnTo>
                        <a:pt x="6779" y="833"/>
                      </a:lnTo>
                      <a:lnTo>
                        <a:pt x="6775" y="837"/>
                      </a:lnTo>
                      <a:lnTo>
                        <a:pt x="6774" y="838"/>
                      </a:lnTo>
                      <a:lnTo>
                        <a:pt x="6769" y="839"/>
                      </a:lnTo>
                      <a:lnTo>
                        <a:pt x="6771" y="838"/>
                      </a:lnTo>
                      <a:lnTo>
                        <a:pt x="6769" y="838"/>
                      </a:lnTo>
                      <a:lnTo>
                        <a:pt x="6761" y="841"/>
                      </a:lnTo>
                      <a:lnTo>
                        <a:pt x="6758" y="843"/>
                      </a:lnTo>
                      <a:lnTo>
                        <a:pt x="6755" y="845"/>
                      </a:lnTo>
                      <a:lnTo>
                        <a:pt x="6756" y="846"/>
                      </a:lnTo>
                      <a:lnTo>
                        <a:pt x="6760" y="845"/>
                      </a:lnTo>
                      <a:lnTo>
                        <a:pt x="6767" y="843"/>
                      </a:lnTo>
                      <a:lnTo>
                        <a:pt x="6760" y="846"/>
                      </a:lnTo>
                      <a:lnTo>
                        <a:pt x="6754" y="849"/>
                      </a:lnTo>
                      <a:lnTo>
                        <a:pt x="6749" y="850"/>
                      </a:lnTo>
                      <a:lnTo>
                        <a:pt x="6746" y="852"/>
                      </a:lnTo>
                      <a:lnTo>
                        <a:pt x="6742" y="853"/>
                      </a:lnTo>
                      <a:lnTo>
                        <a:pt x="6736" y="857"/>
                      </a:lnTo>
                      <a:lnTo>
                        <a:pt x="6747" y="849"/>
                      </a:lnTo>
                      <a:lnTo>
                        <a:pt x="6751" y="847"/>
                      </a:lnTo>
                      <a:lnTo>
                        <a:pt x="6752" y="845"/>
                      </a:lnTo>
                      <a:lnTo>
                        <a:pt x="6756" y="841"/>
                      </a:lnTo>
                      <a:lnTo>
                        <a:pt x="6758" y="839"/>
                      </a:lnTo>
                      <a:lnTo>
                        <a:pt x="6766" y="835"/>
                      </a:lnTo>
                      <a:lnTo>
                        <a:pt x="6767" y="835"/>
                      </a:lnTo>
                      <a:lnTo>
                        <a:pt x="6764" y="835"/>
                      </a:lnTo>
                      <a:lnTo>
                        <a:pt x="6761" y="836"/>
                      </a:lnTo>
                      <a:lnTo>
                        <a:pt x="6761" y="835"/>
                      </a:lnTo>
                      <a:lnTo>
                        <a:pt x="6753" y="839"/>
                      </a:lnTo>
                      <a:lnTo>
                        <a:pt x="6736" y="845"/>
                      </a:lnTo>
                      <a:lnTo>
                        <a:pt x="6708" y="857"/>
                      </a:lnTo>
                      <a:lnTo>
                        <a:pt x="6700" y="861"/>
                      </a:lnTo>
                      <a:lnTo>
                        <a:pt x="6695" y="862"/>
                      </a:lnTo>
                      <a:lnTo>
                        <a:pt x="6704" y="857"/>
                      </a:lnTo>
                      <a:lnTo>
                        <a:pt x="6706" y="855"/>
                      </a:lnTo>
                      <a:lnTo>
                        <a:pt x="6694" y="860"/>
                      </a:lnTo>
                      <a:lnTo>
                        <a:pt x="6669" y="872"/>
                      </a:lnTo>
                      <a:lnTo>
                        <a:pt x="6649" y="880"/>
                      </a:lnTo>
                      <a:lnTo>
                        <a:pt x="6630" y="888"/>
                      </a:lnTo>
                      <a:lnTo>
                        <a:pt x="6610" y="896"/>
                      </a:lnTo>
                      <a:lnTo>
                        <a:pt x="6591" y="905"/>
                      </a:lnTo>
                      <a:lnTo>
                        <a:pt x="6586" y="908"/>
                      </a:lnTo>
                      <a:lnTo>
                        <a:pt x="6570" y="916"/>
                      </a:lnTo>
                      <a:lnTo>
                        <a:pt x="6576" y="914"/>
                      </a:lnTo>
                      <a:lnTo>
                        <a:pt x="6570" y="918"/>
                      </a:lnTo>
                      <a:lnTo>
                        <a:pt x="6567" y="919"/>
                      </a:lnTo>
                      <a:lnTo>
                        <a:pt x="6566" y="918"/>
                      </a:lnTo>
                      <a:lnTo>
                        <a:pt x="6556" y="922"/>
                      </a:lnTo>
                      <a:lnTo>
                        <a:pt x="6545" y="927"/>
                      </a:lnTo>
                      <a:lnTo>
                        <a:pt x="6520" y="938"/>
                      </a:lnTo>
                      <a:lnTo>
                        <a:pt x="6491" y="952"/>
                      </a:lnTo>
                      <a:lnTo>
                        <a:pt x="6470" y="961"/>
                      </a:lnTo>
                      <a:lnTo>
                        <a:pt x="6445" y="972"/>
                      </a:lnTo>
                      <a:lnTo>
                        <a:pt x="6432" y="978"/>
                      </a:lnTo>
                      <a:lnTo>
                        <a:pt x="6409" y="989"/>
                      </a:lnTo>
                      <a:lnTo>
                        <a:pt x="6406" y="990"/>
                      </a:lnTo>
                      <a:lnTo>
                        <a:pt x="6405" y="991"/>
                      </a:lnTo>
                      <a:lnTo>
                        <a:pt x="6404" y="991"/>
                      </a:lnTo>
                      <a:lnTo>
                        <a:pt x="6400" y="992"/>
                      </a:lnTo>
                      <a:lnTo>
                        <a:pt x="6397" y="993"/>
                      </a:lnTo>
                      <a:lnTo>
                        <a:pt x="6392" y="995"/>
                      </a:lnTo>
                      <a:lnTo>
                        <a:pt x="6389" y="997"/>
                      </a:lnTo>
                      <a:lnTo>
                        <a:pt x="6388" y="997"/>
                      </a:lnTo>
                      <a:lnTo>
                        <a:pt x="6360" y="1010"/>
                      </a:lnTo>
                      <a:lnTo>
                        <a:pt x="6336" y="1021"/>
                      </a:lnTo>
                      <a:lnTo>
                        <a:pt x="6338" y="1021"/>
                      </a:lnTo>
                      <a:lnTo>
                        <a:pt x="6337" y="1022"/>
                      </a:lnTo>
                      <a:lnTo>
                        <a:pt x="6334" y="1023"/>
                      </a:lnTo>
                      <a:lnTo>
                        <a:pt x="6328" y="1026"/>
                      </a:lnTo>
                      <a:lnTo>
                        <a:pt x="6327" y="1026"/>
                      </a:lnTo>
                      <a:lnTo>
                        <a:pt x="6319" y="1030"/>
                      </a:lnTo>
                      <a:lnTo>
                        <a:pt x="6312" y="1033"/>
                      </a:lnTo>
                      <a:lnTo>
                        <a:pt x="6310" y="1034"/>
                      </a:lnTo>
                      <a:lnTo>
                        <a:pt x="6308" y="1035"/>
                      </a:lnTo>
                      <a:lnTo>
                        <a:pt x="6302" y="1038"/>
                      </a:lnTo>
                      <a:lnTo>
                        <a:pt x="6294" y="1041"/>
                      </a:lnTo>
                      <a:lnTo>
                        <a:pt x="6282" y="1047"/>
                      </a:lnTo>
                      <a:lnTo>
                        <a:pt x="6278" y="1049"/>
                      </a:lnTo>
                      <a:lnTo>
                        <a:pt x="6275" y="1051"/>
                      </a:lnTo>
                      <a:lnTo>
                        <a:pt x="6269" y="1053"/>
                      </a:lnTo>
                      <a:lnTo>
                        <a:pt x="6266" y="1055"/>
                      </a:lnTo>
                      <a:lnTo>
                        <a:pt x="6264" y="1056"/>
                      </a:lnTo>
                      <a:lnTo>
                        <a:pt x="6257" y="1060"/>
                      </a:lnTo>
                      <a:lnTo>
                        <a:pt x="6247" y="1065"/>
                      </a:lnTo>
                      <a:lnTo>
                        <a:pt x="6214" y="1081"/>
                      </a:lnTo>
                      <a:lnTo>
                        <a:pt x="6203" y="1086"/>
                      </a:lnTo>
                      <a:lnTo>
                        <a:pt x="6114" y="1131"/>
                      </a:lnTo>
                      <a:lnTo>
                        <a:pt x="6105" y="1135"/>
                      </a:lnTo>
                      <a:lnTo>
                        <a:pt x="6104" y="1136"/>
                      </a:lnTo>
                      <a:lnTo>
                        <a:pt x="6041" y="1168"/>
                      </a:lnTo>
                      <a:lnTo>
                        <a:pt x="5981" y="1199"/>
                      </a:lnTo>
                      <a:lnTo>
                        <a:pt x="5980" y="1200"/>
                      </a:lnTo>
                      <a:lnTo>
                        <a:pt x="5976" y="1202"/>
                      </a:lnTo>
                      <a:lnTo>
                        <a:pt x="5938" y="1222"/>
                      </a:lnTo>
                      <a:lnTo>
                        <a:pt x="5933" y="1225"/>
                      </a:lnTo>
                      <a:lnTo>
                        <a:pt x="5924" y="1230"/>
                      </a:lnTo>
                      <a:lnTo>
                        <a:pt x="5923" y="1230"/>
                      </a:lnTo>
                      <a:lnTo>
                        <a:pt x="5921" y="1232"/>
                      </a:lnTo>
                      <a:lnTo>
                        <a:pt x="5918" y="1233"/>
                      </a:lnTo>
                      <a:lnTo>
                        <a:pt x="5915" y="1234"/>
                      </a:lnTo>
                      <a:lnTo>
                        <a:pt x="5910" y="1238"/>
                      </a:lnTo>
                      <a:cubicBezTo>
                        <a:pt x="5909" y="1238"/>
                        <a:pt x="5908" y="1238"/>
                        <a:pt x="5907" y="1239"/>
                      </a:cubicBezTo>
                      <a:lnTo>
                        <a:pt x="5905" y="1240"/>
                      </a:lnTo>
                      <a:lnTo>
                        <a:pt x="5763" y="1317"/>
                      </a:lnTo>
                      <a:lnTo>
                        <a:pt x="5759" y="1320"/>
                      </a:lnTo>
                      <a:lnTo>
                        <a:pt x="5753" y="1323"/>
                      </a:lnTo>
                      <a:lnTo>
                        <a:pt x="5751" y="1324"/>
                      </a:lnTo>
                      <a:lnTo>
                        <a:pt x="5663" y="1374"/>
                      </a:lnTo>
                      <a:lnTo>
                        <a:pt x="5659" y="1376"/>
                      </a:lnTo>
                      <a:lnTo>
                        <a:pt x="5658" y="1376"/>
                      </a:lnTo>
                      <a:lnTo>
                        <a:pt x="5657" y="1377"/>
                      </a:lnTo>
                      <a:cubicBezTo>
                        <a:pt x="5407" y="1530"/>
                        <a:pt x="5074" y="1735"/>
                        <a:pt x="4831" y="1900"/>
                      </a:cubicBezTo>
                      <a:lnTo>
                        <a:pt x="4812" y="1913"/>
                      </a:lnTo>
                      <a:cubicBezTo>
                        <a:pt x="4803" y="1920"/>
                        <a:pt x="4795" y="1926"/>
                        <a:pt x="4786" y="1932"/>
                      </a:cubicBezTo>
                      <a:cubicBezTo>
                        <a:pt x="4667" y="2017"/>
                        <a:pt x="4552" y="2104"/>
                        <a:pt x="4439" y="2194"/>
                      </a:cubicBezTo>
                      <a:cubicBezTo>
                        <a:pt x="4042" y="2496"/>
                        <a:pt x="3916" y="2604"/>
                        <a:pt x="3542" y="2955"/>
                      </a:cubicBezTo>
                      <a:cubicBezTo>
                        <a:pt x="2828" y="3687"/>
                        <a:pt x="2769" y="3747"/>
                        <a:pt x="2276" y="4393"/>
                      </a:cubicBezTo>
                      <a:lnTo>
                        <a:pt x="2022" y="4758"/>
                      </a:lnTo>
                      <a:cubicBezTo>
                        <a:pt x="2009" y="4777"/>
                        <a:pt x="1996" y="4796"/>
                        <a:pt x="1982" y="4815"/>
                      </a:cubicBezTo>
                      <a:lnTo>
                        <a:pt x="1918" y="4909"/>
                      </a:lnTo>
                      <a:cubicBezTo>
                        <a:pt x="1909" y="4922"/>
                        <a:pt x="1900" y="4935"/>
                        <a:pt x="1892" y="4948"/>
                      </a:cubicBezTo>
                      <a:cubicBezTo>
                        <a:pt x="1874" y="4975"/>
                        <a:pt x="1858" y="5002"/>
                        <a:pt x="1841" y="5030"/>
                      </a:cubicBezTo>
                      <a:cubicBezTo>
                        <a:pt x="1828" y="5050"/>
                        <a:pt x="1815" y="5070"/>
                        <a:pt x="1802" y="5090"/>
                      </a:cubicBezTo>
                      <a:lnTo>
                        <a:pt x="1733" y="5199"/>
                      </a:lnTo>
                      <a:lnTo>
                        <a:pt x="1730" y="5204"/>
                      </a:lnTo>
                      <a:lnTo>
                        <a:pt x="1728" y="5207"/>
                      </a:lnTo>
                      <a:lnTo>
                        <a:pt x="1725" y="5213"/>
                      </a:lnTo>
                      <a:lnTo>
                        <a:pt x="1719" y="5221"/>
                      </a:lnTo>
                      <a:lnTo>
                        <a:pt x="1718" y="5224"/>
                      </a:lnTo>
                      <a:lnTo>
                        <a:pt x="1718" y="5225"/>
                      </a:lnTo>
                      <a:lnTo>
                        <a:pt x="1710" y="5236"/>
                      </a:lnTo>
                      <a:lnTo>
                        <a:pt x="1687" y="5275"/>
                      </a:lnTo>
                      <a:lnTo>
                        <a:pt x="1678" y="5293"/>
                      </a:lnTo>
                      <a:lnTo>
                        <a:pt x="1676" y="5295"/>
                      </a:lnTo>
                      <a:lnTo>
                        <a:pt x="1675" y="5297"/>
                      </a:lnTo>
                      <a:lnTo>
                        <a:pt x="1673" y="5301"/>
                      </a:lnTo>
                      <a:lnTo>
                        <a:pt x="1669" y="5306"/>
                      </a:lnTo>
                      <a:lnTo>
                        <a:pt x="1666" y="5314"/>
                      </a:lnTo>
                      <a:lnTo>
                        <a:pt x="1646" y="5349"/>
                      </a:lnTo>
                      <a:lnTo>
                        <a:pt x="1640" y="5359"/>
                      </a:lnTo>
                      <a:lnTo>
                        <a:pt x="1632" y="5373"/>
                      </a:lnTo>
                      <a:lnTo>
                        <a:pt x="1614" y="5404"/>
                      </a:lnTo>
                      <a:lnTo>
                        <a:pt x="1599" y="5430"/>
                      </a:lnTo>
                      <a:lnTo>
                        <a:pt x="1589" y="5448"/>
                      </a:lnTo>
                      <a:lnTo>
                        <a:pt x="1561" y="5499"/>
                      </a:lnTo>
                      <a:lnTo>
                        <a:pt x="1552" y="5517"/>
                      </a:lnTo>
                      <a:lnTo>
                        <a:pt x="1558" y="5507"/>
                      </a:lnTo>
                      <a:lnTo>
                        <a:pt x="1561" y="5503"/>
                      </a:lnTo>
                      <a:lnTo>
                        <a:pt x="1559" y="5507"/>
                      </a:lnTo>
                      <a:lnTo>
                        <a:pt x="1553" y="5518"/>
                      </a:lnTo>
                      <a:lnTo>
                        <a:pt x="1544" y="5534"/>
                      </a:lnTo>
                      <a:lnTo>
                        <a:pt x="1535" y="5552"/>
                      </a:lnTo>
                      <a:lnTo>
                        <a:pt x="1521" y="5577"/>
                      </a:lnTo>
                      <a:lnTo>
                        <a:pt x="1515" y="5587"/>
                      </a:lnTo>
                      <a:lnTo>
                        <a:pt x="1501" y="5614"/>
                      </a:lnTo>
                      <a:lnTo>
                        <a:pt x="1500" y="5616"/>
                      </a:lnTo>
                      <a:lnTo>
                        <a:pt x="1499" y="5618"/>
                      </a:lnTo>
                      <a:lnTo>
                        <a:pt x="1496" y="5623"/>
                      </a:lnTo>
                      <a:lnTo>
                        <a:pt x="1493" y="5629"/>
                      </a:lnTo>
                      <a:lnTo>
                        <a:pt x="1481" y="5649"/>
                      </a:lnTo>
                      <a:lnTo>
                        <a:pt x="1464" y="5681"/>
                      </a:lnTo>
                      <a:lnTo>
                        <a:pt x="1446" y="5717"/>
                      </a:lnTo>
                      <a:lnTo>
                        <a:pt x="1442" y="5724"/>
                      </a:lnTo>
                      <a:lnTo>
                        <a:pt x="1444" y="5724"/>
                      </a:lnTo>
                      <a:lnTo>
                        <a:pt x="1440" y="5732"/>
                      </a:lnTo>
                      <a:lnTo>
                        <a:pt x="1433" y="5747"/>
                      </a:lnTo>
                      <a:lnTo>
                        <a:pt x="1426" y="5760"/>
                      </a:lnTo>
                      <a:lnTo>
                        <a:pt x="1416" y="5778"/>
                      </a:lnTo>
                      <a:lnTo>
                        <a:pt x="1413" y="5784"/>
                      </a:lnTo>
                      <a:lnTo>
                        <a:pt x="1410" y="5790"/>
                      </a:lnTo>
                      <a:lnTo>
                        <a:pt x="1413" y="5787"/>
                      </a:lnTo>
                      <a:lnTo>
                        <a:pt x="1415" y="5783"/>
                      </a:lnTo>
                      <a:lnTo>
                        <a:pt x="1416" y="5783"/>
                      </a:lnTo>
                      <a:cubicBezTo>
                        <a:pt x="1418" y="5780"/>
                        <a:pt x="1419" y="5777"/>
                        <a:pt x="1421" y="5774"/>
                      </a:cubicBezTo>
                      <a:lnTo>
                        <a:pt x="1426" y="5765"/>
                      </a:lnTo>
                      <a:lnTo>
                        <a:pt x="1429" y="5759"/>
                      </a:lnTo>
                      <a:lnTo>
                        <a:pt x="1431" y="5754"/>
                      </a:lnTo>
                      <a:cubicBezTo>
                        <a:pt x="1432" y="5753"/>
                        <a:pt x="1433" y="5753"/>
                        <a:pt x="1433" y="5752"/>
                      </a:cubicBezTo>
                      <a:lnTo>
                        <a:pt x="1413" y="5793"/>
                      </a:lnTo>
                      <a:lnTo>
                        <a:pt x="1407" y="5803"/>
                      </a:lnTo>
                      <a:lnTo>
                        <a:pt x="1404" y="5810"/>
                      </a:lnTo>
                      <a:lnTo>
                        <a:pt x="1401" y="5814"/>
                      </a:lnTo>
                      <a:lnTo>
                        <a:pt x="1396" y="5825"/>
                      </a:lnTo>
                      <a:lnTo>
                        <a:pt x="1394" y="5830"/>
                      </a:lnTo>
                      <a:lnTo>
                        <a:pt x="1390" y="5838"/>
                      </a:lnTo>
                      <a:lnTo>
                        <a:pt x="1385" y="5847"/>
                      </a:lnTo>
                      <a:lnTo>
                        <a:pt x="1381" y="5855"/>
                      </a:lnTo>
                      <a:lnTo>
                        <a:pt x="1374" y="5869"/>
                      </a:lnTo>
                      <a:lnTo>
                        <a:pt x="1367" y="5884"/>
                      </a:lnTo>
                      <a:lnTo>
                        <a:pt x="1363" y="5891"/>
                      </a:lnTo>
                      <a:lnTo>
                        <a:pt x="1359" y="5896"/>
                      </a:lnTo>
                      <a:lnTo>
                        <a:pt x="1358" y="5900"/>
                      </a:lnTo>
                      <a:lnTo>
                        <a:pt x="1357" y="5904"/>
                      </a:lnTo>
                      <a:lnTo>
                        <a:pt x="1353" y="5912"/>
                      </a:lnTo>
                      <a:lnTo>
                        <a:pt x="1349" y="5920"/>
                      </a:lnTo>
                      <a:lnTo>
                        <a:pt x="1349" y="5920"/>
                      </a:lnTo>
                      <a:lnTo>
                        <a:pt x="1351" y="5919"/>
                      </a:lnTo>
                      <a:lnTo>
                        <a:pt x="1348" y="5925"/>
                      </a:lnTo>
                      <a:lnTo>
                        <a:pt x="1351" y="5920"/>
                      </a:lnTo>
                      <a:lnTo>
                        <a:pt x="1355" y="5913"/>
                      </a:lnTo>
                      <a:lnTo>
                        <a:pt x="1360" y="5904"/>
                      </a:lnTo>
                      <a:lnTo>
                        <a:pt x="1367" y="5888"/>
                      </a:lnTo>
                      <a:lnTo>
                        <a:pt x="1371" y="5880"/>
                      </a:lnTo>
                      <a:lnTo>
                        <a:pt x="1390" y="5840"/>
                      </a:lnTo>
                      <a:lnTo>
                        <a:pt x="1398" y="5826"/>
                      </a:lnTo>
                      <a:lnTo>
                        <a:pt x="1406" y="5810"/>
                      </a:lnTo>
                      <a:lnTo>
                        <a:pt x="1413" y="5797"/>
                      </a:lnTo>
                      <a:lnTo>
                        <a:pt x="1413" y="5799"/>
                      </a:lnTo>
                      <a:lnTo>
                        <a:pt x="1410" y="5804"/>
                      </a:lnTo>
                      <a:lnTo>
                        <a:pt x="1408" y="5810"/>
                      </a:lnTo>
                      <a:lnTo>
                        <a:pt x="1412" y="5803"/>
                      </a:lnTo>
                      <a:lnTo>
                        <a:pt x="1411" y="5806"/>
                      </a:lnTo>
                      <a:lnTo>
                        <a:pt x="1408" y="5814"/>
                      </a:lnTo>
                      <a:lnTo>
                        <a:pt x="1404" y="5823"/>
                      </a:lnTo>
                      <a:lnTo>
                        <a:pt x="1406" y="5820"/>
                      </a:lnTo>
                      <a:lnTo>
                        <a:pt x="1410" y="5814"/>
                      </a:lnTo>
                      <a:lnTo>
                        <a:pt x="1415" y="5803"/>
                      </a:lnTo>
                      <a:lnTo>
                        <a:pt x="1418" y="5799"/>
                      </a:lnTo>
                      <a:lnTo>
                        <a:pt x="1419" y="5797"/>
                      </a:lnTo>
                      <a:lnTo>
                        <a:pt x="1425" y="5785"/>
                      </a:lnTo>
                      <a:lnTo>
                        <a:pt x="1426" y="5782"/>
                      </a:lnTo>
                      <a:lnTo>
                        <a:pt x="1422" y="5787"/>
                      </a:lnTo>
                      <a:lnTo>
                        <a:pt x="1424" y="5783"/>
                      </a:lnTo>
                      <a:lnTo>
                        <a:pt x="1431" y="5766"/>
                      </a:lnTo>
                      <a:lnTo>
                        <a:pt x="1440" y="5751"/>
                      </a:lnTo>
                      <a:lnTo>
                        <a:pt x="1440" y="5752"/>
                      </a:lnTo>
                      <a:lnTo>
                        <a:pt x="1438" y="5756"/>
                      </a:lnTo>
                      <a:lnTo>
                        <a:pt x="1438" y="5759"/>
                      </a:lnTo>
                      <a:lnTo>
                        <a:pt x="1439" y="5756"/>
                      </a:lnTo>
                      <a:lnTo>
                        <a:pt x="1445" y="5746"/>
                      </a:lnTo>
                      <a:lnTo>
                        <a:pt x="1445" y="5744"/>
                      </a:lnTo>
                      <a:lnTo>
                        <a:pt x="1446" y="5741"/>
                      </a:lnTo>
                      <a:lnTo>
                        <a:pt x="1451" y="5731"/>
                      </a:lnTo>
                      <a:lnTo>
                        <a:pt x="1453" y="5725"/>
                      </a:lnTo>
                      <a:lnTo>
                        <a:pt x="1462" y="5706"/>
                      </a:lnTo>
                      <a:lnTo>
                        <a:pt x="1470" y="5689"/>
                      </a:lnTo>
                      <a:lnTo>
                        <a:pt x="1481" y="5668"/>
                      </a:lnTo>
                      <a:lnTo>
                        <a:pt x="1485" y="5665"/>
                      </a:lnTo>
                      <a:lnTo>
                        <a:pt x="1484" y="5669"/>
                      </a:lnTo>
                      <a:lnTo>
                        <a:pt x="1478" y="5682"/>
                      </a:lnTo>
                      <a:lnTo>
                        <a:pt x="1472" y="5692"/>
                      </a:lnTo>
                      <a:lnTo>
                        <a:pt x="1462" y="5711"/>
                      </a:lnTo>
                      <a:lnTo>
                        <a:pt x="1445" y="5746"/>
                      </a:lnTo>
                      <a:lnTo>
                        <a:pt x="1437" y="5764"/>
                      </a:lnTo>
                      <a:lnTo>
                        <a:pt x="1431" y="5776"/>
                      </a:lnTo>
                      <a:lnTo>
                        <a:pt x="1432" y="5780"/>
                      </a:lnTo>
                      <a:lnTo>
                        <a:pt x="1429" y="5787"/>
                      </a:lnTo>
                      <a:lnTo>
                        <a:pt x="1426" y="5793"/>
                      </a:lnTo>
                      <a:lnTo>
                        <a:pt x="1419" y="5810"/>
                      </a:lnTo>
                      <a:lnTo>
                        <a:pt x="1413" y="5823"/>
                      </a:lnTo>
                      <a:cubicBezTo>
                        <a:pt x="1413" y="5824"/>
                        <a:pt x="1413" y="5826"/>
                        <a:pt x="1412" y="5827"/>
                      </a:cubicBezTo>
                      <a:lnTo>
                        <a:pt x="1408" y="5834"/>
                      </a:lnTo>
                      <a:lnTo>
                        <a:pt x="1399" y="5854"/>
                      </a:lnTo>
                      <a:lnTo>
                        <a:pt x="1383" y="5894"/>
                      </a:lnTo>
                      <a:lnTo>
                        <a:pt x="1376" y="5907"/>
                      </a:lnTo>
                      <a:lnTo>
                        <a:pt x="1371" y="5920"/>
                      </a:lnTo>
                      <a:lnTo>
                        <a:pt x="1373" y="5918"/>
                      </a:lnTo>
                      <a:lnTo>
                        <a:pt x="1379" y="5909"/>
                      </a:lnTo>
                      <a:lnTo>
                        <a:pt x="1384" y="5904"/>
                      </a:lnTo>
                      <a:lnTo>
                        <a:pt x="1384" y="5905"/>
                      </a:lnTo>
                      <a:lnTo>
                        <a:pt x="1377" y="5919"/>
                      </a:lnTo>
                      <a:lnTo>
                        <a:pt x="1372" y="5928"/>
                      </a:lnTo>
                      <a:cubicBezTo>
                        <a:pt x="1370" y="5931"/>
                        <a:pt x="1367" y="5935"/>
                        <a:pt x="1365" y="5938"/>
                      </a:cubicBezTo>
                      <a:lnTo>
                        <a:pt x="1361" y="5945"/>
                      </a:lnTo>
                      <a:lnTo>
                        <a:pt x="1360" y="5950"/>
                      </a:lnTo>
                      <a:lnTo>
                        <a:pt x="1354" y="5961"/>
                      </a:lnTo>
                      <a:lnTo>
                        <a:pt x="1349" y="5968"/>
                      </a:lnTo>
                      <a:lnTo>
                        <a:pt x="1353" y="5958"/>
                      </a:lnTo>
                      <a:lnTo>
                        <a:pt x="1340" y="5991"/>
                      </a:lnTo>
                      <a:lnTo>
                        <a:pt x="1340" y="5995"/>
                      </a:lnTo>
                      <a:lnTo>
                        <a:pt x="1339" y="6000"/>
                      </a:lnTo>
                      <a:lnTo>
                        <a:pt x="1336" y="6004"/>
                      </a:lnTo>
                      <a:lnTo>
                        <a:pt x="1336" y="6002"/>
                      </a:lnTo>
                      <a:lnTo>
                        <a:pt x="1334" y="6007"/>
                      </a:lnTo>
                      <a:lnTo>
                        <a:pt x="1327" y="6026"/>
                      </a:lnTo>
                      <a:lnTo>
                        <a:pt x="1329" y="6024"/>
                      </a:lnTo>
                      <a:lnTo>
                        <a:pt x="1329" y="6026"/>
                      </a:lnTo>
                      <a:lnTo>
                        <a:pt x="1334" y="6020"/>
                      </a:lnTo>
                      <a:lnTo>
                        <a:pt x="1331" y="6026"/>
                      </a:lnTo>
                      <a:lnTo>
                        <a:pt x="1327" y="6036"/>
                      </a:lnTo>
                      <a:lnTo>
                        <a:pt x="1328" y="6036"/>
                      </a:lnTo>
                      <a:lnTo>
                        <a:pt x="1327" y="6038"/>
                      </a:lnTo>
                      <a:lnTo>
                        <a:pt x="1322" y="6048"/>
                      </a:lnTo>
                      <a:lnTo>
                        <a:pt x="1319" y="6052"/>
                      </a:lnTo>
                      <a:lnTo>
                        <a:pt x="1323" y="6039"/>
                      </a:lnTo>
                      <a:lnTo>
                        <a:pt x="1324" y="6036"/>
                      </a:lnTo>
                      <a:lnTo>
                        <a:pt x="1324" y="6035"/>
                      </a:lnTo>
                      <a:lnTo>
                        <a:pt x="1315" y="6061"/>
                      </a:lnTo>
                      <a:lnTo>
                        <a:pt x="1303" y="6092"/>
                      </a:lnTo>
                      <a:lnTo>
                        <a:pt x="1301" y="6099"/>
                      </a:lnTo>
                      <a:lnTo>
                        <a:pt x="1300" y="6104"/>
                      </a:lnTo>
                      <a:lnTo>
                        <a:pt x="1298" y="6111"/>
                      </a:lnTo>
                      <a:lnTo>
                        <a:pt x="1294" y="6121"/>
                      </a:lnTo>
                      <a:lnTo>
                        <a:pt x="1290" y="6134"/>
                      </a:lnTo>
                      <a:lnTo>
                        <a:pt x="1283" y="6148"/>
                      </a:lnTo>
                      <a:lnTo>
                        <a:pt x="1281" y="6153"/>
                      </a:lnTo>
                      <a:lnTo>
                        <a:pt x="1278" y="6159"/>
                      </a:lnTo>
                      <a:lnTo>
                        <a:pt x="1285" y="6142"/>
                      </a:lnTo>
                      <a:lnTo>
                        <a:pt x="1293" y="6119"/>
                      </a:lnTo>
                      <a:lnTo>
                        <a:pt x="1276" y="6159"/>
                      </a:lnTo>
                      <a:lnTo>
                        <a:pt x="1256" y="6209"/>
                      </a:lnTo>
                      <a:lnTo>
                        <a:pt x="1250" y="6220"/>
                      </a:lnTo>
                      <a:lnTo>
                        <a:pt x="1249" y="6225"/>
                      </a:lnTo>
                      <a:lnTo>
                        <a:pt x="1250" y="6223"/>
                      </a:lnTo>
                      <a:lnTo>
                        <a:pt x="1252" y="6219"/>
                      </a:lnTo>
                      <a:lnTo>
                        <a:pt x="1252" y="6224"/>
                      </a:lnTo>
                      <a:lnTo>
                        <a:pt x="1249" y="6232"/>
                      </a:lnTo>
                      <a:lnTo>
                        <a:pt x="1248" y="6232"/>
                      </a:lnTo>
                      <a:lnTo>
                        <a:pt x="1246" y="6234"/>
                      </a:lnTo>
                      <a:lnTo>
                        <a:pt x="1242" y="6244"/>
                      </a:lnTo>
                      <a:lnTo>
                        <a:pt x="1240" y="6245"/>
                      </a:lnTo>
                      <a:lnTo>
                        <a:pt x="1227" y="6273"/>
                      </a:lnTo>
                      <a:lnTo>
                        <a:pt x="1215" y="6300"/>
                      </a:lnTo>
                      <a:lnTo>
                        <a:pt x="1208" y="6314"/>
                      </a:lnTo>
                      <a:lnTo>
                        <a:pt x="1206" y="6316"/>
                      </a:lnTo>
                      <a:lnTo>
                        <a:pt x="1206" y="6315"/>
                      </a:lnTo>
                      <a:lnTo>
                        <a:pt x="1211" y="6306"/>
                      </a:lnTo>
                      <a:lnTo>
                        <a:pt x="1206" y="6314"/>
                      </a:lnTo>
                      <a:lnTo>
                        <a:pt x="1202" y="6323"/>
                      </a:lnTo>
                      <a:lnTo>
                        <a:pt x="1199" y="6337"/>
                      </a:lnTo>
                      <a:lnTo>
                        <a:pt x="1193" y="6354"/>
                      </a:lnTo>
                      <a:lnTo>
                        <a:pt x="1191" y="6359"/>
                      </a:lnTo>
                      <a:lnTo>
                        <a:pt x="1190" y="6365"/>
                      </a:lnTo>
                      <a:lnTo>
                        <a:pt x="1186" y="6377"/>
                      </a:lnTo>
                      <a:lnTo>
                        <a:pt x="1184" y="6396"/>
                      </a:lnTo>
                      <a:lnTo>
                        <a:pt x="1181" y="6406"/>
                      </a:lnTo>
                      <a:lnTo>
                        <a:pt x="1178" y="6415"/>
                      </a:lnTo>
                      <a:lnTo>
                        <a:pt x="1179" y="6415"/>
                      </a:lnTo>
                      <a:lnTo>
                        <a:pt x="1182" y="6409"/>
                      </a:lnTo>
                      <a:lnTo>
                        <a:pt x="1184" y="6407"/>
                      </a:lnTo>
                      <a:lnTo>
                        <a:pt x="1184" y="6409"/>
                      </a:lnTo>
                      <a:lnTo>
                        <a:pt x="1177" y="6437"/>
                      </a:lnTo>
                      <a:lnTo>
                        <a:pt x="1154" y="6496"/>
                      </a:lnTo>
                      <a:lnTo>
                        <a:pt x="1112" y="6590"/>
                      </a:lnTo>
                      <a:lnTo>
                        <a:pt x="1072" y="6691"/>
                      </a:lnTo>
                      <a:lnTo>
                        <a:pt x="1058" y="6721"/>
                      </a:lnTo>
                      <a:lnTo>
                        <a:pt x="1054" y="6730"/>
                      </a:lnTo>
                      <a:lnTo>
                        <a:pt x="1051" y="6733"/>
                      </a:lnTo>
                      <a:lnTo>
                        <a:pt x="1036" y="6759"/>
                      </a:lnTo>
                      <a:lnTo>
                        <a:pt x="1025" y="6772"/>
                      </a:lnTo>
                      <a:lnTo>
                        <a:pt x="1007" y="6798"/>
                      </a:lnTo>
                      <a:lnTo>
                        <a:pt x="1002" y="6809"/>
                      </a:lnTo>
                      <a:lnTo>
                        <a:pt x="999" y="6817"/>
                      </a:lnTo>
                      <a:lnTo>
                        <a:pt x="996" y="6823"/>
                      </a:lnTo>
                      <a:lnTo>
                        <a:pt x="997" y="6824"/>
                      </a:lnTo>
                      <a:lnTo>
                        <a:pt x="995" y="6833"/>
                      </a:lnTo>
                      <a:lnTo>
                        <a:pt x="995" y="6834"/>
                      </a:lnTo>
                      <a:lnTo>
                        <a:pt x="996" y="6833"/>
                      </a:lnTo>
                      <a:lnTo>
                        <a:pt x="1000" y="6825"/>
                      </a:lnTo>
                      <a:lnTo>
                        <a:pt x="1003" y="6819"/>
                      </a:lnTo>
                      <a:lnTo>
                        <a:pt x="1008" y="6807"/>
                      </a:lnTo>
                      <a:lnTo>
                        <a:pt x="1007" y="6810"/>
                      </a:lnTo>
                      <a:lnTo>
                        <a:pt x="1005" y="6819"/>
                      </a:lnTo>
                      <a:lnTo>
                        <a:pt x="998" y="6834"/>
                      </a:lnTo>
                      <a:lnTo>
                        <a:pt x="996" y="6838"/>
                      </a:lnTo>
                      <a:lnTo>
                        <a:pt x="997" y="6841"/>
                      </a:lnTo>
                      <a:lnTo>
                        <a:pt x="994" y="6849"/>
                      </a:lnTo>
                      <a:lnTo>
                        <a:pt x="992" y="6853"/>
                      </a:lnTo>
                      <a:lnTo>
                        <a:pt x="989" y="6855"/>
                      </a:lnTo>
                      <a:lnTo>
                        <a:pt x="987" y="6853"/>
                      </a:lnTo>
                      <a:lnTo>
                        <a:pt x="983" y="6854"/>
                      </a:lnTo>
                      <a:lnTo>
                        <a:pt x="984" y="6849"/>
                      </a:lnTo>
                      <a:lnTo>
                        <a:pt x="984" y="6847"/>
                      </a:lnTo>
                      <a:lnTo>
                        <a:pt x="980" y="6859"/>
                      </a:lnTo>
                      <a:lnTo>
                        <a:pt x="976" y="6868"/>
                      </a:lnTo>
                      <a:lnTo>
                        <a:pt x="952" y="6923"/>
                      </a:lnTo>
                      <a:lnTo>
                        <a:pt x="943" y="6946"/>
                      </a:lnTo>
                      <a:lnTo>
                        <a:pt x="937" y="6960"/>
                      </a:lnTo>
                      <a:lnTo>
                        <a:pt x="935" y="6967"/>
                      </a:lnTo>
                      <a:lnTo>
                        <a:pt x="932" y="6976"/>
                      </a:lnTo>
                      <a:lnTo>
                        <a:pt x="934" y="6974"/>
                      </a:lnTo>
                      <a:lnTo>
                        <a:pt x="937" y="6966"/>
                      </a:lnTo>
                      <a:lnTo>
                        <a:pt x="936" y="6975"/>
                      </a:lnTo>
                      <a:lnTo>
                        <a:pt x="933" y="6985"/>
                      </a:lnTo>
                      <a:lnTo>
                        <a:pt x="931" y="6985"/>
                      </a:lnTo>
                      <a:lnTo>
                        <a:pt x="922" y="7002"/>
                      </a:lnTo>
                      <a:lnTo>
                        <a:pt x="912" y="7022"/>
                      </a:lnTo>
                      <a:lnTo>
                        <a:pt x="911" y="7026"/>
                      </a:lnTo>
                      <a:lnTo>
                        <a:pt x="910" y="7030"/>
                      </a:lnTo>
                      <a:lnTo>
                        <a:pt x="913" y="7028"/>
                      </a:lnTo>
                      <a:lnTo>
                        <a:pt x="914" y="7030"/>
                      </a:lnTo>
                      <a:lnTo>
                        <a:pt x="913" y="7034"/>
                      </a:lnTo>
                      <a:lnTo>
                        <a:pt x="910" y="7035"/>
                      </a:lnTo>
                      <a:lnTo>
                        <a:pt x="907" y="7038"/>
                      </a:lnTo>
                      <a:lnTo>
                        <a:pt x="905" y="7043"/>
                      </a:lnTo>
                      <a:lnTo>
                        <a:pt x="902" y="7054"/>
                      </a:lnTo>
                      <a:lnTo>
                        <a:pt x="885" y="7089"/>
                      </a:lnTo>
                      <a:lnTo>
                        <a:pt x="873" y="7117"/>
                      </a:lnTo>
                      <a:lnTo>
                        <a:pt x="865" y="7143"/>
                      </a:lnTo>
                      <a:lnTo>
                        <a:pt x="855" y="7174"/>
                      </a:lnTo>
                      <a:lnTo>
                        <a:pt x="850" y="7187"/>
                      </a:lnTo>
                      <a:lnTo>
                        <a:pt x="839" y="7216"/>
                      </a:lnTo>
                      <a:lnTo>
                        <a:pt x="825" y="7252"/>
                      </a:lnTo>
                      <a:lnTo>
                        <a:pt x="822" y="7261"/>
                      </a:lnTo>
                      <a:lnTo>
                        <a:pt x="819" y="7273"/>
                      </a:lnTo>
                      <a:lnTo>
                        <a:pt x="815" y="7283"/>
                      </a:lnTo>
                      <a:lnTo>
                        <a:pt x="814" y="7283"/>
                      </a:lnTo>
                      <a:lnTo>
                        <a:pt x="822" y="7259"/>
                      </a:lnTo>
                      <a:lnTo>
                        <a:pt x="823" y="7254"/>
                      </a:lnTo>
                      <a:lnTo>
                        <a:pt x="822" y="7255"/>
                      </a:lnTo>
                      <a:lnTo>
                        <a:pt x="820" y="7259"/>
                      </a:lnTo>
                      <a:lnTo>
                        <a:pt x="814" y="7274"/>
                      </a:lnTo>
                      <a:lnTo>
                        <a:pt x="810" y="7287"/>
                      </a:lnTo>
                      <a:lnTo>
                        <a:pt x="809" y="7301"/>
                      </a:lnTo>
                      <a:lnTo>
                        <a:pt x="804" y="7319"/>
                      </a:lnTo>
                      <a:lnTo>
                        <a:pt x="803" y="7334"/>
                      </a:lnTo>
                      <a:lnTo>
                        <a:pt x="801" y="7343"/>
                      </a:lnTo>
                      <a:lnTo>
                        <a:pt x="803" y="7347"/>
                      </a:lnTo>
                      <a:lnTo>
                        <a:pt x="807" y="7343"/>
                      </a:lnTo>
                      <a:lnTo>
                        <a:pt x="816" y="7327"/>
                      </a:lnTo>
                      <a:lnTo>
                        <a:pt x="819" y="7325"/>
                      </a:lnTo>
                      <a:lnTo>
                        <a:pt x="825" y="7318"/>
                      </a:lnTo>
                      <a:lnTo>
                        <a:pt x="824" y="7321"/>
                      </a:lnTo>
                      <a:lnTo>
                        <a:pt x="822" y="7326"/>
                      </a:lnTo>
                      <a:lnTo>
                        <a:pt x="836" y="7300"/>
                      </a:lnTo>
                      <a:lnTo>
                        <a:pt x="857" y="7266"/>
                      </a:lnTo>
                      <a:lnTo>
                        <a:pt x="869" y="7241"/>
                      </a:lnTo>
                      <a:lnTo>
                        <a:pt x="880" y="7217"/>
                      </a:lnTo>
                      <a:lnTo>
                        <a:pt x="886" y="7205"/>
                      </a:lnTo>
                      <a:lnTo>
                        <a:pt x="895" y="7180"/>
                      </a:lnTo>
                      <a:lnTo>
                        <a:pt x="941" y="7075"/>
                      </a:lnTo>
                      <a:lnTo>
                        <a:pt x="939" y="7084"/>
                      </a:lnTo>
                      <a:lnTo>
                        <a:pt x="950" y="7058"/>
                      </a:lnTo>
                      <a:lnTo>
                        <a:pt x="957" y="7043"/>
                      </a:lnTo>
                      <a:lnTo>
                        <a:pt x="962" y="7032"/>
                      </a:lnTo>
                      <a:lnTo>
                        <a:pt x="968" y="7024"/>
                      </a:lnTo>
                      <a:lnTo>
                        <a:pt x="970" y="7019"/>
                      </a:lnTo>
                      <a:lnTo>
                        <a:pt x="972" y="7018"/>
                      </a:lnTo>
                      <a:lnTo>
                        <a:pt x="977" y="7007"/>
                      </a:lnTo>
                      <a:lnTo>
                        <a:pt x="1014" y="6918"/>
                      </a:lnTo>
                      <a:lnTo>
                        <a:pt x="1043" y="6853"/>
                      </a:lnTo>
                      <a:lnTo>
                        <a:pt x="1067" y="6804"/>
                      </a:lnTo>
                      <a:lnTo>
                        <a:pt x="1089" y="6759"/>
                      </a:lnTo>
                      <a:lnTo>
                        <a:pt x="1098" y="6742"/>
                      </a:lnTo>
                      <a:lnTo>
                        <a:pt x="1123" y="6697"/>
                      </a:lnTo>
                      <a:lnTo>
                        <a:pt x="1129" y="6683"/>
                      </a:lnTo>
                      <a:lnTo>
                        <a:pt x="1134" y="6674"/>
                      </a:lnTo>
                      <a:lnTo>
                        <a:pt x="1138" y="6668"/>
                      </a:lnTo>
                      <a:cubicBezTo>
                        <a:pt x="1138" y="6668"/>
                        <a:pt x="1138" y="6668"/>
                        <a:pt x="1138" y="6667"/>
                      </a:cubicBezTo>
                      <a:lnTo>
                        <a:pt x="1140" y="6666"/>
                      </a:lnTo>
                      <a:lnTo>
                        <a:pt x="1145" y="6660"/>
                      </a:lnTo>
                      <a:lnTo>
                        <a:pt x="1150" y="6654"/>
                      </a:lnTo>
                      <a:lnTo>
                        <a:pt x="1152" y="6649"/>
                      </a:lnTo>
                      <a:lnTo>
                        <a:pt x="1156" y="6645"/>
                      </a:lnTo>
                      <a:lnTo>
                        <a:pt x="1154" y="6650"/>
                      </a:lnTo>
                      <a:lnTo>
                        <a:pt x="1152" y="6656"/>
                      </a:lnTo>
                      <a:lnTo>
                        <a:pt x="1156" y="6658"/>
                      </a:lnTo>
                      <a:lnTo>
                        <a:pt x="1159" y="6647"/>
                      </a:lnTo>
                      <a:lnTo>
                        <a:pt x="1162" y="6640"/>
                      </a:lnTo>
                      <a:lnTo>
                        <a:pt x="1163" y="6637"/>
                      </a:lnTo>
                      <a:lnTo>
                        <a:pt x="1162" y="6646"/>
                      </a:lnTo>
                      <a:lnTo>
                        <a:pt x="1165" y="6644"/>
                      </a:lnTo>
                      <a:lnTo>
                        <a:pt x="1166" y="6645"/>
                      </a:lnTo>
                      <a:lnTo>
                        <a:pt x="1168" y="6645"/>
                      </a:lnTo>
                      <a:lnTo>
                        <a:pt x="1170" y="6641"/>
                      </a:lnTo>
                      <a:lnTo>
                        <a:pt x="1170" y="6639"/>
                      </a:lnTo>
                      <a:lnTo>
                        <a:pt x="1172" y="6634"/>
                      </a:lnTo>
                      <a:lnTo>
                        <a:pt x="1174" y="6633"/>
                      </a:lnTo>
                      <a:lnTo>
                        <a:pt x="1174" y="6638"/>
                      </a:lnTo>
                      <a:lnTo>
                        <a:pt x="1175" y="6635"/>
                      </a:lnTo>
                      <a:lnTo>
                        <a:pt x="1177" y="6631"/>
                      </a:lnTo>
                      <a:lnTo>
                        <a:pt x="1180" y="6626"/>
                      </a:lnTo>
                      <a:lnTo>
                        <a:pt x="1181" y="6626"/>
                      </a:lnTo>
                      <a:lnTo>
                        <a:pt x="1181" y="6633"/>
                      </a:lnTo>
                      <a:lnTo>
                        <a:pt x="1182" y="6633"/>
                      </a:lnTo>
                      <a:lnTo>
                        <a:pt x="1183" y="6631"/>
                      </a:lnTo>
                      <a:lnTo>
                        <a:pt x="1186" y="6624"/>
                      </a:lnTo>
                      <a:lnTo>
                        <a:pt x="1189" y="6619"/>
                      </a:lnTo>
                      <a:lnTo>
                        <a:pt x="1189" y="6621"/>
                      </a:lnTo>
                      <a:cubicBezTo>
                        <a:pt x="1189" y="6623"/>
                        <a:pt x="1188" y="6624"/>
                        <a:pt x="1188" y="6625"/>
                      </a:cubicBezTo>
                      <a:lnTo>
                        <a:pt x="1188" y="6635"/>
                      </a:lnTo>
                      <a:lnTo>
                        <a:pt x="1191" y="6633"/>
                      </a:lnTo>
                      <a:lnTo>
                        <a:pt x="1194" y="6628"/>
                      </a:lnTo>
                      <a:lnTo>
                        <a:pt x="1196" y="6628"/>
                      </a:lnTo>
                      <a:lnTo>
                        <a:pt x="1195" y="6633"/>
                      </a:lnTo>
                      <a:lnTo>
                        <a:pt x="1195" y="6636"/>
                      </a:lnTo>
                      <a:lnTo>
                        <a:pt x="1199" y="6637"/>
                      </a:lnTo>
                      <a:lnTo>
                        <a:pt x="1200" y="6633"/>
                      </a:lnTo>
                      <a:lnTo>
                        <a:pt x="1202" y="6627"/>
                      </a:lnTo>
                      <a:lnTo>
                        <a:pt x="1206" y="6620"/>
                      </a:lnTo>
                      <a:lnTo>
                        <a:pt x="1211" y="6610"/>
                      </a:lnTo>
                      <a:lnTo>
                        <a:pt x="1216" y="6601"/>
                      </a:lnTo>
                      <a:lnTo>
                        <a:pt x="1207" y="6623"/>
                      </a:lnTo>
                      <a:lnTo>
                        <a:pt x="1207" y="6625"/>
                      </a:lnTo>
                      <a:lnTo>
                        <a:pt x="1208" y="6623"/>
                      </a:lnTo>
                      <a:lnTo>
                        <a:pt x="1209" y="6625"/>
                      </a:lnTo>
                      <a:lnTo>
                        <a:pt x="1204" y="6634"/>
                      </a:lnTo>
                      <a:lnTo>
                        <a:pt x="1201" y="6639"/>
                      </a:lnTo>
                      <a:lnTo>
                        <a:pt x="1200" y="6643"/>
                      </a:lnTo>
                      <a:lnTo>
                        <a:pt x="1201" y="6647"/>
                      </a:lnTo>
                      <a:lnTo>
                        <a:pt x="1202" y="6648"/>
                      </a:lnTo>
                      <a:lnTo>
                        <a:pt x="1206" y="6642"/>
                      </a:lnTo>
                      <a:lnTo>
                        <a:pt x="1211" y="6631"/>
                      </a:lnTo>
                      <a:lnTo>
                        <a:pt x="1216" y="6614"/>
                      </a:lnTo>
                      <a:lnTo>
                        <a:pt x="1216" y="6620"/>
                      </a:lnTo>
                      <a:lnTo>
                        <a:pt x="1212" y="6634"/>
                      </a:lnTo>
                      <a:lnTo>
                        <a:pt x="1208" y="6647"/>
                      </a:lnTo>
                      <a:lnTo>
                        <a:pt x="1208" y="6656"/>
                      </a:lnTo>
                      <a:lnTo>
                        <a:pt x="1209" y="6657"/>
                      </a:lnTo>
                      <a:lnTo>
                        <a:pt x="1209" y="6661"/>
                      </a:lnTo>
                      <a:lnTo>
                        <a:pt x="1208" y="6668"/>
                      </a:lnTo>
                      <a:lnTo>
                        <a:pt x="1208" y="6677"/>
                      </a:lnTo>
                      <a:lnTo>
                        <a:pt x="1208" y="6682"/>
                      </a:lnTo>
                      <a:lnTo>
                        <a:pt x="1211" y="6682"/>
                      </a:lnTo>
                      <a:lnTo>
                        <a:pt x="1218" y="6669"/>
                      </a:lnTo>
                      <a:lnTo>
                        <a:pt x="1213" y="6686"/>
                      </a:lnTo>
                      <a:lnTo>
                        <a:pt x="1214" y="6691"/>
                      </a:lnTo>
                      <a:lnTo>
                        <a:pt x="1216" y="6697"/>
                      </a:lnTo>
                      <a:lnTo>
                        <a:pt x="1222" y="6692"/>
                      </a:lnTo>
                      <a:lnTo>
                        <a:pt x="1222" y="6699"/>
                      </a:lnTo>
                      <a:lnTo>
                        <a:pt x="1221" y="6707"/>
                      </a:lnTo>
                      <a:lnTo>
                        <a:pt x="1224" y="6715"/>
                      </a:lnTo>
                      <a:lnTo>
                        <a:pt x="1226" y="6715"/>
                      </a:lnTo>
                      <a:lnTo>
                        <a:pt x="1236" y="6697"/>
                      </a:lnTo>
                      <a:lnTo>
                        <a:pt x="1241" y="6695"/>
                      </a:lnTo>
                      <a:cubicBezTo>
                        <a:pt x="1240" y="6696"/>
                        <a:pt x="1239" y="6697"/>
                        <a:pt x="1238" y="6699"/>
                      </a:cubicBezTo>
                      <a:lnTo>
                        <a:pt x="1234" y="6702"/>
                      </a:lnTo>
                      <a:lnTo>
                        <a:pt x="1229" y="6714"/>
                      </a:lnTo>
                      <a:lnTo>
                        <a:pt x="1239" y="6705"/>
                      </a:lnTo>
                      <a:lnTo>
                        <a:pt x="1250" y="6706"/>
                      </a:lnTo>
                      <a:lnTo>
                        <a:pt x="1254" y="6708"/>
                      </a:lnTo>
                      <a:lnTo>
                        <a:pt x="1258" y="6725"/>
                      </a:lnTo>
                      <a:lnTo>
                        <a:pt x="1258" y="6740"/>
                      </a:lnTo>
                      <a:lnTo>
                        <a:pt x="1250" y="6787"/>
                      </a:lnTo>
                      <a:lnTo>
                        <a:pt x="1256" y="6784"/>
                      </a:lnTo>
                      <a:lnTo>
                        <a:pt x="1267" y="6769"/>
                      </a:lnTo>
                      <a:lnTo>
                        <a:pt x="1260" y="6781"/>
                      </a:lnTo>
                      <a:lnTo>
                        <a:pt x="1254" y="6789"/>
                      </a:lnTo>
                      <a:lnTo>
                        <a:pt x="1251" y="6794"/>
                      </a:lnTo>
                      <a:lnTo>
                        <a:pt x="1258" y="6788"/>
                      </a:lnTo>
                      <a:lnTo>
                        <a:pt x="1264" y="6781"/>
                      </a:lnTo>
                      <a:lnTo>
                        <a:pt x="1271" y="6781"/>
                      </a:lnTo>
                      <a:lnTo>
                        <a:pt x="1274" y="6783"/>
                      </a:lnTo>
                      <a:lnTo>
                        <a:pt x="1275" y="6785"/>
                      </a:lnTo>
                      <a:lnTo>
                        <a:pt x="1279" y="6791"/>
                      </a:lnTo>
                      <a:lnTo>
                        <a:pt x="1282" y="6800"/>
                      </a:lnTo>
                      <a:lnTo>
                        <a:pt x="1284" y="6795"/>
                      </a:lnTo>
                      <a:lnTo>
                        <a:pt x="1287" y="6790"/>
                      </a:lnTo>
                      <a:cubicBezTo>
                        <a:pt x="1290" y="6786"/>
                        <a:pt x="1294" y="6781"/>
                        <a:pt x="1297" y="6777"/>
                      </a:cubicBezTo>
                      <a:lnTo>
                        <a:pt x="1293" y="6783"/>
                      </a:lnTo>
                      <a:lnTo>
                        <a:pt x="1288" y="6793"/>
                      </a:lnTo>
                      <a:lnTo>
                        <a:pt x="1286" y="6803"/>
                      </a:lnTo>
                      <a:lnTo>
                        <a:pt x="1286" y="6806"/>
                      </a:lnTo>
                      <a:lnTo>
                        <a:pt x="1290" y="6811"/>
                      </a:lnTo>
                      <a:lnTo>
                        <a:pt x="1289" y="6821"/>
                      </a:lnTo>
                      <a:lnTo>
                        <a:pt x="1286" y="6839"/>
                      </a:lnTo>
                      <a:cubicBezTo>
                        <a:pt x="1286" y="6843"/>
                        <a:pt x="1286" y="6847"/>
                        <a:pt x="1285" y="6851"/>
                      </a:cubicBezTo>
                      <a:lnTo>
                        <a:pt x="1284" y="6857"/>
                      </a:lnTo>
                      <a:lnTo>
                        <a:pt x="1288" y="6857"/>
                      </a:lnTo>
                      <a:lnTo>
                        <a:pt x="1288" y="6864"/>
                      </a:lnTo>
                      <a:lnTo>
                        <a:pt x="1287" y="6876"/>
                      </a:lnTo>
                      <a:lnTo>
                        <a:pt x="1290" y="6878"/>
                      </a:lnTo>
                      <a:lnTo>
                        <a:pt x="1296" y="6878"/>
                      </a:lnTo>
                      <a:lnTo>
                        <a:pt x="1301" y="6861"/>
                      </a:lnTo>
                      <a:lnTo>
                        <a:pt x="1301" y="6833"/>
                      </a:lnTo>
                      <a:lnTo>
                        <a:pt x="1306" y="6812"/>
                      </a:lnTo>
                      <a:lnTo>
                        <a:pt x="1310" y="6798"/>
                      </a:lnTo>
                      <a:lnTo>
                        <a:pt x="1321" y="6774"/>
                      </a:lnTo>
                      <a:lnTo>
                        <a:pt x="1307" y="6813"/>
                      </a:lnTo>
                      <a:lnTo>
                        <a:pt x="1305" y="6824"/>
                      </a:lnTo>
                      <a:lnTo>
                        <a:pt x="1309" y="6833"/>
                      </a:lnTo>
                      <a:lnTo>
                        <a:pt x="1311" y="6832"/>
                      </a:lnTo>
                      <a:lnTo>
                        <a:pt x="1314" y="6828"/>
                      </a:lnTo>
                      <a:lnTo>
                        <a:pt x="1318" y="6826"/>
                      </a:lnTo>
                      <a:lnTo>
                        <a:pt x="1322" y="6827"/>
                      </a:lnTo>
                      <a:lnTo>
                        <a:pt x="1324" y="6819"/>
                      </a:lnTo>
                      <a:lnTo>
                        <a:pt x="1326" y="6812"/>
                      </a:lnTo>
                      <a:lnTo>
                        <a:pt x="1341" y="6755"/>
                      </a:lnTo>
                      <a:lnTo>
                        <a:pt x="1347" y="6741"/>
                      </a:lnTo>
                      <a:lnTo>
                        <a:pt x="1340" y="6765"/>
                      </a:lnTo>
                      <a:lnTo>
                        <a:pt x="1336" y="6785"/>
                      </a:lnTo>
                      <a:lnTo>
                        <a:pt x="1336" y="6795"/>
                      </a:lnTo>
                      <a:lnTo>
                        <a:pt x="1341" y="6790"/>
                      </a:lnTo>
                      <a:lnTo>
                        <a:pt x="1341" y="6793"/>
                      </a:lnTo>
                      <a:lnTo>
                        <a:pt x="1338" y="6801"/>
                      </a:lnTo>
                      <a:lnTo>
                        <a:pt x="1333" y="6810"/>
                      </a:lnTo>
                      <a:lnTo>
                        <a:pt x="1330" y="6817"/>
                      </a:lnTo>
                      <a:lnTo>
                        <a:pt x="1330" y="6821"/>
                      </a:lnTo>
                      <a:lnTo>
                        <a:pt x="1329" y="6828"/>
                      </a:lnTo>
                      <a:lnTo>
                        <a:pt x="1325" y="6845"/>
                      </a:lnTo>
                      <a:lnTo>
                        <a:pt x="1323" y="6858"/>
                      </a:lnTo>
                      <a:lnTo>
                        <a:pt x="1324" y="6863"/>
                      </a:lnTo>
                      <a:lnTo>
                        <a:pt x="1331" y="6866"/>
                      </a:lnTo>
                      <a:lnTo>
                        <a:pt x="1340" y="6874"/>
                      </a:lnTo>
                      <a:lnTo>
                        <a:pt x="1347" y="6866"/>
                      </a:lnTo>
                      <a:lnTo>
                        <a:pt x="1353" y="6857"/>
                      </a:lnTo>
                      <a:lnTo>
                        <a:pt x="1358" y="6849"/>
                      </a:lnTo>
                      <a:lnTo>
                        <a:pt x="1362" y="6840"/>
                      </a:lnTo>
                      <a:lnTo>
                        <a:pt x="1363" y="6835"/>
                      </a:lnTo>
                      <a:lnTo>
                        <a:pt x="1360" y="6826"/>
                      </a:lnTo>
                      <a:lnTo>
                        <a:pt x="1347" y="6841"/>
                      </a:lnTo>
                      <a:lnTo>
                        <a:pt x="1345" y="6839"/>
                      </a:lnTo>
                      <a:cubicBezTo>
                        <a:pt x="1346" y="6838"/>
                        <a:pt x="1346" y="6836"/>
                        <a:pt x="1346" y="6835"/>
                      </a:cubicBezTo>
                      <a:lnTo>
                        <a:pt x="1352" y="6826"/>
                      </a:lnTo>
                      <a:lnTo>
                        <a:pt x="1360" y="6818"/>
                      </a:lnTo>
                      <a:lnTo>
                        <a:pt x="1366" y="6808"/>
                      </a:lnTo>
                      <a:lnTo>
                        <a:pt x="1369" y="6791"/>
                      </a:lnTo>
                      <a:lnTo>
                        <a:pt x="1368" y="6787"/>
                      </a:lnTo>
                      <a:lnTo>
                        <a:pt x="1368" y="6777"/>
                      </a:lnTo>
                      <a:lnTo>
                        <a:pt x="1370" y="6761"/>
                      </a:lnTo>
                      <a:lnTo>
                        <a:pt x="1370" y="6749"/>
                      </a:lnTo>
                      <a:lnTo>
                        <a:pt x="1374" y="6734"/>
                      </a:lnTo>
                      <a:lnTo>
                        <a:pt x="1379" y="6728"/>
                      </a:lnTo>
                      <a:lnTo>
                        <a:pt x="1386" y="6715"/>
                      </a:lnTo>
                      <a:lnTo>
                        <a:pt x="1393" y="6707"/>
                      </a:lnTo>
                      <a:lnTo>
                        <a:pt x="1387" y="6716"/>
                      </a:lnTo>
                      <a:lnTo>
                        <a:pt x="1381" y="6728"/>
                      </a:lnTo>
                      <a:lnTo>
                        <a:pt x="1375" y="6748"/>
                      </a:lnTo>
                      <a:lnTo>
                        <a:pt x="1375" y="6756"/>
                      </a:lnTo>
                      <a:lnTo>
                        <a:pt x="1378" y="6758"/>
                      </a:lnTo>
                      <a:lnTo>
                        <a:pt x="1381" y="6756"/>
                      </a:lnTo>
                      <a:lnTo>
                        <a:pt x="1381" y="6763"/>
                      </a:lnTo>
                      <a:lnTo>
                        <a:pt x="1378" y="6776"/>
                      </a:lnTo>
                      <a:lnTo>
                        <a:pt x="1384" y="6764"/>
                      </a:lnTo>
                      <a:lnTo>
                        <a:pt x="1382" y="6771"/>
                      </a:lnTo>
                      <a:lnTo>
                        <a:pt x="1379" y="6781"/>
                      </a:lnTo>
                      <a:lnTo>
                        <a:pt x="1385" y="6776"/>
                      </a:lnTo>
                      <a:lnTo>
                        <a:pt x="1390" y="6769"/>
                      </a:lnTo>
                      <a:lnTo>
                        <a:pt x="1385" y="6784"/>
                      </a:lnTo>
                      <a:lnTo>
                        <a:pt x="1382" y="6798"/>
                      </a:lnTo>
                      <a:lnTo>
                        <a:pt x="1379" y="6810"/>
                      </a:lnTo>
                      <a:lnTo>
                        <a:pt x="1374" y="6823"/>
                      </a:lnTo>
                      <a:lnTo>
                        <a:pt x="1385" y="6802"/>
                      </a:lnTo>
                      <a:lnTo>
                        <a:pt x="1394" y="6783"/>
                      </a:lnTo>
                      <a:lnTo>
                        <a:pt x="1398" y="6773"/>
                      </a:lnTo>
                      <a:lnTo>
                        <a:pt x="1402" y="6767"/>
                      </a:lnTo>
                      <a:lnTo>
                        <a:pt x="1408" y="6761"/>
                      </a:lnTo>
                      <a:lnTo>
                        <a:pt x="1411" y="6757"/>
                      </a:lnTo>
                      <a:lnTo>
                        <a:pt x="1413" y="6754"/>
                      </a:lnTo>
                      <a:lnTo>
                        <a:pt x="1415" y="6754"/>
                      </a:lnTo>
                      <a:lnTo>
                        <a:pt x="1412" y="6760"/>
                      </a:lnTo>
                      <a:lnTo>
                        <a:pt x="1408" y="6769"/>
                      </a:lnTo>
                      <a:lnTo>
                        <a:pt x="1385" y="6808"/>
                      </a:lnTo>
                      <a:lnTo>
                        <a:pt x="1372" y="6835"/>
                      </a:lnTo>
                      <a:lnTo>
                        <a:pt x="1353" y="6874"/>
                      </a:lnTo>
                      <a:lnTo>
                        <a:pt x="1349" y="6885"/>
                      </a:lnTo>
                      <a:lnTo>
                        <a:pt x="1354" y="6876"/>
                      </a:lnTo>
                      <a:lnTo>
                        <a:pt x="1381" y="6818"/>
                      </a:lnTo>
                      <a:lnTo>
                        <a:pt x="1414" y="6761"/>
                      </a:lnTo>
                      <a:lnTo>
                        <a:pt x="1423" y="6744"/>
                      </a:lnTo>
                      <a:lnTo>
                        <a:pt x="1430" y="6732"/>
                      </a:lnTo>
                      <a:lnTo>
                        <a:pt x="1434" y="6723"/>
                      </a:lnTo>
                      <a:lnTo>
                        <a:pt x="1437" y="6705"/>
                      </a:lnTo>
                      <a:lnTo>
                        <a:pt x="1440" y="6691"/>
                      </a:lnTo>
                      <a:lnTo>
                        <a:pt x="1437" y="6680"/>
                      </a:lnTo>
                      <a:lnTo>
                        <a:pt x="1439" y="6668"/>
                      </a:lnTo>
                      <a:lnTo>
                        <a:pt x="1444" y="6660"/>
                      </a:lnTo>
                      <a:lnTo>
                        <a:pt x="1452" y="6637"/>
                      </a:lnTo>
                      <a:lnTo>
                        <a:pt x="1462" y="6621"/>
                      </a:lnTo>
                      <a:lnTo>
                        <a:pt x="1464" y="6609"/>
                      </a:lnTo>
                      <a:lnTo>
                        <a:pt x="1469" y="6587"/>
                      </a:lnTo>
                      <a:lnTo>
                        <a:pt x="1474" y="6573"/>
                      </a:lnTo>
                      <a:lnTo>
                        <a:pt x="1479" y="6549"/>
                      </a:lnTo>
                      <a:lnTo>
                        <a:pt x="1480" y="6544"/>
                      </a:lnTo>
                      <a:lnTo>
                        <a:pt x="1482" y="6539"/>
                      </a:lnTo>
                      <a:lnTo>
                        <a:pt x="1478" y="6568"/>
                      </a:lnTo>
                      <a:lnTo>
                        <a:pt x="1466" y="6612"/>
                      </a:lnTo>
                      <a:lnTo>
                        <a:pt x="1465" y="6621"/>
                      </a:lnTo>
                      <a:lnTo>
                        <a:pt x="1459" y="6631"/>
                      </a:lnTo>
                      <a:lnTo>
                        <a:pt x="1453" y="6649"/>
                      </a:lnTo>
                      <a:lnTo>
                        <a:pt x="1449" y="6658"/>
                      </a:lnTo>
                      <a:lnTo>
                        <a:pt x="1445" y="6670"/>
                      </a:lnTo>
                      <a:lnTo>
                        <a:pt x="1446" y="6674"/>
                      </a:lnTo>
                      <a:lnTo>
                        <a:pt x="1448" y="6676"/>
                      </a:lnTo>
                      <a:lnTo>
                        <a:pt x="1453" y="6669"/>
                      </a:lnTo>
                      <a:lnTo>
                        <a:pt x="1456" y="6662"/>
                      </a:lnTo>
                      <a:lnTo>
                        <a:pt x="1462" y="6647"/>
                      </a:lnTo>
                      <a:lnTo>
                        <a:pt x="1465" y="6633"/>
                      </a:lnTo>
                      <a:lnTo>
                        <a:pt x="1472" y="6612"/>
                      </a:lnTo>
                      <a:lnTo>
                        <a:pt x="1484" y="6586"/>
                      </a:lnTo>
                      <a:lnTo>
                        <a:pt x="1487" y="6581"/>
                      </a:lnTo>
                      <a:lnTo>
                        <a:pt x="1488" y="6577"/>
                      </a:lnTo>
                      <a:lnTo>
                        <a:pt x="1471" y="6622"/>
                      </a:lnTo>
                      <a:lnTo>
                        <a:pt x="1467" y="6635"/>
                      </a:lnTo>
                      <a:lnTo>
                        <a:pt x="1468" y="6639"/>
                      </a:lnTo>
                      <a:lnTo>
                        <a:pt x="1471" y="6635"/>
                      </a:lnTo>
                      <a:lnTo>
                        <a:pt x="1474" y="6631"/>
                      </a:lnTo>
                      <a:lnTo>
                        <a:pt x="1471" y="6649"/>
                      </a:lnTo>
                      <a:lnTo>
                        <a:pt x="1476" y="6642"/>
                      </a:lnTo>
                      <a:lnTo>
                        <a:pt x="1481" y="6634"/>
                      </a:lnTo>
                      <a:lnTo>
                        <a:pt x="1485" y="6620"/>
                      </a:lnTo>
                      <a:lnTo>
                        <a:pt x="1488" y="6623"/>
                      </a:lnTo>
                      <a:lnTo>
                        <a:pt x="1494" y="6597"/>
                      </a:lnTo>
                      <a:lnTo>
                        <a:pt x="1498" y="6586"/>
                      </a:lnTo>
                      <a:lnTo>
                        <a:pt x="1506" y="6569"/>
                      </a:lnTo>
                      <a:lnTo>
                        <a:pt x="1511" y="6553"/>
                      </a:lnTo>
                      <a:lnTo>
                        <a:pt x="1523" y="6525"/>
                      </a:lnTo>
                      <a:lnTo>
                        <a:pt x="1531" y="6507"/>
                      </a:lnTo>
                      <a:lnTo>
                        <a:pt x="1544" y="6473"/>
                      </a:lnTo>
                      <a:cubicBezTo>
                        <a:pt x="1544" y="6475"/>
                        <a:pt x="1544" y="6476"/>
                        <a:pt x="1544" y="6478"/>
                      </a:cubicBezTo>
                      <a:lnTo>
                        <a:pt x="1537" y="6499"/>
                      </a:lnTo>
                      <a:lnTo>
                        <a:pt x="1524" y="6525"/>
                      </a:lnTo>
                      <a:lnTo>
                        <a:pt x="1522" y="6532"/>
                      </a:lnTo>
                      <a:lnTo>
                        <a:pt x="1498" y="6590"/>
                      </a:lnTo>
                      <a:lnTo>
                        <a:pt x="1497" y="6598"/>
                      </a:lnTo>
                      <a:lnTo>
                        <a:pt x="1496" y="6608"/>
                      </a:lnTo>
                      <a:lnTo>
                        <a:pt x="1499" y="6608"/>
                      </a:lnTo>
                      <a:lnTo>
                        <a:pt x="1505" y="6602"/>
                      </a:lnTo>
                      <a:lnTo>
                        <a:pt x="1508" y="6600"/>
                      </a:lnTo>
                      <a:lnTo>
                        <a:pt x="1512" y="6596"/>
                      </a:lnTo>
                      <a:lnTo>
                        <a:pt x="1518" y="6578"/>
                      </a:lnTo>
                      <a:lnTo>
                        <a:pt x="1523" y="6561"/>
                      </a:lnTo>
                      <a:lnTo>
                        <a:pt x="1531" y="6543"/>
                      </a:lnTo>
                      <a:lnTo>
                        <a:pt x="1535" y="6529"/>
                      </a:lnTo>
                      <a:lnTo>
                        <a:pt x="1544" y="6493"/>
                      </a:lnTo>
                      <a:lnTo>
                        <a:pt x="1558" y="6461"/>
                      </a:lnTo>
                      <a:lnTo>
                        <a:pt x="1560" y="6453"/>
                      </a:lnTo>
                      <a:lnTo>
                        <a:pt x="1559" y="6442"/>
                      </a:lnTo>
                      <a:lnTo>
                        <a:pt x="1561" y="6437"/>
                      </a:lnTo>
                      <a:lnTo>
                        <a:pt x="1565" y="6427"/>
                      </a:lnTo>
                      <a:lnTo>
                        <a:pt x="1575" y="6418"/>
                      </a:lnTo>
                      <a:lnTo>
                        <a:pt x="1580" y="6414"/>
                      </a:lnTo>
                      <a:lnTo>
                        <a:pt x="1585" y="6417"/>
                      </a:lnTo>
                      <a:lnTo>
                        <a:pt x="1587" y="6421"/>
                      </a:lnTo>
                      <a:lnTo>
                        <a:pt x="1591" y="6421"/>
                      </a:lnTo>
                      <a:lnTo>
                        <a:pt x="1599" y="6411"/>
                      </a:lnTo>
                      <a:lnTo>
                        <a:pt x="1591" y="6423"/>
                      </a:lnTo>
                      <a:lnTo>
                        <a:pt x="1585" y="6427"/>
                      </a:lnTo>
                      <a:lnTo>
                        <a:pt x="1582" y="6423"/>
                      </a:lnTo>
                      <a:lnTo>
                        <a:pt x="1575" y="6424"/>
                      </a:lnTo>
                      <a:lnTo>
                        <a:pt x="1572" y="6426"/>
                      </a:lnTo>
                      <a:lnTo>
                        <a:pt x="1565" y="6435"/>
                      </a:lnTo>
                      <a:lnTo>
                        <a:pt x="1563" y="6446"/>
                      </a:lnTo>
                      <a:lnTo>
                        <a:pt x="1565" y="6450"/>
                      </a:lnTo>
                      <a:lnTo>
                        <a:pt x="1564" y="6458"/>
                      </a:lnTo>
                      <a:lnTo>
                        <a:pt x="1560" y="6464"/>
                      </a:lnTo>
                      <a:lnTo>
                        <a:pt x="1556" y="6474"/>
                      </a:lnTo>
                      <a:lnTo>
                        <a:pt x="1551" y="6486"/>
                      </a:lnTo>
                      <a:lnTo>
                        <a:pt x="1554" y="6483"/>
                      </a:lnTo>
                      <a:cubicBezTo>
                        <a:pt x="1555" y="6482"/>
                        <a:pt x="1556" y="6480"/>
                        <a:pt x="1558" y="6479"/>
                      </a:cubicBezTo>
                      <a:lnTo>
                        <a:pt x="1547" y="6502"/>
                      </a:lnTo>
                      <a:lnTo>
                        <a:pt x="1542" y="6525"/>
                      </a:lnTo>
                      <a:lnTo>
                        <a:pt x="1536" y="6546"/>
                      </a:lnTo>
                      <a:lnTo>
                        <a:pt x="1531" y="6557"/>
                      </a:lnTo>
                      <a:lnTo>
                        <a:pt x="1528" y="6567"/>
                      </a:lnTo>
                      <a:lnTo>
                        <a:pt x="1531" y="6563"/>
                      </a:lnTo>
                      <a:lnTo>
                        <a:pt x="1537" y="6554"/>
                      </a:lnTo>
                      <a:lnTo>
                        <a:pt x="1542" y="6542"/>
                      </a:lnTo>
                      <a:lnTo>
                        <a:pt x="1560" y="6497"/>
                      </a:lnTo>
                      <a:lnTo>
                        <a:pt x="1567" y="6486"/>
                      </a:lnTo>
                      <a:lnTo>
                        <a:pt x="1573" y="6478"/>
                      </a:lnTo>
                      <a:lnTo>
                        <a:pt x="1570" y="6483"/>
                      </a:lnTo>
                      <a:lnTo>
                        <a:pt x="1567" y="6489"/>
                      </a:lnTo>
                      <a:lnTo>
                        <a:pt x="1558" y="6507"/>
                      </a:lnTo>
                      <a:lnTo>
                        <a:pt x="1555" y="6517"/>
                      </a:lnTo>
                      <a:lnTo>
                        <a:pt x="1550" y="6529"/>
                      </a:lnTo>
                      <a:lnTo>
                        <a:pt x="1550" y="6534"/>
                      </a:lnTo>
                      <a:lnTo>
                        <a:pt x="1555" y="6526"/>
                      </a:lnTo>
                      <a:lnTo>
                        <a:pt x="1560" y="6516"/>
                      </a:lnTo>
                      <a:lnTo>
                        <a:pt x="1564" y="6505"/>
                      </a:lnTo>
                      <a:lnTo>
                        <a:pt x="1582" y="6481"/>
                      </a:lnTo>
                      <a:lnTo>
                        <a:pt x="1585" y="6479"/>
                      </a:lnTo>
                      <a:lnTo>
                        <a:pt x="1589" y="6473"/>
                      </a:lnTo>
                      <a:lnTo>
                        <a:pt x="1594" y="6467"/>
                      </a:lnTo>
                      <a:lnTo>
                        <a:pt x="1597" y="6466"/>
                      </a:lnTo>
                      <a:lnTo>
                        <a:pt x="1602" y="6457"/>
                      </a:lnTo>
                      <a:lnTo>
                        <a:pt x="1607" y="6448"/>
                      </a:lnTo>
                      <a:lnTo>
                        <a:pt x="1603" y="6460"/>
                      </a:lnTo>
                      <a:lnTo>
                        <a:pt x="1607" y="6461"/>
                      </a:lnTo>
                      <a:lnTo>
                        <a:pt x="1610" y="6456"/>
                      </a:lnTo>
                      <a:lnTo>
                        <a:pt x="1614" y="6446"/>
                      </a:lnTo>
                      <a:lnTo>
                        <a:pt x="1623" y="6426"/>
                      </a:lnTo>
                      <a:lnTo>
                        <a:pt x="1624" y="6425"/>
                      </a:lnTo>
                      <a:lnTo>
                        <a:pt x="1619" y="6446"/>
                      </a:lnTo>
                      <a:lnTo>
                        <a:pt x="1621" y="6446"/>
                      </a:lnTo>
                      <a:cubicBezTo>
                        <a:pt x="1622" y="6444"/>
                        <a:pt x="1623" y="6442"/>
                        <a:pt x="1624" y="6440"/>
                      </a:cubicBezTo>
                      <a:lnTo>
                        <a:pt x="1626" y="6444"/>
                      </a:lnTo>
                      <a:lnTo>
                        <a:pt x="1629" y="6441"/>
                      </a:lnTo>
                      <a:cubicBezTo>
                        <a:pt x="1630" y="6440"/>
                        <a:pt x="1630" y="6440"/>
                        <a:pt x="1631" y="6439"/>
                      </a:cubicBezTo>
                      <a:lnTo>
                        <a:pt x="1632" y="6439"/>
                      </a:lnTo>
                      <a:lnTo>
                        <a:pt x="1624" y="6452"/>
                      </a:lnTo>
                      <a:lnTo>
                        <a:pt x="1626" y="6452"/>
                      </a:lnTo>
                      <a:lnTo>
                        <a:pt x="1633" y="6445"/>
                      </a:lnTo>
                      <a:lnTo>
                        <a:pt x="1632" y="6449"/>
                      </a:lnTo>
                      <a:lnTo>
                        <a:pt x="1628" y="6454"/>
                      </a:lnTo>
                      <a:lnTo>
                        <a:pt x="1630" y="6460"/>
                      </a:lnTo>
                      <a:lnTo>
                        <a:pt x="1631" y="6462"/>
                      </a:lnTo>
                      <a:lnTo>
                        <a:pt x="1634" y="6460"/>
                      </a:lnTo>
                      <a:lnTo>
                        <a:pt x="1639" y="6454"/>
                      </a:lnTo>
                      <a:lnTo>
                        <a:pt x="1641" y="6453"/>
                      </a:lnTo>
                      <a:lnTo>
                        <a:pt x="1641" y="6458"/>
                      </a:lnTo>
                      <a:lnTo>
                        <a:pt x="1642" y="6462"/>
                      </a:lnTo>
                      <a:lnTo>
                        <a:pt x="1636" y="6468"/>
                      </a:lnTo>
                      <a:lnTo>
                        <a:pt x="1635" y="6479"/>
                      </a:lnTo>
                      <a:lnTo>
                        <a:pt x="1632" y="6479"/>
                      </a:lnTo>
                      <a:lnTo>
                        <a:pt x="1632" y="6475"/>
                      </a:lnTo>
                      <a:lnTo>
                        <a:pt x="1628" y="6474"/>
                      </a:lnTo>
                      <a:lnTo>
                        <a:pt x="1626" y="6483"/>
                      </a:lnTo>
                      <a:lnTo>
                        <a:pt x="1624" y="6492"/>
                      </a:lnTo>
                      <a:lnTo>
                        <a:pt x="1624" y="6482"/>
                      </a:lnTo>
                      <a:lnTo>
                        <a:pt x="1626" y="6470"/>
                      </a:lnTo>
                      <a:lnTo>
                        <a:pt x="1623" y="6467"/>
                      </a:lnTo>
                      <a:lnTo>
                        <a:pt x="1614" y="6470"/>
                      </a:lnTo>
                      <a:lnTo>
                        <a:pt x="1603" y="6485"/>
                      </a:lnTo>
                      <a:lnTo>
                        <a:pt x="1607" y="6489"/>
                      </a:lnTo>
                      <a:cubicBezTo>
                        <a:pt x="1605" y="6490"/>
                        <a:pt x="1604" y="6491"/>
                        <a:pt x="1603" y="6492"/>
                      </a:cubicBezTo>
                      <a:lnTo>
                        <a:pt x="1597" y="6495"/>
                      </a:lnTo>
                      <a:lnTo>
                        <a:pt x="1599" y="6487"/>
                      </a:lnTo>
                      <a:cubicBezTo>
                        <a:pt x="1599" y="6485"/>
                        <a:pt x="1599" y="6482"/>
                        <a:pt x="1599" y="6480"/>
                      </a:cubicBezTo>
                      <a:lnTo>
                        <a:pt x="1596" y="6483"/>
                      </a:lnTo>
                      <a:lnTo>
                        <a:pt x="1592" y="6487"/>
                      </a:lnTo>
                      <a:lnTo>
                        <a:pt x="1594" y="6494"/>
                      </a:lnTo>
                      <a:lnTo>
                        <a:pt x="1591" y="6502"/>
                      </a:lnTo>
                      <a:lnTo>
                        <a:pt x="1586" y="6511"/>
                      </a:lnTo>
                      <a:lnTo>
                        <a:pt x="1584" y="6505"/>
                      </a:lnTo>
                      <a:lnTo>
                        <a:pt x="1585" y="6500"/>
                      </a:lnTo>
                      <a:lnTo>
                        <a:pt x="1576" y="6506"/>
                      </a:lnTo>
                      <a:lnTo>
                        <a:pt x="1577" y="6509"/>
                      </a:lnTo>
                      <a:lnTo>
                        <a:pt x="1580" y="6507"/>
                      </a:lnTo>
                      <a:lnTo>
                        <a:pt x="1579" y="6515"/>
                      </a:lnTo>
                      <a:lnTo>
                        <a:pt x="1574" y="6525"/>
                      </a:lnTo>
                      <a:lnTo>
                        <a:pt x="1566" y="6546"/>
                      </a:lnTo>
                      <a:lnTo>
                        <a:pt x="1565" y="6551"/>
                      </a:lnTo>
                      <a:lnTo>
                        <a:pt x="1564" y="6555"/>
                      </a:lnTo>
                      <a:cubicBezTo>
                        <a:pt x="1564" y="6551"/>
                        <a:pt x="1564" y="6546"/>
                        <a:pt x="1565" y="6542"/>
                      </a:cubicBezTo>
                      <a:lnTo>
                        <a:pt x="1567" y="6531"/>
                      </a:lnTo>
                      <a:lnTo>
                        <a:pt x="1567" y="6526"/>
                      </a:lnTo>
                      <a:lnTo>
                        <a:pt x="1559" y="6532"/>
                      </a:lnTo>
                      <a:lnTo>
                        <a:pt x="1554" y="6542"/>
                      </a:lnTo>
                      <a:lnTo>
                        <a:pt x="1548" y="6555"/>
                      </a:lnTo>
                      <a:lnTo>
                        <a:pt x="1543" y="6570"/>
                      </a:lnTo>
                      <a:lnTo>
                        <a:pt x="1539" y="6581"/>
                      </a:lnTo>
                      <a:lnTo>
                        <a:pt x="1540" y="6583"/>
                      </a:lnTo>
                      <a:lnTo>
                        <a:pt x="1542" y="6581"/>
                      </a:lnTo>
                      <a:lnTo>
                        <a:pt x="1542" y="6584"/>
                      </a:lnTo>
                      <a:lnTo>
                        <a:pt x="1539" y="6590"/>
                      </a:lnTo>
                      <a:lnTo>
                        <a:pt x="1540" y="6591"/>
                      </a:lnTo>
                      <a:lnTo>
                        <a:pt x="1543" y="6592"/>
                      </a:lnTo>
                      <a:lnTo>
                        <a:pt x="1544" y="6594"/>
                      </a:lnTo>
                      <a:lnTo>
                        <a:pt x="1540" y="6597"/>
                      </a:lnTo>
                      <a:lnTo>
                        <a:pt x="1535" y="6604"/>
                      </a:lnTo>
                      <a:lnTo>
                        <a:pt x="1532" y="6606"/>
                      </a:lnTo>
                      <a:lnTo>
                        <a:pt x="1530" y="6606"/>
                      </a:lnTo>
                      <a:lnTo>
                        <a:pt x="1527" y="6612"/>
                      </a:lnTo>
                      <a:lnTo>
                        <a:pt x="1526" y="6617"/>
                      </a:lnTo>
                      <a:lnTo>
                        <a:pt x="1521" y="6629"/>
                      </a:lnTo>
                      <a:lnTo>
                        <a:pt x="1517" y="6631"/>
                      </a:lnTo>
                      <a:lnTo>
                        <a:pt x="1513" y="6635"/>
                      </a:lnTo>
                      <a:lnTo>
                        <a:pt x="1512" y="6647"/>
                      </a:lnTo>
                      <a:lnTo>
                        <a:pt x="1510" y="6658"/>
                      </a:lnTo>
                      <a:lnTo>
                        <a:pt x="1500" y="6664"/>
                      </a:lnTo>
                      <a:lnTo>
                        <a:pt x="1496" y="6662"/>
                      </a:lnTo>
                      <a:lnTo>
                        <a:pt x="1487" y="6666"/>
                      </a:lnTo>
                      <a:lnTo>
                        <a:pt x="1471" y="6677"/>
                      </a:lnTo>
                      <a:lnTo>
                        <a:pt x="1461" y="6688"/>
                      </a:lnTo>
                      <a:lnTo>
                        <a:pt x="1456" y="6695"/>
                      </a:lnTo>
                      <a:lnTo>
                        <a:pt x="1451" y="6706"/>
                      </a:lnTo>
                      <a:lnTo>
                        <a:pt x="1462" y="6701"/>
                      </a:lnTo>
                      <a:lnTo>
                        <a:pt x="1471" y="6693"/>
                      </a:lnTo>
                      <a:lnTo>
                        <a:pt x="1474" y="6694"/>
                      </a:lnTo>
                      <a:lnTo>
                        <a:pt x="1476" y="6697"/>
                      </a:lnTo>
                      <a:lnTo>
                        <a:pt x="1477" y="6703"/>
                      </a:lnTo>
                      <a:lnTo>
                        <a:pt x="1479" y="6705"/>
                      </a:lnTo>
                      <a:lnTo>
                        <a:pt x="1485" y="6697"/>
                      </a:lnTo>
                      <a:lnTo>
                        <a:pt x="1515" y="6681"/>
                      </a:lnTo>
                      <a:lnTo>
                        <a:pt x="1519" y="6682"/>
                      </a:lnTo>
                      <a:lnTo>
                        <a:pt x="1528" y="6678"/>
                      </a:lnTo>
                      <a:lnTo>
                        <a:pt x="1528" y="6683"/>
                      </a:lnTo>
                      <a:lnTo>
                        <a:pt x="1531" y="6682"/>
                      </a:lnTo>
                      <a:lnTo>
                        <a:pt x="1538" y="6674"/>
                      </a:lnTo>
                      <a:lnTo>
                        <a:pt x="1540" y="6674"/>
                      </a:lnTo>
                      <a:lnTo>
                        <a:pt x="1541" y="6674"/>
                      </a:lnTo>
                      <a:lnTo>
                        <a:pt x="1539" y="6678"/>
                      </a:lnTo>
                      <a:lnTo>
                        <a:pt x="1536" y="6682"/>
                      </a:lnTo>
                      <a:lnTo>
                        <a:pt x="1537" y="6683"/>
                      </a:lnTo>
                      <a:lnTo>
                        <a:pt x="1540" y="6680"/>
                      </a:lnTo>
                      <a:lnTo>
                        <a:pt x="1546" y="6673"/>
                      </a:lnTo>
                      <a:lnTo>
                        <a:pt x="1553" y="6662"/>
                      </a:lnTo>
                      <a:lnTo>
                        <a:pt x="1555" y="6655"/>
                      </a:lnTo>
                      <a:lnTo>
                        <a:pt x="1555" y="6647"/>
                      </a:lnTo>
                      <a:lnTo>
                        <a:pt x="1557" y="6649"/>
                      </a:lnTo>
                      <a:lnTo>
                        <a:pt x="1564" y="6645"/>
                      </a:lnTo>
                      <a:lnTo>
                        <a:pt x="1569" y="6639"/>
                      </a:lnTo>
                      <a:lnTo>
                        <a:pt x="1573" y="6625"/>
                      </a:lnTo>
                      <a:lnTo>
                        <a:pt x="1585" y="6596"/>
                      </a:lnTo>
                      <a:lnTo>
                        <a:pt x="1597" y="6574"/>
                      </a:lnTo>
                      <a:lnTo>
                        <a:pt x="1612" y="6553"/>
                      </a:lnTo>
                      <a:lnTo>
                        <a:pt x="1623" y="6529"/>
                      </a:lnTo>
                      <a:lnTo>
                        <a:pt x="1630" y="6516"/>
                      </a:lnTo>
                      <a:lnTo>
                        <a:pt x="1635" y="6509"/>
                      </a:lnTo>
                      <a:lnTo>
                        <a:pt x="1639" y="6503"/>
                      </a:lnTo>
                      <a:lnTo>
                        <a:pt x="1642" y="6497"/>
                      </a:lnTo>
                      <a:lnTo>
                        <a:pt x="1648" y="6499"/>
                      </a:lnTo>
                      <a:lnTo>
                        <a:pt x="1653" y="6498"/>
                      </a:lnTo>
                      <a:lnTo>
                        <a:pt x="1657" y="6500"/>
                      </a:lnTo>
                      <a:lnTo>
                        <a:pt x="1658" y="6505"/>
                      </a:lnTo>
                      <a:lnTo>
                        <a:pt x="1660" y="6519"/>
                      </a:lnTo>
                      <a:lnTo>
                        <a:pt x="1666" y="6520"/>
                      </a:lnTo>
                      <a:lnTo>
                        <a:pt x="1662" y="6523"/>
                      </a:lnTo>
                      <a:lnTo>
                        <a:pt x="1657" y="6524"/>
                      </a:lnTo>
                      <a:lnTo>
                        <a:pt x="1656" y="6505"/>
                      </a:lnTo>
                      <a:lnTo>
                        <a:pt x="1653" y="6501"/>
                      </a:lnTo>
                      <a:lnTo>
                        <a:pt x="1648" y="6503"/>
                      </a:lnTo>
                      <a:lnTo>
                        <a:pt x="1639" y="6509"/>
                      </a:lnTo>
                      <a:lnTo>
                        <a:pt x="1633" y="6516"/>
                      </a:lnTo>
                      <a:lnTo>
                        <a:pt x="1630" y="6520"/>
                      </a:lnTo>
                      <a:lnTo>
                        <a:pt x="1616" y="6554"/>
                      </a:lnTo>
                      <a:lnTo>
                        <a:pt x="1610" y="6573"/>
                      </a:lnTo>
                      <a:lnTo>
                        <a:pt x="1603" y="6592"/>
                      </a:lnTo>
                      <a:lnTo>
                        <a:pt x="1603" y="6600"/>
                      </a:lnTo>
                      <a:lnTo>
                        <a:pt x="1600" y="6611"/>
                      </a:lnTo>
                      <a:lnTo>
                        <a:pt x="1596" y="6624"/>
                      </a:lnTo>
                      <a:lnTo>
                        <a:pt x="1589" y="6631"/>
                      </a:lnTo>
                      <a:lnTo>
                        <a:pt x="1582" y="6637"/>
                      </a:lnTo>
                      <a:lnTo>
                        <a:pt x="1580" y="6642"/>
                      </a:lnTo>
                      <a:lnTo>
                        <a:pt x="1584" y="6650"/>
                      </a:lnTo>
                      <a:lnTo>
                        <a:pt x="1599" y="6646"/>
                      </a:lnTo>
                      <a:lnTo>
                        <a:pt x="1602" y="6647"/>
                      </a:lnTo>
                      <a:cubicBezTo>
                        <a:pt x="1603" y="6645"/>
                        <a:pt x="1605" y="6644"/>
                        <a:pt x="1606" y="6642"/>
                      </a:cubicBezTo>
                      <a:lnTo>
                        <a:pt x="1608" y="6643"/>
                      </a:lnTo>
                      <a:lnTo>
                        <a:pt x="1610" y="6646"/>
                      </a:lnTo>
                      <a:lnTo>
                        <a:pt x="1609" y="6651"/>
                      </a:lnTo>
                      <a:lnTo>
                        <a:pt x="1612" y="6652"/>
                      </a:lnTo>
                      <a:lnTo>
                        <a:pt x="1617" y="6647"/>
                      </a:lnTo>
                      <a:lnTo>
                        <a:pt x="1620" y="6646"/>
                      </a:lnTo>
                      <a:lnTo>
                        <a:pt x="1625" y="6638"/>
                      </a:lnTo>
                      <a:lnTo>
                        <a:pt x="1624" y="6647"/>
                      </a:lnTo>
                      <a:lnTo>
                        <a:pt x="1630" y="6648"/>
                      </a:lnTo>
                      <a:lnTo>
                        <a:pt x="1638" y="6645"/>
                      </a:lnTo>
                      <a:lnTo>
                        <a:pt x="1655" y="6631"/>
                      </a:lnTo>
                      <a:lnTo>
                        <a:pt x="1658" y="6629"/>
                      </a:lnTo>
                      <a:lnTo>
                        <a:pt x="1659" y="6631"/>
                      </a:lnTo>
                      <a:lnTo>
                        <a:pt x="1646" y="6645"/>
                      </a:lnTo>
                      <a:lnTo>
                        <a:pt x="1642" y="6650"/>
                      </a:lnTo>
                      <a:lnTo>
                        <a:pt x="1653" y="6639"/>
                      </a:lnTo>
                      <a:lnTo>
                        <a:pt x="1666" y="6627"/>
                      </a:lnTo>
                      <a:lnTo>
                        <a:pt x="1674" y="6619"/>
                      </a:lnTo>
                      <a:lnTo>
                        <a:pt x="1680" y="6616"/>
                      </a:lnTo>
                      <a:lnTo>
                        <a:pt x="1687" y="6609"/>
                      </a:lnTo>
                      <a:lnTo>
                        <a:pt x="1692" y="6600"/>
                      </a:lnTo>
                      <a:lnTo>
                        <a:pt x="1698" y="6592"/>
                      </a:lnTo>
                      <a:lnTo>
                        <a:pt x="1696" y="6588"/>
                      </a:lnTo>
                      <a:lnTo>
                        <a:pt x="1699" y="6565"/>
                      </a:lnTo>
                      <a:lnTo>
                        <a:pt x="1705" y="6555"/>
                      </a:lnTo>
                      <a:lnTo>
                        <a:pt x="1712" y="6551"/>
                      </a:lnTo>
                      <a:lnTo>
                        <a:pt x="1715" y="6552"/>
                      </a:lnTo>
                      <a:lnTo>
                        <a:pt x="1716" y="6553"/>
                      </a:lnTo>
                      <a:lnTo>
                        <a:pt x="1718" y="6555"/>
                      </a:lnTo>
                      <a:lnTo>
                        <a:pt x="1720" y="6557"/>
                      </a:lnTo>
                      <a:lnTo>
                        <a:pt x="1723" y="6558"/>
                      </a:lnTo>
                      <a:lnTo>
                        <a:pt x="1735" y="6553"/>
                      </a:lnTo>
                      <a:lnTo>
                        <a:pt x="1743" y="6546"/>
                      </a:lnTo>
                      <a:lnTo>
                        <a:pt x="1755" y="6532"/>
                      </a:lnTo>
                      <a:lnTo>
                        <a:pt x="1764" y="6515"/>
                      </a:lnTo>
                      <a:lnTo>
                        <a:pt x="1762" y="6523"/>
                      </a:lnTo>
                      <a:lnTo>
                        <a:pt x="1757" y="6532"/>
                      </a:lnTo>
                      <a:lnTo>
                        <a:pt x="1748" y="6545"/>
                      </a:lnTo>
                      <a:lnTo>
                        <a:pt x="1735" y="6555"/>
                      </a:lnTo>
                      <a:lnTo>
                        <a:pt x="1729" y="6559"/>
                      </a:lnTo>
                      <a:lnTo>
                        <a:pt x="1723" y="6563"/>
                      </a:lnTo>
                      <a:lnTo>
                        <a:pt x="1724" y="6565"/>
                      </a:lnTo>
                      <a:lnTo>
                        <a:pt x="1727" y="6565"/>
                      </a:lnTo>
                      <a:lnTo>
                        <a:pt x="1728" y="6569"/>
                      </a:lnTo>
                      <a:lnTo>
                        <a:pt x="1732" y="6573"/>
                      </a:lnTo>
                      <a:lnTo>
                        <a:pt x="1739" y="6575"/>
                      </a:lnTo>
                      <a:lnTo>
                        <a:pt x="1743" y="6580"/>
                      </a:lnTo>
                      <a:lnTo>
                        <a:pt x="1755" y="6608"/>
                      </a:lnTo>
                      <a:lnTo>
                        <a:pt x="1758" y="6621"/>
                      </a:lnTo>
                      <a:lnTo>
                        <a:pt x="1763" y="6625"/>
                      </a:lnTo>
                      <a:lnTo>
                        <a:pt x="1762" y="6635"/>
                      </a:lnTo>
                      <a:lnTo>
                        <a:pt x="1762" y="6674"/>
                      </a:lnTo>
                      <a:lnTo>
                        <a:pt x="1764" y="6682"/>
                      </a:lnTo>
                      <a:lnTo>
                        <a:pt x="1763" y="6696"/>
                      </a:lnTo>
                      <a:lnTo>
                        <a:pt x="1766" y="6713"/>
                      </a:lnTo>
                      <a:lnTo>
                        <a:pt x="1767" y="6727"/>
                      </a:lnTo>
                      <a:lnTo>
                        <a:pt x="1766" y="6746"/>
                      </a:lnTo>
                      <a:lnTo>
                        <a:pt x="1771" y="6767"/>
                      </a:lnTo>
                      <a:lnTo>
                        <a:pt x="1777" y="6768"/>
                      </a:lnTo>
                      <a:lnTo>
                        <a:pt x="1793" y="6751"/>
                      </a:lnTo>
                      <a:lnTo>
                        <a:pt x="1799" y="6751"/>
                      </a:lnTo>
                      <a:lnTo>
                        <a:pt x="1807" y="6738"/>
                      </a:lnTo>
                      <a:lnTo>
                        <a:pt x="1806" y="6742"/>
                      </a:lnTo>
                      <a:lnTo>
                        <a:pt x="1804" y="6748"/>
                      </a:lnTo>
                      <a:lnTo>
                        <a:pt x="1801" y="6754"/>
                      </a:lnTo>
                      <a:lnTo>
                        <a:pt x="1798" y="6763"/>
                      </a:lnTo>
                      <a:lnTo>
                        <a:pt x="1803" y="6767"/>
                      </a:lnTo>
                      <a:lnTo>
                        <a:pt x="1803" y="6769"/>
                      </a:lnTo>
                      <a:lnTo>
                        <a:pt x="1794" y="6775"/>
                      </a:lnTo>
                      <a:lnTo>
                        <a:pt x="1783" y="6789"/>
                      </a:lnTo>
                      <a:lnTo>
                        <a:pt x="1781" y="6793"/>
                      </a:lnTo>
                      <a:lnTo>
                        <a:pt x="1786" y="6798"/>
                      </a:lnTo>
                      <a:lnTo>
                        <a:pt x="1787" y="6809"/>
                      </a:lnTo>
                      <a:lnTo>
                        <a:pt x="1802" y="6821"/>
                      </a:lnTo>
                      <a:lnTo>
                        <a:pt x="1802" y="6825"/>
                      </a:lnTo>
                      <a:lnTo>
                        <a:pt x="1793" y="6837"/>
                      </a:lnTo>
                      <a:lnTo>
                        <a:pt x="1788" y="6841"/>
                      </a:lnTo>
                      <a:lnTo>
                        <a:pt x="1786" y="6844"/>
                      </a:lnTo>
                      <a:lnTo>
                        <a:pt x="1791" y="6858"/>
                      </a:lnTo>
                      <a:lnTo>
                        <a:pt x="1795" y="6861"/>
                      </a:lnTo>
                      <a:lnTo>
                        <a:pt x="1802" y="6894"/>
                      </a:lnTo>
                      <a:lnTo>
                        <a:pt x="1802" y="6901"/>
                      </a:lnTo>
                      <a:lnTo>
                        <a:pt x="1802" y="6906"/>
                      </a:lnTo>
                      <a:lnTo>
                        <a:pt x="1805" y="6904"/>
                      </a:lnTo>
                      <a:lnTo>
                        <a:pt x="1813" y="6892"/>
                      </a:lnTo>
                      <a:lnTo>
                        <a:pt x="1827" y="6873"/>
                      </a:lnTo>
                      <a:lnTo>
                        <a:pt x="1836" y="6846"/>
                      </a:lnTo>
                      <a:lnTo>
                        <a:pt x="1837" y="6839"/>
                      </a:lnTo>
                      <a:lnTo>
                        <a:pt x="1837" y="6834"/>
                      </a:lnTo>
                      <a:lnTo>
                        <a:pt x="1837" y="6831"/>
                      </a:lnTo>
                      <a:lnTo>
                        <a:pt x="1835" y="6834"/>
                      </a:lnTo>
                      <a:lnTo>
                        <a:pt x="1832" y="6842"/>
                      </a:lnTo>
                      <a:lnTo>
                        <a:pt x="1834" y="6841"/>
                      </a:lnTo>
                      <a:lnTo>
                        <a:pt x="1832" y="6851"/>
                      </a:lnTo>
                      <a:lnTo>
                        <a:pt x="1827" y="6859"/>
                      </a:lnTo>
                      <a:lnTo>
                        <a:pt x="1819" y="6879"/>
                      </a:lnTo>
                      <a:lnTo>
                        <a:pt x="1815" y="6884"/>
                      </a:lnTo>
                      <a:lnTo>
                        <a:pt x="1809" y="6876"/>
                      </a:lnTo>
                      <a:lnTo>
                        <a:pt x="1805" y="6863"/>
                      </a:lnTo>
                      <a:lnTo>
                        <a:pt x="1807" y="6845"/>
                      </a:lnTo>
                      <a:lnTo>
                        <a:pt x="1811" y="6832"/>
                      </a:lnTo>
                      <a:lnTo>
                        <a:pt x="1821" y="6814"/>
                      </a:lnTo>
                      <a:lnTo>
                        <a:pt x="1825" y="6797"/>
                      </a:lnTo>
                      <a:lnTo>
                        <a:pt x="1828" y="6795"/>
                      </a:lnTo>
                      <a:lnTo>
                        <a:pt x="1830" y="6796"/>
                      </a:lnTo>
                      <a:lnTo>
                        <a:pt x="1846" y="6763"/>
                      </a:lnTo>
                      <a:lnTo>
                        <a:pt x="1850" y="6750"/>
                      </a:lnTo>
                      <a:lnTo>
                        <a:pt x="1852" y="6728"/>
                      </a:lnTo>
                      <a:lnTo>
                        <a:pt x="1855" y="6720"/>
                      </a:lnTo>
                      <a:lnTo>
                        <a:pt x="1864" y="6721"/>
                      </a:lnTo>
                      <a:lnTo>
                        <a:pt x="1870" y="6721"/>
                      </a:lnTo>
                      <a:lnTo>
                        <a:pt x="1875" y="6719"/>
                      </a:lnTo>
                      <a:lnTo>
                        <a:pt x="1877" y="6726"/>
                      </a:lnTo>
                      <a:lnTo>
                        <a:pt x="1881" y="6731"/>
                      </a:lnTo>
                      <a:lnTo>
                        <a:pt x="1882" y="6736"/>
                      </a:lnTo>
                      <a:lnTo>
                        <a:pt x="1885" y="6734"/>
                      </a:lnTo>
                      <a:lnTo>
                        <a:pt x="1886" y="6729"/>
                      </a:lnTo>
                      <a:lnTo>
                        <a:pt x="1886" y="6726"/>
                      </a:lnTo>
                      <a:lnTo>
                        <a:pt x="1886" y="6722"/>
                      </a:lnTo>
                      <a:lnTo>
                        <a:pt x="1886" y="6717"/>
                      </a:lnTo>
                      <a:lnTo>
                        <a:pt x="1891" y="6707"/>
                      </a:lnTo>
                      <a:lnTo>
                        <a:pt x="1895" y="6699"/>
                      </a:lnTo>
                      <a:lnTo>
                        <a:pt x="1900" y="6691"/>
                      </a:lnTo>
                      <a:lnTo>
                        <a:pt x="1910" y="6684"/>
                      </a:lnTo>
                      <a:lnTo>
                        <a:pt x="1922" y="6676"/>
                      </a:lnTo>
                      <a:lnTo>
                        <a:pt x="1925" y="6676"/>
                      </a:lnTo>
                      <a:lnTo>
                        <a:pt x="1928" y="6678"/>
                      </a:lnTo>
                      <a:lnTo>
                        <a:pt x="1948" y="6669"/>
                      </a:lnTo>
                      <a:lnTo>
                        <a:pt x="1961" y="6673"/>
                      </a:lnTo>
                      <a:lnTo>
                        <a:pt x="1975" y="6674"/>
                      </a:lnTo>
                      <a:lnTo>
                        <a:pt x="1977" y="6667"/>
                      </a:lnTo>
                      <a:lnTo>
                        <a:pt x="1979" y="6662"/>
                      </a:lnTo>
                      <a:lnTo>
                        <a:pt x="1988" y="6662"/>
                      </a:lnTo>
                      <a:lnTo>
                        <a:pt x="1995" y="6666"/>
                      </a:lnTo>
                      <a:lnTo>
                        <a:pt x="1997" y="6675"/>
                      </a:lnTo>
                      <a:lnTo>
                        <a:pt x="1994" y="6678"/>
                      </a:lnTo>
                      <a:lnTo>
                        <a:pt x="1991" y="6681"/>
                      </a:lnTo>
                      <a:lnTo>
                        <a:pt x="1992" y="6685"/>
                      </a:lnTo>
                      <a:lnTo>
                        <a:pt x="1995" y="6688"/>
                      </a:lnTo>
                      <a:lnTo>
                        <a:pt x="1991" y="6695"/>
                      </a:lnTo>
                      <a:lnTo>
                        <a:pt x="1991" y="6700"/>
                      </a:lnTo>
                      <a:lnTo>
                        <a:pt x="1994" y="6698"/>
                      </a:lnTo>
                      <a:lnTo>
                        <a:pt x="1999" y="6691"/>
                      </a:lnTo>
                      <a:lnTo>
                        <a:pt x="2004" y="6687"/>
                      </a:lnTo>
                      <a:lnTo>
                        <a:pt x="2002" y="6691"/>
                      </a:lnTo>
                      <a:lnTo>
                        <a:pt x="1999" y="6695"/>
                      </a:lnTo>
                      <a:lnTo>
                        <a:pt x="1998" y="6700"/>
                      </a:lnTo>
                      <a:lnTo>
                        <a:pt x="2008" y="6692"/>
                      </a:lnTo>
                      <a:lnTo>
                        <a:pt x="2012" y="6693"/>
                      </a:lnTo>
                      <a:lnTo>
                        <a:pt x="2008" y="6699"/>
                      </a:lnTo>
                      <a:lnTo>
                        <a:pt x="2002" y="6708"/>
                      </a:lnTo>
                      <a:lnTo>
                        <a:pt x="2002" y="6711"/>
                      </a:lnTo>
                      <a:lnTo>
                        <a:pt x="2011" y="6705"/>
                      </a:lnTo>
                      <a:lnTo>
                        <a:pt x="2010" y="6708"/>
                      </a:lnTo>
                      <a:lnTo>
                        <a:pt x="2004" y="6717"/>
                      </a:lnTo>
                      <a:lnTo>
                        <a:pt x="2005" y="6720"/>
                      </a:lnTo>
                      <a:lnTo>
                        <a:pt x="2010" y="6720"/>
                      </a:lnTo>
                      <a:lnTo>
                        <a:pt x="2015" y="6725"/>
                      </a:lnTo>
                      <a:lnTo>
                        <a:pt x="2014" y="6738"/>
                      </a:lnTo>
                      <a:lnTo>
                        <a:pt x="2020" y="6742"/>
                      </a:lnTo>
                      <a:lnTo>
                        <a:pt x="2025" y="6743"/>
                      </a:lnTo>
                      <a:lnTo>
                        <a:pt x="2032" y="6736"/>
                      </a:lnTo>
                      <a:lnTo>
                        <a:pt x="2050" y="6728"/>
                      </a:lnTo>
                      <a:lnTo>
                        <a:pt x="2058" y="6719"/>
                      </a:lnTo>
                      <a:lnTo>
                        <a:pt x="2064" y="6725"/>
                      </a:lnTo>
                      <a:lnTo>
                        <a:pt x="2070" y="6723"/>
                      </a:lnTo>
                      <a:lnTo>
                        <a:pt x="2072" y="6724"/>
                      </a:lnTo>
                      <a:lnTo>
                        <a:pt x="2067" y="6730"/>
                      </a:lnTo>
                      <a:lnTo>
                        <a:pt x="2061" y="6734"/>
                      </a:lnTo>
                      <a:lnTo>
                        <a:pt x="2061" y="6736"/>
                      </a:lnTo>
                      <a:lnTo>
                        <a:pt x="2062" y="6740"/>
                      </a:lnTo>
                      <a:lnTo>
                        <a:pt x="2061" y="6744"/>
                      </a:lnTo>
                      <a:lnTo>
                        <a:pt x="2054" y="6741"/>
                      </a:lnTo>
                      <a:lnTo>
                        <a:pt x="2050" y="6744"/>
                      </a:lnTo>
                      <a:cubicBezTo>
                        <a:pt x="2051" y="6747"/>
                        <a:pt x="2051" y="6750"/>
                        <a:pt x="2051" y="6753"/>
                      </a:cubicBezTo>
                      <a:lnTo>
                        <a:pt x="2049" y="6767"/>
                      </a:lnTo>
                      <a:lnTo>
                        <a:pt x="2046" y="6776"/>
                      </a:lnTo>
                      <a:lnTo>
                        <a:pt x="2045" y="6781"/>
                      </a:lnTo>
                      <a:lnTo>
                        <a:pt x="2050" y="6779"/>
                      </a:lnTo>
                      <a:lnTo>
                        <a:pt x="2057" y="6770"/>
                      </a:lnTo>
                      <a:lnTo>
                        <a:pt x="2063" y="6767"/>
                      </a:lnTo>
                      <a:lnTo>
                        <a:pt x="2070" y="6763"/>
                      </a:lnTo>
                      <a:lnTo>
                        <a:pt x="2066" y="6771"/>
                      </a:lnTo>
                      <a:lnTo>
                        <a:pt x="2064" y="6778"/>
                      </a:lnTo>
                      <a:lnTo>
                        <a:pt x="2068" y="6781"/>
                      </a:lnTo>
                      <a:lnTo>
                        <a:pt x="2071" y="6781"/>
                      </a:lnTo>
                      <a:lnTo>
                        <a:pt x="2072" y="6784"/>
                      </a:lnTo>
                      <a:cubicBezTo>
                        <a:pt x="2072" y="6786"/>
                        <a:pt x="2072" y="6787"/>
                        <a:pt x="2072" y="6789"/>
                      </a:cubicBezTo>
                      <a:lnTo>
                        <a:pt x="2072" y="6795"/>
                      </a:lnTo>
                      <a:lnTo>
                        <a:pt x="2071" y="6800"/>
                      </a:lnTo>
                      <a:lnTo>
                        <a:pt x="2066" y="6808"/>
                      </a:lnTo>
                      <a:lnTo>
                        <a:pt x="2062" y="6818"/>
                      </a:lnTo>
                      <a:lnTo>
                        <a:pt x="2064" y="6820"/>
                      </a:lnTo>
                      <a:lnTo>
                        <a:pt x="2066" y="6821"/>
                      </a:lnTo>
                      <a:lnTo>
                        <a:pt x="2070" y="6819"/>
                      </a:lnTo>
                      <a:lnTo>
                        <a:pt x="2070" y="6825"/>
                      </a:lnTo>
                      <a:lnTo>
                        <a:pt x="2083" y="6819"/>
                      </a:lnTo>
                      <a:lnTo>
                        <a:pt x="2083" y="6824"/>
                      </a:lnTo>
                      <a:lnTo>
                        <a:pt x="2083" y="6832"/>
                      </a:lnTo>
                      <a:lnTo>
                        <a:pt x="2083" y="6840"/>
                      </a:lnTo>
                      <a:lnTo>
                        <a:pt x="2085" y="6844"/>
                      </a:lnTo>
                      <a:lnTo>
                        <a:pt x="2092" y="6841"/>
                      </a:lnTo>
                      <a:lnTo>
                        <a:pt x="2094" y="6850"/>
                      </a:lnTo>
                      <a:lnTo>
                        <a:pt x="2099" y="6855"/>
                      </a:lnTo>
                      <a:lnTo>
                        <a:pt x="2099" y="6875"/>
                      </a:lnTo>
                      <a:lnTo>
                        <a:pt x="2117" y="6880"/>
                      </a:lnTo>
                      <a:lnTo>
                        <a:pt x="2118" y="6878"/>
                      </a:lnTo>
                      <a:lnTo>
                        <a:pt x="2120" y="6873"/>
                      </a:lnTo>
                      <a:lnTo>
                        <a:pt x="2120" y="6861"/>
                      </a:lnTo>
                      <a:lnTo>
                        <a:pt x="2126" y="6854"/>
                      </a:lnTo>
                      <a:lnTo>
                        <a:pt x="2131" y="6853"/>
                      </a:lnTo>
                      <a:lnTo>
                        <a:pt x="2140" y="6840"/>
                      </a:lnTo>
                      <a:lnTo>
                        <a:pt x="2144" y="6831"/>
                      </a:lnTo>
                      <a:lnTo>
                        <a:pt x="2147" y="6828"/>
                      </a:lnTo>
                      <a:lnTo>
                        <a:pt x="2145" y="6836"/>
                      </a:lnTo>
                      <a:lnTo>
                        <a:pt x="2147" y="6845"/>
                      </a:lnTo>
                      <a:lnTo>
                        <a:pt x="2147" y="6853"/>
                      </a:lnTo>
                      <a:lnTo>
                        <a:pt x="2143" y="6859"/>
                      </a:lnTo>
                      <a:lnTo>
                        <a:pt x="2140" y="6866"/>
                      </a:lnTo>
                      <a:lnTo>
                        <a:pt x="2144" y="6881"/>
                      </a:lnTo>
                      <a:lnTo>
                        <a:pt x="2153" y="6894"/>
                      </a:lnTo>
                      <a:lnTo>
                        <a:pt x="2149" y="6907"/>
                      </a:lnTo>
                      <a:lnTo>
                        <a:pt x="2154" y="6912"/>
                      </a:lnTo>
                      <a:lnTo>
                        <a:pt x="2161" y="6916"/>
                      </a:lnTo>
                      <a:lnTo>
                        <a:pt x="2167" y="6923"/>
                      </a:lnTo>
                      <a:lnTo>
                        <a:pt x="2170" y="6923"/>
                      </a:lnTo>
                      <a:lnTo>
                        <a:pt x="2176" y="6907"/>
                      </a:lnTo>
                      <a:lnTo>
                        <a:pt x="2181" y="6912"/>
                      </a:lnTo>
                      <a:lnTo>
                        <a:pt x="2185" y="6912"/>
                      </a:lnTo>
                      <a:lnTo>
                        <a:pt x="2186" y="6913"/>
                      </a:lnTo>
                      <a:lnTo>
                        <a:pt x="2180" y="6916"/>
                      </a:lnTo>
                      <a:lnTo>
                        <a:pt x="2176" y="6917"/>
                      </a:lnTo>
                      <a:lnTo>
                        <a:pt x="2168" y="6943"/>
                      </a:lnTo>
                      <a:cubicBezTo>
                        <a:pt x="2169" y="6945"/>
                        <a:pt x="2169" y="6948"/>
                        <a:pt x="2170" y="6950"/>
                      </a:cubicBezTo>
                      <a:lnTo>
                        <a:pt x="2186" y="6971"/>
                      </a:lnTo>
                      <a:lnTo>
                        <a:pt x="2204" y="6983"/>
                      </a:lnTo>
                      <a:lnTo>
                        <a:pt x="2215" y="6999"/>
                      </a:lnTo>
                      <a:lnTo>
                        <a:pt x="2226" y="7005"/>
                      </a:lnTo>
                      <a:lnTo>
                        <a:pt x="2229" y="7016"/>
                      </a:lnTo>
                      <a:lnTo>
                        <a:pt x="2249" y="7015"/>
                      </a:lnTo>
                      <a:lnTo>
                        <a:pt x="2258" y="6999"/>
                      </a:lnTo>
                      <a:lnTo>
                        <a:pt x="2262" y="6996"/>
                      </a:lnTo>
                      <a:lnTo>
                        <a:pt x="2256" y="7015"/>
                      </a:lnTo>
                      <a:lnTo>
                        <a:pt x="2251" y="7027"/>
                      </a:lnTo>
                      <a:lnTo>
                        <a:pt x="2254" y="7032"/>
                      </a:lnTo>
                      <a:lnTo>
                        <a:pt x="2257" y="7040"/>
                      </a:lnTo>
                      <a:lnTo>
                        <a:pt x="2251" y="7043"/>
                      </a:lnTo>
                      <a:lnTo>
                        <a:pt x="2247" y="7041"/>
                      </a:lnTo>
                      <a:lnTo>
                        <a:pt x="2231" y="7039"/>
                      </a:lnTo>
                      <a:lnTo>
                        <a:pt x="2212" y="7029"/>
                      </a:lnTo>
                      <a:lnTo>
                        <a:pt x="2201" y="7032"/>
                      </a:lnTo>
                      <a:lnTo>
                        <a:pt x="2199" y="7038"/>
                      </a:lnTo>
                      <a:lnTo>
                        <a:pt x="2200" y="7043"/>
                      </a:lnTo>
                      <a:lnTo>
                        <a:pt x="2199" y="7054"/>
                      </a:lnTo>
                      <a:lnTo>
                        <a:pt x="2206" y="7054"/>
                      </a:lnTo>
                      <a:lnTo>
                        <a:pt x="2210" y="7059"/>
                      </a:lnTo>
                      <a:lnTo>
                        <a:pt x="2213" y="7088"/>
                      </a:lnTo>
                      <a:lnTo>
                        <a:pt x="2220" y="7111"/>
                      </a:lnTo>
                      <a:lnTo>
                        <a:pt x="2221" y="7133"/>
                      </a:lnTo>
                      <a:lnTo>
                        <a:pt x="2228" y="7160"/>
                      </a:lnTo>
                      <a:lnTo>
                        <a:pt x="2231" y="7189"/>
                      </a:lnTo>
                      <a:lnTo>
                        <a:pt x="2225" y="7185"/>
                      </a:lnTo>
                      <a:lnTo>
                        <a:pt x="2217" y="7156"/>
                      </a:lnTo>
                      <a:lnTo>
                        <a:pt x="2202" y="7132"/>
                      </a:lnTo>
                      <a:lnTo>
                        <a:pt x="2193" y="7131"/>
                      </a:lnTo>
                      <a:lnTo>
                        <a:pt x="2182" y="7150"/>
                      </a:lnTo>
                      <a:lnTo>
                        <a:pt x="2189" y="7129"/>
                      </a:lnTo>
                      <a:lnTo>
                        <a:pt x="2188" y="7115"/>
                      </a:lnTo>
                      <a:lnTo>
                        <a:pt x="2194" y="7108"/>
                      </a:lnTo>
                      <a:lnTo>
                        <a:pt x="2199" y="7103"/>
                      </a:lnTo>
                      <a:lnTo>
                        <a:pt x="2202" y="7101"/>
                      </a:lnTo>
                      <a:lnTo>
                        <a:pt x="2206" y="7098"/>
                      </a:lnTo>
                      <a:lnTo>
                        <a:pt x="2206" y="7083"/>
                      </a:lnTo>
                      <a:lnTo>
                        <a:pt x="2204" y="7090"/>
                      </a:lnTo>
                      <a:lnTo>
                        <a:pt x="2199" y="7092"/>
                      </a:lnTo>
                      <a:lnTo>
                        <a:pt x="2185" y="7069"/>
                      </a:lnTo>
                      <a:lnTo>
                        <a:pt x="2177" y="7061"/>
                      </a:lnTo>
                      <a:lnTo>
                        <a:pt x="2129" y="7024"/>
                      </a:lnTo>
                      <a:lnTo>
                        <a:pt x="2127" y="7022"/>
                      </a:lnTo>
                      <a:lnTo>
                        <a:pt x="2122" y="7024"/>
                      </a:lnTo>
                      <a:lnTo>
                        <a:pt x="2127" y="7034"/>
                      </a:lnTo>
                      <a:lnTo>
                        <a:pt x="2132" y="7040"/>
                      </a:lnTo>
                      <a:lnTo>
                        <a:pt x="2129" y="7041"/>
                      </a:lnTo>
                      <a:lnTo>
                        <a:pt x="2122" y="7036"/>
                      </a:lnTo>
                      <a:lnTo>
                        <a:pt x="2118" y="7034"/>
                      </a:lnTo>
                      <a:lnTo>
                        <a:pt x="2117" y="7024"/>
                      </a:lnTo>
                      <a:lnTo>
                        <a:pt x="2111" y="7013"/>
                      </a:lnTo>
                      <a:lnTo>
                        <a:pt x="2105" y="7008"/>
                      </a:lnTo>
                      <a:lnTo>
                        <a:pt x="2098" y="7008"/>
                      </a:lnTo>
                      <a:lnTo>
                        <a:pt x="2095" y="7008"/>
                      </a:lnTo>
                      <a:lnTo>
                        <a:pt x="2091" y="7009"/>
                      </a:lnTo>
                      <a:lnTo>
                        <a:pt x="2107" y="7015"/>
                      </a:lnTo>
                      <a:lnTo>
                        <a:pt x="2108" y="7023"/>
                      </a:lnTo>
                      <a:lnTo>
                        <a:pt x="2085" y="7022"/>
                      </a:lnTo>
                      <a:lnTo>
                        <a:pt x="2063" y="7036"/>
                      </a:lnTo>
                      <a:cubicBezTo>
                        <a:pt x="2061" y="7039"/>
                        <a:pt x="2059" y="7041"/>
                        <a:pt x="2058" y="7043"/>
                      </a:cubicBezTo>
                      <a:lnTo>
                        <a:pt x="2033" y="7080"/>
                      </a:lnTo>
                      <a:lnTo>
                        <a:pt x="2029" y="7096"/>
                      </a:lnTo>
                      <a:lnTo>
                        <a:pt x="2032" y="7096"/>
                      </a:lnTo>
                      <a:lnTo>
                        <a:pt x="2036" y="7095"/>
                      </a:lnTo>
                      <a:lnTo>
                        <a:pt x="2036" y="7106"/>
                      </a:lnTo>
                      <a:lnTo>
                        <a:pt x="2031" y="7119"/>
                      </a:lnTo>
                      <a:lnTo>
                        <a:pt x="2016" y="7148"/>
                      </a:lnTo>
                      <a:lnTo>
                        <a:pt x="2015" y="7158"/>
                      </a:lnTo>
                      <a:lnTo>
                        <a:pt x="2018" y="7166"/>
                      </a:lnTo>
                      <a:lnTo>
                        <a:pt x="2017" y="7178"/>
                      </a:lnTo>
                      <a:lnTo>
                        <a:pt x="2018" y="7181"/>
                      </a:lnTo>
                      <a:lnTo>
                        <a:pt x="2022" y="7180"/>
                      </a:lnTo>
                      <a:lnTo>
                        <a:pt x="2023" y="7183"/>
                      </a:lnTo>
                      <a:lnTo>
                        <a:pt x="2022" y="7190"/>
                      </a:lnTo>
                      <a:lnTo>
                        <a:pt x="2033" y="7178"/>
                      </a:lnTo>
                      <a:lnTo>
                        <a:pt x="2040" y="7181"/>
                      </a:lnTo>
                      <a:lnTo>
                        <a:pt x="2041" y="7187"/>
                      </a:lnTo>
                      <a:lnTo>
                        <a:pt x="2043" y="7197"/>
                      </a:lnTo>
                      <a:lnTo>
                        <a:pt x="2060" y="7204"/>
                      </a:lnTo>
                      <a:lnTo>
                        <a:pt x="2066" y="7201"/>
                      </a:lnTo>
                      <a:lnTo>
                        <a:pt x="2077" y="7205"/>
                      </a:lnTo>
                      <a:lnTo>
                        <a:pt x="2091" y="7203"/>
                      </a:lnTo>
                      <a:lnTo>
                        <a:pt x="2097" y="7209"/>
                      </a:lnTo>
                      <a:lnTo>
                        <a:pt x="2109" y="7205"/>
                      </a:lnTo>
                      <a:lnTo>
                        <a:pt x="2109" y="7211"/>
                      </a:lnTo>
                      <a:lnTo>
                        <a:pt x="2115" y="7212"/>
                      </a:lnTo>
                      <a:lnTo>
                        <a:pt x="2121" y="7199"/>
                      </a:lnTo>
                      <a:lnTo>
                        <a:pt x="2124" y="7193"/>
                      </a:lnTo>
                      <a:lnTo>
                        <a:pt x="2134" y="7187"/>
                      </a:lnTo>
                      <a:lnTo>
                        <a:pt x="2140" y="7195"/>
                      </a:lnTo>
                      <a:lnTo>
                        <a:pt x="2133" y="7213"/>
                      </a:lnTo>
                      <a:lnTo>
                        <a:pt x="2139" y="7212"/>
                      </a:lnTo>
                      <a:cubicBezTo>
                        <a:pt x="2140" y="7210"/>
                        <a:pt x="2141" y="7209"/>
                        <a:pt x="2143" y="7207"/>
                      </a:cubicBezTo>
                      <a:lnTo>
                        <a:pt x="2149" y="7205"/>
                      </a:lnTo>
                      <a:lnTo>
                        <a:pt x="2147" y="7218"/>
                      </a:lnTo>
                      <a:lnTo>
                        <a:pt x="2142" y="7228"/>
                      </a:lnTo>
                      <a:lnTo>
                        <a:pt x="2140" y="7239"/>
                      </a:lnTo>
                      <a:lnTo>
                        <a:pt x="2139" y="7248"/>
                      </a:lnTo>
                      <a:lnTo>
                        <a:pt x="2142" y="7264"/>
                      </a:lnTo>
                      <a:lnTo>
                        <a:pt x="2146" y="7264"/>
                      </a:lnTo>
                      <a:lnTo>
                        <a:pt x="2149" y="7263"/>
                      </a:lnTo>
                      <a:lnTo>
                        <a:pt x="2155" y="7255"/>
                      </a:lnTo>
                      <a:lnTo>
                        <a:pt x="2161" y="7241"/>
                      </a:lnTo>
                      <a:lnTo>
                        <a:pt x="2160" y="7251"/>
                      </a:lnTo>
                      <a:lnTo>
                        <a:pt x="2160" y="7261"/>
                      </a:lnTo>
                      <a:lnTo>
                        <a:pt x="2163" y="7268"/>
                      </a:lnTo>
                      <a:lnTo>
                        <a:pt x="2164" y="7277"/>
                      </a:lnTo>
                      <a:lnTo>
                        <a:pt x="2174" y="7284"/>
                      </a:lnTo>
                      <a:cubicBezTo>
                        <a:pt x="2174" y="7286"/>
                        <a:pt x="2174" y="7289"/>
                        <a:pt x="2175" y="7291"/>
                      </a:cubicBezTo>
                      <a:lnTo>
                        <a:pt x="2177" y="7296"/>
                      </a:lnTo>
                      <a:lnTo>
                        <a:pt x="2190" y="7315"/>
                      </a:lnTo>
                      <a:lnTo>
                        <a:pt x="2201" y="7334"/>
                      </a:lnTo>
                      <a:lnTo>
                        <a:pt x="2216" y="7349"/>
                      </a:lnTo>
                      <a:lnTo>
                        <a:pt x="2228" y="7366"/>
                      </a:lnTo>
                      <a:lnTo>
                        <a:pt x="2242" y="7379"/>
                      </a:lnTo>
                      <a:lnTo>
                        <a:pt x="2245" y="7385"/>
                      </a:lnTo>
                      <a:lnTo>
                        <a:pt x="2250" y="7388"/>
                      </a:lnTo>
                      <a:lnTo>
                        <a:pt x="2254" y="7393"/>
                      </a:lnTo>
                      <a:cubicBezTo>
                        <a:pt x="2255" y="7395"/>
                        <a:pt x="2256" y="7398"/>
                        <a:pt x="2256" y="7400"/>
                      </a:cubicBezTo>
                      <a:lnTo>
                        <a:pt x="2262" y="7408"/>
                      </a:lnTo>
                      <a:lnTo>
                        <a:pt x="2270" y="7412"/>
                      </a:lnTo>
                      <a:lnTo>
                        <a:pt x="2276" y="7421"/>
                      </a:lnTo>
                      <a:lnTo>
                        <a:pt x="2275" y="7431"/>
                      </a:lnTo>
                      <a:lnTo>
                        <a:pt x="2278" y="7432"/>
                      </a:lnTo>
                      <a:lnTo>
                        <a:pt x="2282" y="7431"/>
                      </a:lnTo>
                      <a:lnTo>
                        <a:pt x="2285" y="7422"/>
                      </a:lnTo>
                      <a:lnTo>
                        <a:pt x="2286" y="7417"/>
                      </a:lnTo>
                      <a:lnTo>
                        <a:pt x="2278" y="7380"/>
                      </a:lnTo>
                      <a:lnTo>
                        <a:pt x="2285" y="7382"/>
                      </a:lnTo>
                      <a:lnTo>
                        <a:pt x="2290" y="7388"/>
                      </a:lnTo>
                      <a:lnTo>
                        <a:pt x="2294" y="7385"/>
                      </a:lnTo>
                      <a:lnTo>
                        <a:pt x="2301" y="7367"/>
                      </a:lnTo>
                      <a:lnTo>
                        <a:pt x="2306" y="7350"/>
                      </a:lnTo>
                      <a:lnTo>
                        <a:pt x="2308" y="7340"/>
                      </a:lnTo>
                      <a:lnTo>
                        <a:pt x="2299" y="7329"/>
                      </a:lnTo>
                      <a:lnTo>
                        <a:pt x="2297" y="7315"/>
                      </a:lnTo>
                      <a:lnTo>
                        <a:pt x="2300" y="7298"/>
                      </a:lnTo>
                      <a:lnTo>
                        <a:pt x="2308" y="7285"/>
                      </a:lnTo>
                      <a:lnTo>
                        <a:pt x="2312" y="7278"/>
                      </a:lnTo>
                      <a:lnTo>
                        <a:pt x="2313" y="7273"/>
                      </a:lnTo>
                      <a:lnTo>
                        <a:pt x="2293" y="7262"/>
                      </a:lnTo>
                      <a:lnTo>
                        <a:pt x="2282" y="7249"/>
                      </a:lnTo>
                      <a:lnTo>
                        <a:pt x="2279" y="7250"/>
                      </a:lnTo>
                      <a:lnTo>
                        <a:pt x="2276" y="7248"/>
                      </a:lnTo>
                      <a:lnTo>
                        <a:pt x="2278" y="7234"/>
                      </a:lnTo>
                      <a:lnTo>
                        <a:pt x="2272" y="7218"/>
                      </a:lnTo>
                      <a:lnTo>
                        <a:pt x="2277" y="7217"/>
                      </a:lnTo>
                      <a:lnTo>
                        <a:pt x="2283" y="7213"/>
                      </a:lnTo>
                      <a:lnTo>
                        <a:pt x="2281" y="7187"/>
                      </a:lnTo>
                      <a:lnTo>
                        <a:pt x="2277" y="7168"/>
                      </a:lnTo>
                      <a:lnTo>
                        <a:pt x="2272" y="7159"/>
                      </a:lnTo>
                      <a:lnTo>
                        <a:pt x="2270" y="7153"/>
                      </a:lnTo>
                      <a:lnTo>
                        <a:pt x="2272" y="7147"/>
                      </a:lnTo>
                      <a:lnTo>
                        <a:pt x="2274" y="7139"/>
                      </a:lnTo>
                      <a:lnTo>
                        <a:pt x="2278" y="7117"/>
                      </a:lnTo>
                      <a:lnTo>
                        <a:pt x="2276" y="7110"/>
                      </a:lnTo>
                      <a:lnTo>
                        <a:pt x="2271" y="7099"/>
                      </a:lnTo>
                      <a:lnTo>
                        <a:pt x="2278" y="7071"/>
                      </a:lnTo>
                      <a:lnTo>
                        <a:pt x="2280" y="7046"/>
                      </a:lnTo>
                      <a:lnTo>
                        <a:pt x="2293" y="7059"/>
                      </a:lnTo>
                      <a:lnTo>
                        <a:pt x="2296" y="7050"/>
                      </a:lnTo>
                      <a:lnTo>
                        <a:pt x="2297" y="7043"/>
                      </a:lnTo>
                      <a:lnTo>
                        <a:pt x="2295" y="7018"/>
                      </a:lnTo>
                      <a:lnTo>
                        <a:pt x="2297" y="7008"/>
                      </a:lnTo>
                      <a:lnTo>
                        <a:pt x="2292" y="6973"/>
                      </a:lnTo>
                      <a:lnTo>
                        <a:pt x="2299" y="6963"/>
                      </a:lnTo>
                      <a:lnTo>
                        <a:pt x="2302" y="6949"/>
                      </a:lnTo>
                      <a:lnTo>
                        <a:pt x="2308" y="6942"/>
                      </a:lnTo>
                      <a:lnTo>
                        <a:pt x="2317" y="6927"/>
                      </a:lnTo>
                      <a:lnTo>
                        <a:pt x="2331" y="6906"/>
                      </a:lnTo>
                      <a:lnTo>
                        <a:pt x="2333" y="6894"/>
                      </a:lnTo>
                      <a:lnTo>
                        <a:pt x="2344" y="6874"/>
                      </a:lnTo>
                      <a:lnTo>
                        <a:pt x="2350" y="6864"/>
                      </a:lnTo>
                      <a:lnTo>
                        <a:pt x="2357" y="6861"/>
                      </a:lnTo>
                      <a:lnTo>
                        <a:pt x="2358" y="6860"/>
                      </a:lnTo>
                      <a:lnTo>
                        <a:pt x="2369" y="6852"/>
                      </a:lnTo>
                      <a:lnTo>
                        <a:pt x="2369" y="6839"/>
                      </a:lnTo>
                      <a:lnTo>
                        <a:pt x="2368" y="6828"/>
                      </a:lnTo>
                      <a:lnTo>
                        <a:pt x="2362" y="6817"/>
                      </a:lnTo>
                      <a:lnTo>
                        <a:pt x="2362" y="6808"/>
                      </a:lnTo>
                      <a:lnTo>
                        <a:pt x="2365" y="6799"/>
                      </a:lnTo>
                      <a:lnTo>
                        <a:pt x="2382" y="6808"/>
                      </a:lnTo>
                      <a:lnTo>
                        <a:pt x="2399" y="6810"/>
                      </a:lnTo>
                      <a:lnTo>
                        <a:pt x="2421" y="6793"/>
                      </a:lnTo>
                      <a:lnTo>
                        <a:pt x="2433" y="6790"/>
                      </a:lnTo>
                      <a:lnTo>
                        <a:pt x="2439" y="6791"/>
                      </a:lnTo>
                      <a:lnTo>
                        <a:pt x="2444" y="6766"/>
                      </a:lnTo>
                      <a:lnTo>
                        <a:pt x="2440" y="6749"/>
                      </a:lnTo>
                      <a:lnTo>
                        <a:pt x="2447" y="6748"/>
                      </a:lnTo>
                      <a:lnTo>
                        <a:pt x="2439" y="6730"/>
                      </a:lnTo>
                      <a:lnTo>
                        <a:pt x="2433" y="6723"/>
                      </a:lnTo>
                      <a:lnTo>
                        <a:pt x="2422" y="6718"/>
                      </a:lnTo>
                      <a:lnTo>
                        <a:pt x="2418" y="6707"/>
                      </a:lnTo>
                      <a:lnTo>
                        <a:pt x="2420" y="6699"/>
                      </a:lnTo>
                      <a:lnTo>
                        <a:pt x="2435" y="6672"/>
                      </a:lnTo>
                      <a:lnTo>
                        <a:pt x="2440" y="6657"/>
                      </a:lnTo>
                      <a:lnTo>
                        <a:pt x="2442" y="6613"/>
                      </a:lnTo>
                      <a:lnTo>
                        <a:pt x="2448" y="6590"/>
                      </a:lnTo>
                      <a:lnTo>
                        <a:pt x="2447" y="6584"/>
                      </a:lnTo>
                      <a:lnTo>
                        <a:pt x="2439" y="6569"/>
                      </a:lnTo>
                      <a:lnTo>
                        <a:pt x="2439" y="6561"/>
                      </a:lnTo>
                      <a:lnTo>
                        <a:pt x="2453" y="6575"/>
                      </a:lnTo>
                      <a:lnTo>
                        <a:pt x="2452" y="6590"/>
                      </a:lnTo>
                      <a:lnTo>
                        <a:pt x="2455" y="6595"/>
                      </a:lnTo>
                      <a:lnTo>
                        <a:pt x="2456" y="6614"/>
                      </a:lnTo>
                      <a:lnTo>
                        <a:pt x="2462" y="6615"/>
                      </a:lnTo>
                      <a:lnTo>
                        <a:pt x="2467" y="6619"/>
                      </a:lnTo>
                      <a:lnTo>
                        <a:pt x="2462" y="6644"/>
                      </a:lnTo>
                      <a:lnTo>
                        <a:pt x="2458" y="6680"/>
                      </a:lnTo>
                      <a:lnTo>
                        <a:pt x="2458" y="6694"/>
                      </a:lnTo>
                      <a:lnTo>
                        <a:pt x="2460" y="6703"/>
                      </a:lnTo>
                      <a:lnTo>
                        <a:pt x="2473" y="6715"/>
                      </a:lnTo>
                      <a:lnTo>
                        <a:pt x="2480" y="6717"/>
                      </a:lnTo>
                      <a:lnTo>
                        <a:pt x="2486" y="6726"/>
                      </a:lnTo>
                      <a:lnTo>
                        <a:pt x="2491" y="6728"/>
                      </a:lnTo>
                      <a:lnTo>
                        <a:pt x="2500" y="6725"/>
                      </a:lnTo>
                      <a:lnTo>
                        <a:pt x="2507" y="6727"/>
                      </a:lnTo>
                      <a:lnTo>
                        <a:pt x="2519" y="6747"/>
                      </a:lnTo>
                      <a:lnTo>
                        <a:pt x="2534" y="6742"/>
                      </a:lnTo>
                      <a:lnTo>
                        <a:pt x="2549" y="6727"/>
                      </a:lnTo>
                      <a:lnTo>
                        <a:pt x="2558" y="6698"/>
                      </a:lnTo>
                      <a:lnTo>
                        <a:pt x="2560" y="6684"/>
                      </a:lnTo>
                      <a:lnTo>
                        <a:pt x="2562" y="6699"/>
                      </a:lnTo>
                      <a:lnTo>
                        <a:pt x="2562" y="6717"/>
                      </a:lnTo>
                      <a:lnTo>
                        <a:pt x="2569" y="6709"/>
                      </a:lnTo>
                      <a:lnTo>
                        <a:pt x="2573" y="6699"/>
                      </a:lnTo>
                      <a:lnTo>
                        <a:pt x="2587" y="6649"/>
                      </a:lnTo>
                      <a:lnTo>
                        <a:pt x="2592" y="6614"/>
                      </a:lnTo>
                      <a:lnTo>
                        <a:pt x="2590" y="6552"/>
                      </a:lnTo>
                      <a:lnTo>
                        <a:pt x="2589" y="6539"/>
                      </a:lnTo>
                      <a:lnTo>
                        <a:pt x="2578" y="6509"/>
                      </a:lnTo>
                      <a:lnTo>
                        <a:pt x="2573" y="6481"/>
                      </a:lnTo>
                      <a:lnTo>
                        <a:pt x="2558" y="6450"/>
                      </a:lnTo>
                      <a:lnTo>
                        <a:pt x="2533" y="6418"/>
                      </a:lnTo>
                      <a:lnTo>
                        <a:pt x="2517" y="6386"/>
                      </a:lnTo>
                      <a:lnTo>
                        <a:pt x="2500" y="6367"/>
                      </a:lnTo>
                      <a:lnTo>
                        <a:pt x="2485" y="6345"/>
                      </a:lnTo>
                      <a:lnTo>
                        <a:pt x="2474" y="6334"/>
                      </a:lnTo>
                      <a:lnTo>
                        <a:pt x="2464" y="6332"/>
                      </a:lnTo>
                      <a:lnTo>
                        <a:pt x="2455" y="6321"/>
                      </a:lnTo>
                      <a:lnTo>
                        <a:pt x="2453" y="6315"/>
                      </a:lnTo>
                      <a:lnTo>
                        <a:pt x="2442" y="6308"/>
                      </a:lnTo>
                      <a:lnTo>
                        <a:pt x="2415" y="6300"/>
                      </a:lnTo>
                      <a:lnTo>
                        <a:pt x="2406" y="6292"/>
                      </a:lnTo>
                      <a:lnTo>
                        <a:pt x="2390" y="6296"/>
                      </a:lnTo>
                      <a:lnTo>
                        <a:pt x="2368" y="6295"/>
                      </a:lnTo>
                      <a:lnTo>
                        <a:pt x="2351" y="6289"/>
                      </a:lnTo>
                      <a:lnTo>
                        <a:pt x="2341" y="6295"/>
                      </a:lnTo>
                      <a:lnTo>
                        <a:pt x="2331" y="6289"/>
                      </a:lnTo>
                      <a:lnTo>
                        <a:pt x="2313" y="6289"/>
                      </a:lnTo>
                      <a:lnTo>
                        <a:pt x="2304" y="6285"/>
                      </a:lnTo>
                      <a:lnTo>
                        <a:pt x="2294" y="6272"/>
                      </a:lnTo>
                      <a:lnTo>
                        <a:pt x="2284" y="6256"/>
                      </a:lnTo>
                      <a:lnTo>
                        <a:pt x="2280" y="6243"/>
                      </a:lnTo>
                      <a:lnTo>
                        <a:pt x="2274" y="6238"/>
                      </a:lnTo>
                      <a:lnTo>
                        <a:pt x="2270" y="6224"/>
                      </a:lnTo>
                      <a:lnTo>
                        <a:pt x="2263" y="6207"/>
                      </a:lnTo>
                      <a:lnTo>
                        <a:pt x="2260" y="6186"/>
                      </a:lnTo>
                      <a:lnTo>
                        <a:pt x="2252" y="6173"/>
                      </a:lnTo>
                      <a:lnTo>
                        <a:pt x="2248" y="6169"/>
                      </a:lnTo>
                      <a:lnTo>
                        <a:pt x="2241" y="6171"/>
                      </a:lnTo>
                      <a:lnTo>
                        <a:pt x="2238" y="6162"/>
                      </a:lnTo>
                      <a:lnTo>
                        <a:pt x="2233" y="6153"/>
                      </a:lnTo>
                      <a:lnTo>
                        <a:pt x="2216" y="6147"/>
                      </a:lnTo>
                      <a:lnTo>
                        <a:pt x="2209" y="6129"/>
                      </a:lnTo>
                      <a:lnTo>
                        <a:pt x="2200" y="6120"/>
                      </a:lnTo>
                      <a:lnTo>
                        <a:pt x="2186" y="6125"/>
                      </a:lnTo>
                      <a:lnTo>
                        <a:pt x="2176" y="6124"/>
                      </a:lnTo>
                      <a:lnTo>
                        <a:pt x="2163" y="6127"/>
                      </a:lnTo>
                      <a:lnTo>
                        <a:pt x="2160" y="6129"/>
                      </a:lnTo>
                      <a:lnTo>
                        <a:pt x="2147" y="6139"/>
                      </a:lnTo>
                      <a:lnTo>
                        <a:pt x="2144" y="6137"/>
                      </a:lnTo>
                      <a:lnTo>
                        <a:pt x="2142" y="6119"/>
                      </a:lnTo>
                      <a:lnTo>
                        <a:pt x="2128" y="6105"/>
                      </a:lnTo>
                      <a:lnTo>
                        <a:pt x="2124" y="6087"/>
                      </a:lnTo>
                      <a:lnTo>
                        <a:pt x="2112" y="6071"/>
                      </a:lnTo>
                      <a:lnTo>
                        <a:pt x="2109" y="6060"/>
                      </a:lnTo>
                      <a:lnTo>
                        <a:pt x="2127" y="6077"/>
                      </a:lnTo>
                      <a:lnTo>
                        <a:pt x="2136" y="6092"/>
                      </a:lnTo>
                      <a:lnTo>
                        <a:pt x="2138" y="6103"/>
                      </a:lnTo>
                      <a:lnTo>
                        <a:pt x="2147" y="6091"/>
                      </a:lnTo>
                      <a:lnTo>
                        <a:pt x="2154" y="6059"/>
                      </a:lnTo>
                      <a:lnTo>
                        <a:pt x="2158" y="6048"/>
                      </a:lnTo>
                      <a:lnTo>
                        <a:pt x="2154" y="6080"/>
                      </a:lnTo>
                      <a:lnTo>
                        <a:pt x="2159" y="6089"/>
                      </a:lnTo>
                      <a:lnTo>
                        <a:pt x="2168" y="6090"/>
                      </a:lnTo>
                      <a:lnTo>
                        <a:pt x="2172" y="6093"/>
                      </a:lnTo>
                      <a:lnTo>
                        <a:pt x="2174" y="6115"/>
                      </a:lnTo>
                      <a:lnTo>
                        <a:pt x="2190" y="6118"/>
                      </a:lnTo>
                      <a:lnTo>
                        <a:pt x="2201" y="6117"/>
                      </a:lnTo>
                      <a:lnTo>
                        <a:pt x="2205" y="6116"/>
                      </a:lnTo>
                      <a:lnTo>
                        <a:pt x="2210" y="6123"/>
                      </a:lnTo>
                      <a:lnTo>
                        <a:pt x="2219" y="6118"/>
                      </a:lnTo>
                      <a:lnTo>
                        <a:pt x="2224" y="6127"/>
                      </a:lnTo>
                      <a:lnTo>
                        <a:pt x="2226" y="6141"/>
                      </a:lnTo>
                      <a:lnTo>
                        <a:pt x="2245" y="6165"/>
                      </a:lnTo>
                      <a:lnTo>
                        <a:pt x="2253" y="6162"/>
                      </a:lnTo>
                      <a:lnTo>
                        <a:pt x="2258" y="6175"/>
                      </a:lnTo>
                      <a:lnTo>
                        <a:pt x="2266" y="6182"/>
                      </a:lnTo>
                      <a:lnTo>
                        <a:pt x="2265" y="6197"/>
                      </a:lnTo>
                      <a:lnTo>
                        <a:pt x="2267" y="6207"/>
                      </a:lnTo>
                      <a:lnTo>
                        <a:pt x="2278" y="6234"/>
                      </a:lnTo>
                      <a:lnTo>
                        <a:pt x="2291" y="6236"/>
                      </a:lnTo>
                      <a:lnTo>
                        <a:pt x="2294" y="6238"/>
                      </a:lnTo>
                      <a:lnTo>
                        <a:pt x="2299" y="6242"/>
                      </a:lnTo>
                      <a:lnTo>
                        <a:pt x="2314" y="6255"/>
                      </a:lnTo>
                      <a:lnTo>
                        <a:pt x="2344" y="6252"/>
                      </a:lnTo>
                      <a:lnTo>
                        <a:pt x="2353" y="6258"/>
                      </a:lnTo>
                      <a:lnTo>
                        <a:pt x="2379" y="6264"/>
                      </a:lnTo>
                      <a:lnTo>
                        <a:pt x="2389" y="6263"/>
                      </a:lnTo>
                      <a:lnTo>
                        <a:pt x="2402" y="6257"/>
                      </a:lnTo>
                      <a:lnTo>
                        <a:pt x="2418" y="6248"/>
                      </a:lnTo>
                      <a:lnTo>
                        <a:pt x="2425" y="6232"/>
                      </a:lnTo>
                      <a:lnTo>
                        <a:pt x="2428" y="6217"/>
                      </a:lnTo>
                      <a:lnTo>
                        <a:pt x="2431" y="6197"/>
                      </a:lnTo>
                      <a:lnTo>
                        <a:pt x="2441" y="6149"/>
                      </a:lnTo>
                      <a:cubicBezTo>
                        <a:pt x="2441" y="6144"/>
                        <a:pt x="2441" y="6138"/>
                        <a:pt x="2440" y="6133"/>
                      </a:cubicBezTo>
                      <a:lnTo>
                        <a:pt x="2442" y="6114"/>
                      </a:lnTo>
                      <a:lnTo>
                        <a:pt x="2448" y="6100"/>
                      </a:lnTo>
                      <a:lnTo>
                        <a:pt x="2451" y="6087"/>
                      </a:lnTo>
                      <a:lnTo>
                        <a:pt x="2443" y="6160"/>
                      </a:lnTo>
                      <a:lnTo>
                        <a:pt x="2435" y="6196"/>
                      </a:lnTo>
                      <a:lnTo>
                        <a:pt x="2435" y="6207"/>
                      </a:lnTo>
                      <a:lnTo>
                        <a:pt x="2429" y="6229"/>
                      </a:lnTo>
                      <a:lnTo>
                        <a:pt x="2428" y="6240"/>
                      </a:lnTo>
                      <a:lnTo>
                        <a:pt x="2429" y="6248"/>
                      </a:lnTo>
                      <a:lnTo>
                        <a:pt x="2435" y="6254"/>
                      </a:lnTo>
                      <a:lnTo>
                        <a:pt x="2451" y="6258"/>
                      </a:lnTo>
                      <a:lnTo>
                        <a:pt x="2471" y="6252"/>
                      </a:lnTo>
                      <a:lnTo>
                        <a:pt x="2501" y="6254"/>
                      </a:lnTo>
                      <a:lnTo>
                        <a:pt x="2516" y="6269"/>
                      </a:lnTo>
                      <a:lnTo>
                        <a:pt x="2523" y="6265"/>
                      </a:lnTo>
                      <a:lnTo>
                        <a:pt x="2529" y="6269"/>
                      </a:lnTo>
                      <a:lnTo>
                        <a:pt x="2535" y="6277"/>
                      </a:lnTo>
                      <a:lnTo>
                        <a:pt x="2537" y="6286"/>
                      </a:lnTo>
                      <a:lnTo>
                        <a:pt x="2542" y="6290"/>
                      </a:lnTo>
                      <a:lnTo>
                        <a:pt x="2546" y="6279"/>
                      </a:lnTo>
                      <a:lnTo>
                        <a:pt x="2555" y="6294"/>
                      </a:lnTo>
                      <a:lnTo>
                        <a:pt x="2569" y="6336"/>
                      </a:lnTo>
                      <a:cubicBezTo>
                        <a:pt x="2569" y="6338"/>
                        <a:pt x="2569" y="6341"/>
                        <a:pt x="2569" y="6343"/>
                      </a:cubicBezTo>
                      <a:lnTo>
                        <a:pt x="2572" y="6351"/>
                      </a:lnTo>
                      <a:lnTo>
                        <a:pt x="2585" y="6351"/>
                      </a:lnTo>
                      <a:lnTo>
                        <a:pt x="2601" y="6337"/>
                      </a:lnTo>
                      <a:lnTo>
                        <a:pt x="2648" y="6322"/>
                      </a:lnTo>
                      <a:lnTo>
                        <a:pt x="2659" y="6334"/>
                      </a:lnTo>
                      <a:lnTo>
                        <a:pt x="2670" y="6336"/>
                      </a:lnTo>
                      <a:lnTo>
                        <a:pt x="2672" y="6342"/>
                      </a:lnTo>
                      <a:lnTo>
                        <a:pt x="2678" y="6341"/>
                      </a:lnTo>
                      <a:lnTo>
                        <a:pt x="2681" y="6349"/>
                      </a:lnTo>
                      <a:lnTo>
                        <a:pt x="2680" y="6354"/>
                      </a:lnTo>
                      <a:lnTo>
                        <a:pt x="2683" y="6365"/>
                      </a:lnTo>
                      <a:lnTo>
                        <a:pt x="2682" y="6378"/>
                      </a:lnTo>
                      <a:lnTo>
                        <a:pt x="2695" y="6384"/>
                      </a:lnTo>
                      <a:lnTo>
                        <a:pt x="2694" y="6407"/>
                      </a:lnTo>
                      <a:lnTo>
                        <a:pt x="2709" y="6447"/>
                      </a:lnTo>
                      <a:lnTo>
                        <a:pt x="2707" y="6458"/>
                      </a:lnTo>
                      <a:lnTo>
                        <a:pt x="2711" y="6490"/>
                      </a:lnTo>
                      <a:lnTo>
                        <a:pt x="2720" y="6520"/>
                      </a:lnTo>
                      <a:lnTo>
                        <a:pt x="2722" y="6557"/>
                      </a:lnTo>
                      <a:lnTo>
                        <a:pt x="2729" y="6567"/>
                      </a:lnTo>
                      <a:lnTo>
                        <a:pt x="2733" y="6581"/>
                      </a:lnTo>
                      <a:lnTo>
                        <a:pt x="2734" y="6594"/>
                      </a:lnTo>
                      <a:lnTo>
                        <a:pt x="2732" y="6613"/>
                      </a:lnTo>
                      <a:lnTo>
                        <a:pt x="2737" y="6648"/>
                      </a:lnTo>
                      <a:lnTo>
                        <a:pt x="2745" y="6651"/>
                      </a:lnTo>
                      <a:cubicBezTo>
                        <a:pt x="2747" y="6657"/>
                        <a:pt x="2748" y="6663"/>
                        <a:pt x="2750" y="6669"/>
                      </a:cubicBezTo>
                      <a:lnTo>
                        <a:pt x="2753" y="6679"/>
                      </a:lnTo>
                      <a:cubicBezTo>
                        <a:pt x="2754" y="6683"/>
                        <a:pt x="2755" y="6687"/>
                        <a:pt x="2755" y="6691"/>
                      </a:cubicBezTo>
                      <a:lnTo>
                        <a:pt x="2757" y="6709"/>
                      </a:lnTo>
                      <a:lnTo>
                        <a:pt x="2761" y="6726"/>
                      </a:lnTo>
                      <a:lnTo>
                        <a:pt x="2761" y="6749"/>
                      </a:lnTo>
                      <a:lnTo>
                        <a:pt x="2766" y="6773"/>
                      </a:lnTo>
                      <a:lnTo>
                        <a:pt x="2764" y="6785"/>
                      </a:lnTo>
                      <a:lnTo>
                        <a:pt x="2757" y="6806"/>
                      </a:lnTo>
                      <a:lnTo>
                        <a:pt x="2779" y="6835"/>
                      </a:lnTo>
                      <a:lnTo>
                        <a:pt x="2780" y="6847"/>
                      </a:lnTo>
                      <a:lnTo>
                        <a:pt x="2788" y="6866"/>
                      </a:lnTo>
                      <a:lnTo>
                        <a:pt x="2797" y="6875"/>
                      </a:lnTo>
                      <a:lnTo>
                        <a:pt x="2798" y="6897"/>
                      </a:lnTo>
                      <a:lnTo>
                        <a:pt x="2805" y="6911"/>
                      </a:lnTo>
                      <a:lnTo>
                        <a:pt x="2815" y="6939"/>
                      </a:lnTo>
                      <a:lnTo>
                        <a:pt x="2817" y="6942"/>
                      </a:lnTo>
                      <a:lnTo>
                        <a:pt x="2829" y="6953"/>
                      </a:lnTo>
                      <a:lnTo>
                        <a:pt x="2842" y="6947"/>
                      </a:lnTo>
                      <a:lnTo>
                        <a:pt x="2856" y="6957"/>
                      </a:lnTo>
                      <a:lnTo>
                        <a:pt x="2883" y="6957"/>
                      </a:lnTo>
                      <a:lnTo>
                        <a:pt x="2902" y="6964"/>
                      </a:lnTo>
                      <a:lnTo>
                        <a:pt x="2916" y="6962"/>
                      </a:lnTo>
                      <a:lnTo>
                        <a:pt x="2961" y="6965"/>
                      </a:lnTo>
                      <a:lnTo>
                        <a:pt x="2970" y="6959"/>
                      </a:lnTo>
                      <a:lnTo>
                        <a:pt x="2972" y="6959"/>
                      </a:lnTo>
                      <a:lnTo>
                        <a:pt x="2979" y="6962"/>
                      </a:lnTo>
                      <a:lnTo>
                        <a:pt x="2983" y="6966"/>
                      </a:lnTo>
                      <a:lnTo>
                        <a:pt x="2987" y="6984"/>
                      </a:lnTo>
                      <a:lnTo>
                        <a:pt x="2994" y="6998"/>
                      </a:lnTo>
                      <a:lnTo>
                        <a:pt x="2998" y="7003"/>
                      </a:lnTo>
                      <a:lnTo>
                        <a:pt x="3012" y="7009"/>
                      </a:lnTo>
                      <a:lnTo>
                        <a:pt x="3018" y="7013"/>
                      </a:lnTo>
                      <a:lnTo>
                        <a:pt x="3033" y="7036"/>
                      </a:lnTo>
                      <a:lnTo>
                        <a:pt x="3040" y="7049"/>
                      </a:lnTo>
                      <a:lnTo>
                        <a:pt x="3043" y="7071"/>
                      </a:lnTo>
                      <a:lnTo>
                        <a:pt x="3045" y="7078"/>
                      </a:lnTo>
                      <a:lnTo>
                        <a:pt x="3048" y="7080"/>
                      </a:lnTo>
                      <a:lnTo>
                        <a:pt x="3088" y="7091"/>
                      </a:lnTo>
                      <a:lnTo>
                        <a:pt x="3111" y="7100"/>
                      </a:lnTo>
                      <a:lnTo>
                        <a:pt x="3135" y="7108"/>
                      </a:lnTo>
                      <a:lnTo>
                        <a:pt x="3171" y="7110"/>
                      </a:lnTo>
                      <a:lnTo>
                        <a:pt x="3178" y="7106"/>
                      </a:lnTo>
                      <a:lnTo>
                        <a:pt x="3183" y="7098"/>
                      </a:lnTo>
                      <a:lnTo>
                        <a:pt x="3184" y="7084"/>
                      </a:lnTo>
                      <a:lnTo>
                        <a:pt x="3186" y="7076"/>
                      </a:lnTo>
                      <a:lnTo>
                        <a:pt x="3187" y="7054"/>
                      </a:lnTo>
                      <a:lnTo>
                        <a:pt x="3189" y="7051"/>
                      </a:lnTo>
                      <a:lnTo>
                        <a:pt x="3190" y="7063"/>
                      </a:lnTo>
                      <a:lnTo>
                        <a:pt x="3194" y="7075"/>
                      </a:lnTo>
                      <a:lnTo>
                        <a:pt x="3199" y="7076"/>
                      </a:lnTo>
                      <a:lnTo>
                        <a:pt x="3204" y="7073"/>
                      </a:lnTo>
                      <a:lnTo>
                        <a:pt x="3208" y="7064"/>
                      </a:lnTo>
                      <a:lnTo>
                        <a:pt x="3208" y="7051"/>
                      </a:lnTo>
                      <a:lnTo>
                        <a:pt x="3204" y="7028"/>
                      </a:lnTo>
                      <a:lnTo>
                        <a:pt x="3197" y="7014"/>
                      </a:lnTo>
                      <a:lnTo>
                        <a:pt x="3195" y="7004"/>
                      </a:lnTo>
                      <a:lnTo>
                        <a:pt x="3200" y="7003"/>
                      </a:lnTo>
                      <a:cubicBezTo>
                        <a:pt x="3201" y="7007"/>
                        <a:pt x="3202" y="7011"/>
                        <a:pt x="3204" y="7014"/>
                      </a:cubicBezTo>
                      <a:lnTo>
                        <a:pt x="3221" y="7036"/>
                      </a:lnTo>
                      <a:lnTo>
                        <a:pt x="3225" y="7038"/>
                      </a:lnTo>
                      <a:lnTo>
                        <a:pt x="3228" y="7032"/>
                      </a:lnTo>
                      <a:lnTo>
                        <a:pt x="3233" y="7020"/>
                      </a:lnTo>
                      <a:lnTo>
                        <a:pt x="3244" y="7010"/>
                      </a:lnTo>
                      <a:lnTo>
                        <a:pt x="3251" y="7005"/>
                      </a:lnTo>
                      <a:lnTo>
                        <a:pt x="3264" y="6985"/>
                      </a:lnTo>
                      <a:lnTo>
                        <a:pt x="3282" y="6976"/>
                      </a:lnTo>
                      <a:lnTo>
                        <a:pt x="3292" y="6967"/>
                      </a:lnTo>
                      <a:lnTo>
                        <a:pt x="3296" y="6960"/>
                      </a:lnTo>
                      <a:lnTo>
                        <a:pt x="3298" y="6952"/>
                      </a:lnTo>
                      <a:lnTo>
                        <a:pt x="3301" y="6949"/>
                      </a:lnTo>
                      <a:cubicBezTo>
                        <a:pt x="3303" y="6948"/>
                        <a:pt x="3304" y="6946"/>
                        <a:pt x="3305" y="6945"/>
                      </a:cubicBezTo>
                      <a:lnTo>
                        <a:pt x="3309" y="6935"/>
                      </a:lnTo>
                      <a:lnTo>
                        <a:pt x="3317" y="6920"/>
                      </a:lnTo>
                      <a:lnTo>
                        <a:pt x="3325" y="6893"/>
                      </a:lnTo>
                      <a:lnTo>
                        <a:pt x="3321" y="6877"/>
                      </a:lnTo>
                      <a:lnTo>
                        <a:pt x="3321" y="6867"/>
                      </a:lnTo>
                      <a:lnTo>
                        <a:pt x="3329" y="6847"/>
                      </a:lnTo>
                      <a:lnTo>
                        <a:pt x="3334" y="6840"/>
                      </a:lnTo>
                      <a:lnTo>
                        <a:pt x="3332" y="6835"/>
                      </a:lnTo>
                      <a:lnTo>
                        <a:pt x="3325" y="6821"/>
                      </a:lnTo>
                      <a:lnTo>
                        <a:pt x="3318" y="6811"/>
                      </a:lnTo>
                      <a:lnTo>
                        <a:pt x="3305" y="6804"/>
                      </a:lnTo>
                      <a:lnTo>
                        <a:pt x="3280" y="6804"/>
                      </a:lnTo>
                      <a:lnTo>
                        <a:pt x="3269" y="6802"/>
                      </a:lnTo>
                      <a:lnTo>
                        <a:pt x="3279" y="6785"/>
                      </a:lnTo>
                      <a:lnTo>
                        <a:pt x="3280" y="6780"/>
                      </a:lnTo>
                      <a:lnTo>
                        <a:pt x="3279" y="6769"/>
                      </a:lnTo>
                      <a:lnTo>
                        <a:pt x="3280" y="6767"/>
                      </a:lnTo>
                      <a:lnTo>
                        <a:pt x="3284" y="6767"/>
                      </a:lnTo>
                      <a:lnTo>
                        <a:pt x="3302" y="6779"/>
                      </a:lnTo>
                      <a:lnTo>
                        <a:pt x="3310" y="6781"/>
                      </a:lnTo>
                      <a:lnTo>
                        <a:pt x="3315" y="6779"/>
                      </a:lnTo>
                      <a:lnTo>
                        <a:pt x="3321" y="6771"/>
                      </a:lnTo>
                      <a:lnTo>
                        <a:pt x="3328" y="6757"/>
                      </a:lnTo>
                      <a:lnTo>
                        <a:pt x="3350" y="6709"/>
                      </a:lnTo>
                      <a:lnTo>
                        <a:pt x="3348" y="6688"/>
                      </a:lnTo>
                      <a:lnTo>
                        <a:pt x="3334" y="6634"/>
                      </a:lnTo>
                      <a:lnTo>
                        <a:pt x="3328" y="6627"/>
                      </a:lnTo>
                      <a:lnTo>
                        <a:pt x="3323" y="6627"/>
                      </a:lnTo>
                      <a:lnTo>
                        <a:pt x="3321" y="6628"/>
                      </a:lnTo>
                      <a:lnTo>
                        <a:pt x="3317" y="6637"/>
                      </a:lnTo>
                      <a:lnTo>
                        <a:pt x="3323" y="6647"/>
                      </a:lnTo>
                      <a:lnTo>
                        <a:pt x="3326" y="6657"/>
                      </a:lnTo>
                      <a:lnTo>
                        <a:pt x="3327" y="6672"/>
                      </a:lnTo>
                      <a:lnTo>
                        <a:pt x="3326" y="6672"/>
                      </a:lnTo>
                      <a:lnTo>
                        <a:pt x="3321" y="6660"/>
                      </a:lnTo>
                      <a:lnTo>
                        <a:pt x="3308" y="6643"/>
                      </a:lnTo>
                      <a:lnTo>
                        <a:pt x="3290" y="6624"/>
                      </a:lnTo>
                      <a:lnTo>
                        <a:pt x="3269" y="6613"/>
                      </a:lnTo>
                      <a:lnTo>
                        <a:pt x="3247" y="6611"/>
                      </a:lnTo>
                      <a:lnTo>
                        <a:pt x="3230" y="6606"/>
                      </a:lnTo>
                      <a:lnTo>
                        <a:pt x="3216" y="6599"/>
                      </a:lnTo>
                      <a:lnTo>
                        <a:pt x="3208" y="6592"/>
                      </a:lnTo>
                      <a:lnTo>
                        <a:pt x="3199" y="6578"/>
                      </a:lnTo>
                      <a:lnTo>
                        <a:pt x="3194" y="6577"/>
                      </a:lnTo>
                      <a:lnTo>
                        <a:pt x="3181" y="6577"/>
                      </a:lnTo>
                      <a:lnTo>
                        <a:pt x="3169" y="6574"/>
                      </a:lnTo>
                      <a:lnTo>
                        <a:pt x="3166" y="6573"/>
                      </a:lnTo>
                      <a:lnTo>
                        <a:pt x="3156" y="6562"/>
                      </a:lnTo>
                      <a:lnTo>
                        <a:pt x="3158" y="6560"/>
                      </a:lnTo>
                      <a:lnTo>
                        <a:pt x="3158" y="6558"/>
                      </a:lnTo>
                      <a:lnTo>
                        <a:pt x="3164" y="6561"/>
                      </a:lnTo>
                      <a:lnTo>
                        <a:pt x="3168" y="6560"/>
                      </a:lnTo>
                      <a:lnTo>
                        <a:pt x="3169" y="6553"/>
                      </a:lnTo>
                      <a:lnTo>
                        <a:pt x="3172" y="6551"/>
                      </a:lnTo>
                      <a:lnTo>
                        <a:pt x="3183" y="6555"/>
                      </a:lnTo>
                      <a:lnTo>
                        <a:pt x="3188" y="6556"/>
                      </a:lnTo>
                      <a:cubicBezTo>
                        <a:pt x="3189" y="6555"/>
                        <a:pt x="3190" y="6554"/>
                        <a:pt x="3190" y="6553"/>
                      </a:cubicBezTo>
                      <a:lnTo>
                        <a:pt x="3193" y="6546"/>
                      </a:lnTo>
                      <a:lnTo>
                        <a:pt x="3197" y="6518"/>
                      </a:lnTo>
                      <a:lnTo>
                        <a:pt x="3202" y="6510"/>
                      </a:lnTo>
                      <a:lnTo>
                        <a:pt x="3200" y="6528"/>
                      </a:lnTo>
                      <a:lnTo>
                        <a:pt x="3201" y="6539"/>
                      </a:lnTo>
                      <a:lnTo>
                        <a:pt x="3204" y="6540"/>
                      </a:lnTo>
                      <a:lnTo>
                        <a:pt x="3207" y="6539"/>
                      </a:lnTo>
                      <a:lnTo>
                        <a:pt x="3215" y="6532"/>
                      </a:lnTo>
                      <a:lnTo>
                        <a:pt x="3221" y="6531"/>
                      </a:lnTo>
                      <a:lnTo>
                        <a:pt x="3225" y="6532"/>
                      </a:lnTo>
                      <a:lnTo>
                        <a:pt x="3234" y="6538"/>
                      </a:lnTo>
                      <a:lnTo>
                        <a:pt x="3239" y="6540"/>
                      </a:lnTo>
                      <a:lnTo>
                        <a:pt x="3242" y="6544"/>
                      </a:lnTo>
                      <a:lnTo>
                        <a:pt x="3243" y="6555"/>
                      </a:lnTo>
                      <a:lnTo>
                        <a:pt x="3248" y="6568"/>
                      </a:lnTo>
                      <a:lnTo>
                        <a:pt x="3268" y="6582"/>
                      </a:lnTo>
                      <a:lnTo>
                        <a:pt x="3277" y="6592"/>
                      </a:lnTo>
                      <a:lnTo>
                        <a:pt x="3279" y="6594"/>
                      </a:lnTo>
                      <a:lnTo>
                        <a:pt x="3284" y="6592"/>
                      </a:lnTo>
                      <a:lnTo>
                        <a:pt x="3289" y="6594"/>
                      </a:lnTo>
                      <a:lnTo>
                        <a:pt x="3292" y="6600"/>
                      </a:lnTo>
                      <a:lnTo>
                        <a:pt x="3296" y="6611"/>
                      </a:lnTo>
                      <a:lnTo>
                        <a:pt x="3299" y="6617"/>
                      </a:lnTo>
                      <a:lnTo>
                        <a:pt x="3308" y="6618"/>
                      </a:lnTo>
                      <a:lnTo>
                        <a:pt x="3327" y="6613"/>
                      </a:lnTo>
                      <a:lnTo>
                        <a:pt x="3332" y="6616"/>
                      </a:lnTo>
                      <a:lnTo>
                        <a:pt x="3341" y="6624"/>
                      </a:lnTo>
                      <a:lnTo>
                        <a:pt x="3347" y="6625"/>
                      </a:lnTo>
                      <a:lnTo>
                        <a:pt x="3351" y="6623"/>
                      </a:lnTo>
                      <a:lnTo>
                        <a:pt x="3363" y="6641"/>
                      </a:lnTo>
                      <a:lnTo>
                        <a:pt x="3369" y="6657"/>
                      </a:lnTo>
                      <a:lnTo>
                        <a:pt x="3380" y="6662"/>
                      </a:lnTo>
                      <a:lnTo>
                        <a:pt x="3392" y="6659"/>
                      </a:lnTo>
                      <a:lnTo>
                        <a:pt x="3401" y="6660"/>
                      </a:lnTo>
                      <a:cubicBezTo>
                        <a:pt x="3402" y="6659"/>
                        <a:pt x="3403" y="6658"/>
                        <a:pt x="3403" y="6657"/>
                      </a:cubicBezTo>
                      <a:lnTo>
                        <a:pt x="3407" y="6644"/>
                      </a:lnTo>
                      <a:lnTo>
                        <a:pt x="3404" y="6631"/>
                      </a:lnTo>
                      <a:lnTo>
                        <a:pt x="3403" y="6619"/>
                      </a:lnTo>
                      <a:lnTo>
                        <a:pt x="3406" y="6605"/>
                      </a:lnTo>
                      <a:lnTo>
                        <a:pt x="3410" y="6590"/>
                      </a:lnTo>
                      <a:lnTo>
                        <a:pt x="3421" y="6574"/>
                      </a:lnTo>
                      <a:lnTo>
                        <a:pt x="3419" y="6565"/>
                      </a:lnTo>
                      <a:lnTo>
                        <a:pt x="3414" y="6555"/>
                      </a:lnTo>
                      <a:lnTo>
                        <a:pt x="3406" y="6559"/>
                      </a:lnTo>
                      <a:lnTo>
                        <a:pt x="3396" y="6549"/>
                      </a:lnTo>
                      <a:lnTo>
                        <a:pt x="3394" y="6540"/>
                      </a:lnTo>
                      <a:lnTo>
                        <a:pt x="3392" y="6509"/>
                      </a:lnTo>
                      <a:lnTo>
                        <a:pt x="3404" y="6486"/>
                      </a:lnTo>
                      <a:lnTo>
                        <a:pt x="3415" y="6467"/>
                      </a:lnTo>
                      <a:lnTo>
                        <a:pt x="3426" y="6452"/>
                      </a:lnTo>
                      <a:lnTo>
                        <a:pt x="3427" y="6441"/>
                      </a:lnTo>
                      <a:lnTo>
                        <a:pt x="3425" y="6424"/>
                      </a:lnTo>
                      <a:lnTo>
                        <a:pt x="3417" y="6424"/>
                      </a:lnTo>
                      <a:lnTo>
                        <a:pt x="3406" y="6427"/>
                      </a:lnTo>
                      <a:lnTo>
                        <a:pt x="3401" y="6427"/>
                      </a:lnTo>
                      <a:lnTo>
                        <a:pt x="3371" y="6420"/>
                      </a:lnTo>
                      <a:lnTo>
                        <a:pt x="3360" y="6421"/>
                      </a:lnTo>
                      <a:lnTo>
                        <a:pt x="3367" y="6417"/>
                      </a:lnTo>
                      <a:lnTo>
                        <a:pt x="3378" y="6414"/>
                      </a:lnTo>
                      <a:lnTo>
                        <a:pt x="3410" y="6413"/>
                      </a:lnTo>
                      <a:lnTo>
                        <a:pt x="3417" y="6411"/>
                      </a:lnTo>
                      <a:lnTo>
                        <a:pt x="3417" y="6402"/>
                      </a:lnTo>
                      <a:lnTo>
                        <a:pt x="3412" y="6398"/>
                      </a:lnTo>
                      <a:lnTo>
                        <a:pt x="3412" y="6388"/>
                      </a:lnTo>
                      <a:lnTo>
                        <a:pt x="3421" y="6379"/>
                      </a:lnTo>
                      <a:lnTo>
                        <a:pt x="3425" y="6368"/>
                      </a:lnTo>
                      <a:lnTo>
                        <a:pt x="3420" y="6361"/>
                      </a:lnTo>
                      <a:lnTo>
                        <a:pt x="3414" y="6359"/>
                      </a:lnTo>
                      <a:lnTo>
                        <a:pt x="3407" y="6345"/>
                      </a:lnTo>
                      <a:lnTo>
                        <a:pt x="3403" y="6338"/>
                      </a:lnTo>
                      <a:lnTo>
                        <a:pt x="3395" y="6332"/>
                      </a:lnTo>
                      <a:lnTo>
                        <a:pt x="3374" y="6328"/>
                      </a:lnTo>
                      <a:lnTo>
                        <a:pt x="3371" y="6324"/>
                      </a:lnTo>
                      <a:lnTo>
                        <a:pt x="3383" y="6324"/>
                      </a:lnTo>
                      <a:lnTo>
                        <a:pt x="3393" y="6322"/>
                      </a:lnTo>
                      <a:lnTo>
                        <a:pt x="3399" y="6318"/>
                      </a:lnTo>
                      <a:lnTo>
                        <a:pt x="3416" y="6310"/>
                      </a:lnTo>
                      <a:lnTo>
                        <a:pt x="3430" y="6312"/>
                      </a:lnTo>
                      <a:lnTo>
                        <a:pt x="3436" y="6310"/>
                      </a:lnTo>
                      <a:lnTo>
                        <a:pt x="3443" y="6291"/>
                      </a:lnTo>
                      <a:lnTo>
                        <a:pt x="3448" y="6281"/>
                      </a:lnTo>
                      <a:lnTo>
                        <a:pt x="3452" y="6272"/>
                      </a:lnTo>
                      <a:lnTo>
                        <a:pt x="3460" y="6269"/>
                      </a:lnTo>
                      <a:lnTo>
                        <a:pt x="3471" y="6262"/>
                      </a:lnTo>
                      <a:lnTo>
                        <a:pt x="3469" y="6256"/>
                      </a:lnTo>
                      <a:lnTo>
                        <a:pt x="3471" y="6248"/>
                      </a:lnTo>
                      <a:lnTo>
                        <a:pt x="3459" y="6250"/>
                      </a:lnTo>
                      <a:lnTo>
                        <a:pt x="3469" y="6237"/>
                      </a:lnTo>
                      <a:lnTo>
                        <a:pt x="3469" y="6232"/>
                      </a:lnTo>
                      <a:lnTo>
                        <a:pt x="3475" y="6216"/>
                      </a:lnTo>
                      <a:lnTo>
                        <a:pt x="3482" y="6209"/>
                      </a:lnTo>
                      <a:lnTo>
                        <a:pt x="3482" y="6200"/>
                      </a:lnTo>
                      <a:lnTo>
                        <a:pt x="3475" y="6200"/>
                      </a:lnTo>
                      <a:lnTo>
                        <a:pt x="3465" y="6197"/>
                      </a:lnTo>
                      <a:lnTo>
                        <a:pt x="3464" y="6188"/>
                      </a:lnTo>
                      <a:lnTo>
                        <a:pt x="3466" y="6183"/>
                      </a:lnTo>
                      <a:lnTo>
                        <a:pt x="3471" y="6177"/>
                      </a:lnTo>
                      <a:lnTo>
                        <a:pt x="3473" y="6170"/>
                      </a:lnTo>
                      <a:lnTo>
                        <a:pt x="3471" y="6153"/>
                      </a:lnTo>
                      <a:lnTo>
                        <a:pt x="3472" y="6142"/>
                      </a:lnTo>
                      <a:cubicBezTo>
                        <a:pt x="3473" y="6141"/>
                        <a:pt x="3474" y="6140"/>
                        <a:pt x="3475" y="6139"/>
                      </a:cubicBezTo>
                      <a:lnTo>
                        <a:pt x="3482" y="6149"/>
                      </a:lnTo>
                      <a:lnTo>
                        <a:pt x="3485" y="6143"/>
                      </a:lnTo>
                      <a:lnTo>
                        <a:pt x="3503" y="6124"/>
                      </a:lnTo>
                      <a:lnTo>
                        <a:pt x="3503" y="6118"/>
                      </a:lnTo>
                      <a:lnTo>
                        <a:pt x="3497" y="6108"/>
                      </a:lnTo>
                      <a:lnTo>
                        <a:pt x="3497" y="6092"/>
                      </a:lnTo>
                      <a:lnTo>
                        <a:pt x="3505" y="6086"/>
                      </a:lnTo>
                      <a:lnTo>
                        <a:pt x="3515" y="6099"/>
                      </a:lnTo>
                      <a:lnTo>
                        <a:pt x="3521" y="6102"/>
                      </a:lnTo>
                      <a:lnTo>
                        <a:pt x="3523" y="6091"/>
                      </a:lnTo>
                      <a:lnTo>
                        <a:pt x="3519" y="6075"/>
                      </a:lnTo>
                      <a:lnTo>
                        <a:pt x="3518" y="6050"/>
                      </a:lnTo>
                      <a:lnTo>
                        <a:pt x="3520" y="6042"/>
                      </a:lnTo>
                      <a:lnTo>
                        <a:pt x="3529" y="6044"/>
                      </a:lnTo>
                      <a:lnTo>
                        <a:pt x="3533" y="6056"/>
                      </a:lnTo>
                      <a:lnTo>
                        <a:pt x="3536" y="6056"/>
                      </a:lnTo>
                      <a:lnTo>
                        <a:pt x="3540" y="6044"/>
                      </a:lnTo>
                      <a:lnTo>
                        <a:pt x="3541" y="6039"/>
                      </a:lnTo>
                      <a:lnTo>
                        <a:pt x="3539" y="6027"/>
                      </a:lnTo>
                      <a:lnTo>
                        <a:pt x="3546" y="6007"/>
                      </a:lnTo>
                      <a:lnTo>
                        <a:pt x="3550" y="5976"/>
                      </a:lnTo>
                      <a:lnTo>
                        <a:pt x="3557" y="5960"/>
                      </a:lnTo>
                      <a:lnTo>
                        <a:pt x="3560" y="5961"/>
                      </a:lnTo>
                      <a:lnTo>
                        <a:pt x="3564" y="5966"/>
                      </a:lnTo>
                      <a:lnTo>
                        <a:pt x="3565" y="5973"/>
                      </a:lnTo>
                      <a:lnTo>
                        <a:pt x="3557" y="5971"/>
                      </a:lnTo>
                      <a:lnTo>
                        <a:pt x="3555" y="5974"/>
                      </a:lnTo>
                      <a:lnTo>
                        <a:pt x="3552" y="6008"/>
                      </a:lnTo>
                      <a:lnTo>
                        <a:pt x="3557" y="6058"/>
                      </a:lnTo>
                      <a:lnTo>
                        <a:pt x="3564" y="6069"/>
                      </a:lnTo>
                      <a:cubicBezTo>
                        <a:pt x="3569" y="6065"/>
                        <a:pt x="3573" y="6061"/>
                        <a:pt x="3577" y="6057"/>
                      </a:cubicBezTo>
                      <a:lnTo>
                        <a:pt x="3587" y="6046"/>
                      </a:lnTo>
                      <a:lnTo>
                        <a:pt x="3598" y="6042"/>
                      </a:lnTo>
                      <a:lnTo>
                        <a:pt x="3610" y="6032"/>
                      </a:lnTo>
                      <a:lnTo>
                        <a:pt x="3627" y="5988"/>
                      </a:lnTo>
                      <a:lnTo>
                        <a:pt x="3627" y="5979"/>
                      </a:lnTo>
                      <a:lnTo>
                        <a:pt x="3623" y="5974"/>
                      </a:lnTo>
                      <a:lnTo>
                        <a:pt x="3624" y="5967"/>
                      </a:lnTo>
                      <a:lnTo>
                        <a:pt x="3626" y="5956"/>
                      </a:lnTo>
                      <a:lnTo>
                        <a:pt x="3628" y="5952"/>
                      </a:lnTo>
                      <a:lnTo>
                        <a:pt x="3632" y="5951"/>
                      </a:lnTo>
                      <a:lnTo>
                        <a:pt x="3644" y="5947"/>
                      </a:lnTo>
                      <a:lnTo>
                        <a:pt x="3647" y="5948"/>
                      </a:lnTo>
                      <a:cubicBezTo>
                        <a:pt x="3648" y="5947"/>
                        <a:pt x="3649" y="5947"/>
                        <a:pt x="3649" y="5946"/>
                      </a:cubicBezTo>
                      <a:lnTo>
                        <a:pt x="3653" y="5935"/>
                      </a:lnTo>
                      <a:lnTo>
                        <a:pt x="3654" y="5918"/>
                      </a:lnTo>
                      <a:lnTo>
                        <a:pt x="3652" y="5909"/>
                      </a:lnTo>
                      <a:lnTo>
                        <a:pt x="3648" y="5902"/>
                      </a:lnTo>
                      <a:lnTo>
                        <a:pt x="3647" y="5893"/>
                      </a:lnTo>
                      <a:lnTo>
                        <a:pt x="3648" y="5887"/>
                      </a:lnTo>
                      <a:lnTo>
                        <a:pt x="3650" y="5880"/>
                      </a:lnTo>
                      <a:lnTo>
                        <a:pt x="3651" y="5891"/>
                      </a:lnTo>
                      <a:lnTo>
                        <a:pt x="3653" y="5894"/>
                      </a:lnTo>
                      <a:lnTo>
                        <a:pt x="3661" y="5896"/>
                      </a:lnTo>
                      <a:lnTo>
                        <a:pt x="3664" y="5902"/>
                      </a:lnTo>
                      <a:lnTo>
                        <a:pt x="3669" y="5906"/>
                      </a:lnTo>
                      <a:lnTo>
                        <a:pt x="3679" y="5910"/>
                      </a:lnTo>
                      <a:lnTo>
                        <a:pt x="3687" y="5906"/>
                      </a:lnTo>
                      <a:lnTo>
                        <a:pt x="3700" y="5889"/>
                      </a:lnTo>
                      <a:lnTo>
                        <a:pt x="3704" y="5888"/>
                      </a:lnTo>
                      <a:lnTo>
                        <a:pt x="3709" y="5890"/>
                      </a:lnTo>
                      <a:lnTo>
                        <a:pt x="3714" y="5886"/>
                      </a:lnTo>
                      <a:lnTo>
                        <a:pt x="3720" y="5875"/>
                      </a:lnTo>
                      <a:lnTo>
                        <a:pt x="3724" y="5856"/>
                      </a:lnTo>
                      <a:lnTo>
                        <a:pt x="3721" y="5850"/>
                      </a:lnTo>
                      <a:lnTo>
                        <a:pt x="3722" y="5840"/>
                      </a:lnTo>
                      <a:lnTo>
                        <a:pt x="3743" y="5804"/>
                      </a:lnTo>
                      <a:lnTo>
                        <a:pt x="3742" y="5795"/>
                      </a:lnTo>
                      <a:lnTo>
                        <a:pt x="3733" y="5780"/>
                      </a:lnTo>
                      <a:lnTo>
                        <a:pt x="3725" y="5770"/>
                      </a:lnTo>
                      <a:lnTo>
                        <a:pt x="3708" y="5761"/>
                      </a:lnTo>
                      <a:lnTo>
                        <a:pt x="3709" y="5756"/>
                      </a:lnTo>
                      <a:lnTo>
                        <a:pt x="3721" y="5757"/>
                      </a:lnTo>
                      <a:lnTo>
                        <a:pt x="3729" y="5760"/>
                      </a:lnTo>
                      <a:lnTo>
                        <a:pt x="3743" y="5772"/>
                      </a:lnTo>
                      <a:lnTo>
                        <a:pt x="3763" y="5769"/>
                      </a:lnTo>
                      <a:lnTo>
                        <a:pt x="3786" y="5758"/>
                      </a:lnTo>
                      <a:lnTo>
                        <a:pt x="3789" y="5754"/>
                      </a:lnTo>
                      <a:lnTo>
                        <a:pt x="3786" y="5744"/>
                      </a:lnTo>
                      <a:lnTo>
                        <a:pt x="3782" y="5738"/>
                      </a:lnTo>
                      <a:lnTo>
                        <a:pt x="3769" y="5725"/>
                      </a:lnTo>
                      <a:lnTo>
                        <a:pt x="3767" y="5721"/>
                      </a:lnTo>
                      <a:lnTo>
                        <a:pt x="3772" y="5719"/>
                      </a:lnTo>
                      <a:lnTo>
                        <a:pt x="3774" y="5715"/>
                      </a:lnTo>
                      <a:lnTo>
                        <a:pt x="3774" y="5709"/>
                      </a:lnTo>
                      <a:lnTo>
                        <a:pt x="3768" y="5705"/>
                      </a:lnTo>
                      <a:lnTo>
                        <a:pt x="3750" y="5703"/>
                      </a:lnTo>
                      <a:lnTo>
                        <a:pt x="3748" y="5697"/>
                      </a:lnTo>
                      <a:lnTo>
                        <a:pt x="3760" y="5698"/>
                      </a:lnTo>
                      <a:lnTo>
                        <a:pt x="3768" y="5696"/>
                      </a:lnTo>
                      <a:lnTo>
                        <a:pt x="3781" y="5702"/>
                      </a:lnTo>
                      <a:lnTo>
                        <a:pt x="3787" y="5709"/>
                      </a:lnTo>
                      <a:lnTo>
                        <a:pt x="3809" y="5713"/>
                      </a:lnTo>
                      <a:lnTo>
                        <a:pt x="3822" y="5697"/>
                      </a:lnTo>
                      <a:lnTo>
                        <a:pt x="3833" y="5680"/>
                      </a:lnTo>
                      <a:lnTo>
                        <a:pt x="3835" y="5674"/>
                      </a:lnTo>
                      <a:lnTo>
                        <a:pt x="3830" y="5666"/>
                      </a:lnTo>
                      <a:lnTo>
                        <a:pt x="3830" y="5657"/>
                      </a:lnTo>
                      <a:lnTo>
                        <a:pt x="3837" y="5656"/>
                      </a:lnTo>
                      <a:lnTo>
                        <a:pt x="3840" y="5655"/>
                      </a:lnTo>
                      <a:lnTo>
                        <a:pt x="3849" y="5641"/>
                      </a:lnTo>
                      <a:lnTo>
                        <a:pt x="3852" y="5637"/>
                      </a:lnTo>
                      <a:lnTo>
                        <a:pt x="3854" y="5636"/>
                      </a:lnTo>
                      <a:lnTo>
                        <a:pt x="3858" y="5640"/>
                      </a:lnTo>
                      <a:lnTo>
                        <a:pt x="3859" y="5636"/>
                      </a:lnTo>
                      <a:lnTo>
                        <a:pt x="3859" y="5628"/>
                      </a:lnTo>
                      <a:lnTo>
                        <a:pt x="3858" y="5623"/>
                      </a:lnTo>
                      <a:lnTo>
                        <a:pt x="3850" y="5613"/>
                      </a:lnTo>
                      <a:lnTo>
                        <a:pt x="3843" y="5598"/>
                      </a:lnTo>
                      <a:cubicBezTo>
                        <a:pt x="3843" y="5594"/>
                        <a:pt x="3842" y="5589"/>
                        <a:pt x="3842" y="5585"/>
                      </a:cubicBezTo>
                      <a:lnTo>
                        <a:pt x="3845" y="5580"/>
                      </a:lnTo>
                      <a:lnTo>
                        <a:pt x="3847" y="5583"/>
                      </a:lnTo>
                      <a:lnTo>
                        <a:pt x="3850" y="5596"/>
                      </a:lnTo>
                      <a:lnTo>
                        <a:pt x="3854" y="5603"/>
                      </a:lnTo>
                      <a:lnTo>
                        <a:pt x="3861" y="5610"/>
                      </a:lnTo>
                      <a:lnTo>
                        <a:pt x="3875" y="5608"/>
                      </a:lnTo>
                      <a:lnTo>
                        <a:pt x="3893" y="5583"/>
                      </a:lnTo>
                      <a:lnTo>
                        <a:pt x="3892" y="5574"/>
                      </a:lnTo>
                      <a:lnTo>
                        <a:pt x="3881" y="5572"/>
                      </a:lnTo>
                      <a:cubicBezTo>
                        <a:pt x="3881" y="5571"/>
                        <a:pt x="3881" y="5570"/>
                        <a:pt x="3881" y="5570"/>
                      </a:cubicBezTo>
                      <a:lnTo>
                        <a:pt x="3887" y="5567"/>
                      </a:lnTo>
                      <a:lnTo>
                        <a:pt x="3891" y="5562"/>
                      </a:lnTo>
                      <a:lnTo>
                        <a:pt x="3893" y="5545"/>
                      </a:lnTo>
                      <a:lnTo>
                        <a:pt x="3897" y="5540"/>
                      </a:lnTo>
                      <a:lnTo>
                        <a:pt x="3904" y="5545"/>
                      </a:lnTo>
                      <a:lnTo>
                        <a:pt x="3915" y="5546"/>
                      </a:lnTo>
                      <a:lnTo>
                        <a:pt x="3923" y="5532"/>
                      </a:lnTo>
                      <a:lnTo>
                        <a:pt x="3932" y="5516"/>
                      </a:lnTo>
                      <a:lnTo>
                        <a:pt x="3939" y="5507"/>
                      </a:lnTo>
                      <a:lnTo>
                        <a:pt x="3947" y="5500"/>
                      </a:lnTo>
                      <a:lnTo>
                        <a:pt x="3956" y="5486"/>
                      </a:lnTo>
                      <a:lnTo>
                        <a:pt x="3951" y="5482"/>
                      </a:lnTo>
                      <a:lnTo>
                        <a:pt x="3942" y="5482"/>
                      </a:lnTo>
                      <a:lnTo>
                        <a:pt x="3958" y="5474"/>
                      </a:lnTo>
                      <a:lnTo>
                        <a:pt x="3977" y="5459"/>
                      </a:lnTo>
                      <a:lnTo>
                        <a:pt x="3988" y="5441"/>
                      </a:lnTo>
                      <a:cubicBezTo>
                        <a:pt x="3988" y="5438"/>
                        <a:pt x="3987" y="5434"/>
                        <a:pt x="3986" y="5431"/>
                      </a:cubicBezTo>
                      <a:lnTo>
                        <a:pt x="3981" y="5421"/>
                      </a:lnTo>
                      <a:lnTo>
                        <a:pt x="3972" y="5412"/>
                      </a:lnTo>
                      <a:lnTo>
                        <a:pt x="3974" y="5408"/>
                      </a:lnTo>
                      <a:lnTo>
                        <a:pt x="3978" y="5410"/>
                      </a:lnTo>
                      <a:lnTo>
                        <a:pt x="3990" y="5418"/>
                      </a:lnTo>
                      <a:lnTo>
                        <a:pt x="4003" y="5418"/>
                      </a:lnTo>
                      <a:lnTo>
                        <a:pt x="4011" y="5410"/>
                      </a:lnTo>
                      <a:lnTo>
                        <a:pt x="4016" y="5400"/>
                      </a:lnTo>
                      <a:lnTo>
                        <a:pt x="4024" y="5377"/>
                      </a:lnTo>
                      <a:lnTo>
                        <a:pt x="4021" y="5369"/>
                      </a:lnTo>
                      <a:lnTo>
                        <a:pt x="4017" y="5369"/>
                      </a:lnTo>
                      <a:lnTo>
                        <a:pt x="4013" y="5368"/>
                      </a:lnTo>
                      <a:lnTo>
                        <a:pt x="4008" y="5368"/>
                      </a:lnTo>
                      <a:lnTo>
                        <a:pt x="3977" y="5378"/>
                      </a:lnTo>
                      <a:lnTo>
                        <a:pt x="3966" y="5384"/>
                      </a:lnTo>
                      <a:lnTo>
                        <a:pt x="3952" y="5388"/>
                      </a:lnTo>
                      <a:lnTo>
                        <a:pt x="3946" y="5392"/>
                      </a:lnTo>
                      <a:lnTo>
                        <a:pt x="3941" y="5398"/>
                      </a:lnTo>
                      <a:lnTo>
                        <a:pt x="3937" y="5404"/>
                      </a:lnTo>
                      <a:lnTo>
                        <a:pt x="3934" y="5414"/>
                      </a:lnTo>
                      <a:lnTo>
                        <a:pt x="3931" y="5414"/>
                      </a:lnTo>
                      <a:lnTo>
                        <a:pt x="3937" y="5396"/>
                      </a:lnTo>
                      <a:lnTo>
                        <a:pt x="3937" y="5388"/>
                      </a:lnTo>
                      <a:lnTo>
                        <a:pt x="3935" y="5384"/>
                      </a:lnTo>
                      <a:lnTo>
                        <a:pt x="3933" y="5381"/>
                      </a:lnTo>
                      <a:lnTo>
                        <a:pt x="3929" y="5381"/>
                      </a:lnTo>
                      <a:lnTo>
                        <a:pt x="3916" y="5387"/>
                      </a:lnTo>
                      <a:lnTo>
                        <a:pt x="3910" y="5391"/>
                      </a:lnTo>
                      <a:lnTo>
                        <a:pt x="3905" y="5396"/>
                      </a:lnTo>
                      <a:lnTo>
                        <a:pt x="3895" y="5410"/>
                      </a:lnTo>
                      <a:lnTo>
                        <a:pt x="3891" y="5417"/>
                      </a:lnTo>
                      <a:lnTo>
                        <a:pt x="3890" y="5426"/>
                      </a:lnTo>
                      <a:lnTo>
                        <a:pt x="3886" y="5437"/>
                      </a:lnTo>
                      <a:lnTo>
                        <a:pt x="3880" y="5451"/>
                      </a:lnTo>
                      <a:lnTo>
                        <a:pt x="3877" y="5456"/>
                      </a:lnTo>
                      <a:lnTo>
                        <a:pt x="3875" y="5455"/>
                      </a:lnTo>
                      <a:lnTo>
                        <a:pt x="3885" y="5429"/>
                      </a:lnTo>
                      <a:lnTo>
                        <a:pt x="3886" y="5421"/>
                      </a:lnTo>
                      <a:lnTo>
                        <a:pt x="3883" y="5412"/>
                      </a:lnTo>
                      <a:lnTo>
                        <a:pt x="3880" y="5413"/>
                      </a:lnTo>
                      <a:lnTo>
                        <a:pt x="3864" y="5433"/>
                      </a:lnTo>
                      <a:lnTo>
                        <a:pt x="3861" y="5434"/>
                      </a:lnTo>
                      <a:lnTo>
                        <a:pt x="3865" y="5422"/>
                      </a:lnTo>
                      <a:lnTo>
                        <a:pt x="3860" y="5423"/>
                      </a:lnTo>
                      <a:lnTo>
                        <a:pt x="3849" y="5429"/>
                      </a:lnTo>
                      <a:lnTo>
                        <a:pt x="3844" y="5429"/>
                      </a:lnTo>
                      <a:lnTo>
                        <a:pt x="3845" y="5423"/>
                      </a:lnTo>
                      <a:lnTo>
                        <a:pt x="3845" y="5421"/>
                      </a:lnTo>
                      <a:lnTo>
                        <a:pt x="3843" y="5422"/>
                      </a:lnTo>
                      <a:lnTo>
                        <a:pt x="3834" y="5431"/>
                      </a:lnTo>
                      <a:lnTo>
                        <a:pt x="3831" y="5436"/>
                      </a:lnTo>
                      <a:lnTo>
                        <a:pt x="3829" y="5441"/>
                      </a:lnTo>
                      <a:lnTo>
                        <a:pt x="3827" y="5452"/>
                      </a:lnTo>
                      <a:lnTo>
                        <a:pt x="3824" y="5464"/>
                      </a:lnTo>
                      <a:lnTo>
                        <a:pt x="3821" y="5466"/>
                      </a:lnTo>
                      <a:lnTo>
                        <a:pt x="3819" y="5456"/>
                      </a:lnTo>
                      <a:lnTo>
                        <a:pt x="3815" y="5457"/>
                      </a:lnTo>
                      <a:lnTo>
                        <a:pt x="3816" y="5442"/>
                      </a:lnTo>
                      <a:lnTo>
                        <a:pt x="3815" y="5441"/>
                      </a:lnTo>
                      <a:lnTo>
                        <a:pt x="3812" y="5443"/>
                      </a:lnTo>
                      <a:lnTo>
                        <a:pt x="3807" y="5449"/>
                      </a:lnTo>
                      <a:lnTo>
                        <a:pt x="3808" y="5440"/>
                      </a:lnTo>
                      <a:lnTo>
                        <a:pt x="3806" y="5437"/>
                      </a:lnTo>
                      <a:lnTo>
                        <a:pt x="3797" y="5437"/>
                      </a:lnTo>
                      <a:cubicBezTo>
                        <a:pt x="3796" y="5437"/>
                        <a:pt x="3794" y="5438"/>
                        <a:pt x="3793" y="5439"/>
                      </a:cubicBezTo>
                      <a:lnTo>
                        <a:pt x="3790" y="5449"/>
                      </a:lnTo>
                      <a:lnTo>
                        <a:pt x="3787" y="5449"/>
                      </a:lnTo>
                      <a:lnTo>
                        <a:pt x="3784" y="5441"/>
                      </a:lnTo>
                      <a:lnTo>
                        <a:pt x="3781" y="5437"/>
                      </a:lnTo>
                      <a:lnTo>
                        <a:pt x="3776" y="5440"/>
                      </a:lnTo>
                      <a:lnTo>
                        <a:pt x="3769" y="5448"/>
                      </a:lnTo>
                      <a:lnTo>
                        <a:pt x="3758" y="5464"/>
                      </a:lnTo>
                      <a:lnTo>
                        <a:pt x="3752" y="5470"/>
                      </a:lnTo>
                      <a:lnTo>
                        <a:pt x="3747" y="5474"/>
                      </a:lnTo>
                      <a:lnTo>
                        <a:pt x="3741" y="5478"/>
                      </a:lnTo>
                      <a:lnTo>
                        <a:pt x="3725" y="5483"/>
                      </a:lnTo>
                      <a:cubicBezTo>
                        <a:pt x="3725" y="5483"/>
                        <a:pt x="3726" y="5482"/>
                        <a:pt x="3725" y="5482"/>
                      </a:cubicBezTo>
                      <a:lnTo>
                        <a:pt x="3745" y="5466"/>
                      </a:lnTo>
                      <a:lnTo>
                        <a:pt x="3750" y="5461"/>
                      </a:lnTo>
                      <a:lnTo>
                        <a:pt x="3757" y="5451"/>
                      </a:lnTo>
                      <a:lnTo>
                        <a:pt x="3766" y="5437"/>
                      </a:lnTo>
                      <a:lnTo>
                        <a:pt x="3772" y="5427"/>
                      </a:lnTo>
                      <a:lnTo>
                        <a:pt x="3774" y="5419"/>
                      </a:lnTo>
                      <a:lnTo>
                        <a:pt x="3773" y="5414"/>
                      </a:lnTo>
                      <a:lnTo>
                        <a:pt x="3763" y="5411"/>
                      </a:lnTo>
                      <a:lnTo>
                        <a:pt x="3758" y="5412"/>
                      </a:lnTo>
                      <a:lnTo>
                        <a:pt x="3748" y="5415"/>
                      </a:lnTo>
                      <a:lnTo>
                        <a:pt x="3735" y="5421"/>
                      </a:lnTo>
                      <a:lnTo>
                        <a:pt x="3725" y="5417"/>
                      </a:lnTo>
                      <a:lnTo>
                        <a:pt x="3720" y="5406"/>
                      </a:lnTo>
                      <a:lnTo>
                        <a:pt x="3714" y="5398"/>
                      </a:lnTo>
                      <a:lnTo>
                        <a:pt x="3704" y="5394"/>
                      </a:lnTo>
                      <a:lnTo>
                        <a:pt x="3691" y="5384"/>
                      </a:lnTo>
                      <a:lnTo>
                        <a:pt x="3677" y="5377"/>
                      </a:lnTo>
                      <a:lnTo>
                        <a:pt x="3673" y="5377"/>
                      </a:lnTo>
                      <a:lnTo>
                        <a:pt x="3666" y="5381"/>
                      </a:lnTo>
                      <a:lnTo>
                        <a:pt x="3657" y="5386"/>
                      </a:lnTo>
                      <a:lnTo>
                        <a:pt x="3645" y="5392"/>
                      </a:lnTo>
                      <a:lnTo>
                        <a:pt x="3647" y="5388"/>
                      </a:lnTo>
                      <a:lnTo>
                        <a:pt x="3661" y="5379"/>
                      </a:lnTo>
                      <a:lnTo>
                        <a:pt x="3666" y="5375"/>
                      </a:lnTo>
                      <a:lnTo>
                        <a:pt x="3681" y="5363"/>
                      </a:lnTo>
                      <a:lnTo>
                        <a:pt x="3700" y="5344"/>
                      </a:lnTo>
                      <a:lnTo>
                        <a:pt x="3703" y="5340"/>
                      </a:lnTo>
                      <a:lnTo>
                        <a:pt x="3697" y="5341"/>
                      </a:lnTo>
                      <a:lnTo>
                        <a:pt x="3689" y="5345"/>
                      </a:lnTo>
                      <a:lnTo>
                        <a:pt x="3683" y="5346"/>
                      </a:lnTo>
                      <a:lnTo>
                        <a:pt x="3665" y="5346"/>
                      </a:lnTo>
                      <a:lnTo>
                        <a:pt x="3663" y="5343"/>
                      </a:lnTo>
                      <a:lnTo>
                        <a:pt x="3682" y="5342"/>
                      </a:lnTo>
                      <a:lnTo>
                        <a:pt x="3686" y="5341"/>
                      </a:lnTo>
                      <a:cubicBezTo>
                        <a:pt x="3688" y="5340"/>
                        <a:pt x="3690" y="5339"/>
                        <a:pt x="3691" y="5338"/>
                      </a:cubicBezTo>
                      <a:lnTo>
                        <a:pt x="3709" y="5316"/>
                      </a:lnTo>
                      <a:lnTo>
                        <a:pt x="3713" y="5310"/>
                      </a:lnTo>
                      <a:lnTo>
                        <a:pt x="3710" y="5304"/>
                      </a:lnTo>
                      <a:lnTo>
                        <a:pt x="3699" y="5306"/>
                      </a:lnTo>
                      <a:lnTo>
                        <a:pt x="3666" y="5320"/>
                      </a:lnTo>
                      <a:lnTo>
                        <a:pt x="3653" y="5324"/>
                      </a:lnTo>
                      <a:lnTo>
                        <a:pt x="3647" y="5324"/>
                      </a:lnTo>
                      <a:lnTo>
                        <a:pt x="3641" y="5320"/>
                      </a:lnTo>
                      <a:lnTo>
                        <a:pt x="3634" y="5301"/>
                      </a:lnTo>
                      <a:lnTo>
                        <a:pt x="3621" y="5286"/>
                      </a:lnTo>
                      <a:lnTo>
                        <a:pt x="3625" y="5284"/>
                      </a:lnTo>
                      <a:lnTo>
                        <a:pt x="3632" y="5287"/>
                      </a:lnTo>
                      <a:lnTo>
                        <a:pt x="3637" y="5294"/>
                      </a:lnTo>
                      <a:lnTo>
                        <a:pt x="3644" y="5309"/>
                      </a:lnTo>
                      <a:lnTo>
                        <a:pt x="3650" y="5316"/>
                      </a:lnTo>
                      <a:lnTo>
                        <a:pt x="3663" y="5316"/>
                      </a:lnTo>
                      <a:lnTo>
                        <a:pt x="3673" y="5313"/>
                      </a:lnTo>
                      <a:lnTo>
                        <a:pt x="3698" y="5301"/>
                      </a:lnTo>
                      <a:lnTo>
                        <a:pt x="3710" y="5293"/>
                      </a:lnTo>
                      <a:lnTo>
                        <a:pt x="3716" y="5288"/>
                      </a:lnTo>
                      <a:lnTo>
                        <a:pt x="3720" y="5283"/>
                      </a:lnTo>
                      <a:lnTo>
                        <a:pt x="3725" y="5273"/>
                      </a:lnTo>
                      <a:lnTo>
                        <a:pt x="3747" y="5253"/>
                      </a:lnTo>
                      <a:lnTo>
                        <a:pt x="3752" y="5246"/>
                      </a:lnTo>
                      <a:lnTo>
                        <a:pt x="3757" y="5237"/>
                      </a:lnTo>
                      <a:lnTo>
                        <a:pt x="3763" y="5225"/>
                      </a:lnTo>
                      <a:lnTo>
                        <a:pt x="3766" y="5216"/>
                      </a:lnTo>
                      <a:lnTo>
                        <a:pt x="3768" y="5210"/>
                      </a:lnTo>
                      <a:lnTo>
                        <a:pt x="3764" y="5191"/>
                      </a:lnTo>
                      <a:lnTo>
                        <a:pt x="3765" y="5180"/>
                      </a:lnTo>
                      <a:lnTo>
                        <a:pt x="3763" y="5172"/>
                      </a:lnTo>
                      <a:lnTo>
                        <a:pt x="3761" y="5165"/>
                      </a:lnTo>
                      <a:lnTo>
                        <a:pt x="3756" y="5159"/>
                      </a:lnTo>
                      <a:lnTo>
                        <a:pt x="3737" y="5149"/>
                      </a:lnTo>
                      <a:lnTo>
                        <a:pt x="3730" y="5142"/>
                      </a:lnTo>
                      <a:lnTo>
                        <a:pt x="3731" y="5133"/>
                      </a:lnTo>
                      <a:lnTo>
                        <a:pt x="3737" y="5116"/>
                      </a:lnTo>
                      <a:lnTo>
                        <a:pt x="3739" y="5104"/>
                      </a:lnTo>
                      <a:lnTo>
                        <a:pt x="3743" y="5101"/>
                      </a:lnTo>
                      <a:lnTo>
                        <a:pt x="3748" y="5113"/>
                      </a:lnTo>
                      <a:lnTo>
                        <a:pt x="3754" y="5118"/>
                      </a:lnTo>
                      <a:lnTo>
                        <a:pt x="3757" y="5118"/>
                      </a:lnTo>
                      <a:lnTo>
                        <a:pt x="3761" y="5116"/>
                      </a:lnTo>
                      <a:cubicBezTo>
                        <a:pt x="3763" y="5116"/>
                        <a:pt x="3764" y="5115"/>
                        <a:pt x="3765" y="5114"/>
                      </a:cubicBezTo>
                      <a:lnTo>
                        <a:pt x="3767" y="5113"/>
                      </a:lnTo>
                      <a:lnTo>
                        <a:pt x="3769" y="5115"/>
                      </a:lnTo>
                      <a:lnTo>
                        <a:pt x="3767" y="5119"/>
                      </a:lnTo>
                      <a:lnTo>
                        <a:pt x="3751" y="5137"/>
                      </a:lnTo>
                      <a:lnTo>
                        <a:pt x="3750" y="5140"/>
                      </a:lnTo>
                      <a:lnTo>
                        <a:pt x="3751" y="5143"/>
                      </a:lnTo>
                      <a:lnTo>
                        <a:pt x="3757" y="5145"/>
                      </a:lnTo>
                      <a:lnTo>
                        <a:pt x="3765" y="5142"/>
                      </a:lnTo>
                      <a:lnTo>
                        <a:pt x="3777" y="5136"/>
                      </a:lnTo>
                      <a:lnTo>
                        <a:pt x="3784" y="5132"/>
                      </a:lnTo>
                      <a:lnTo>
                        <a:pt x="3788" y="5133"/>
                      </a:lnTo>
                      <a:lnTo>
                        <a:pt x="3790" y="5132"/>
                      </a:lnTo>
                      <a:lnTo>
                        <a:pt x="3799" y="5121"/>
                      </a:lnTo>
                      <a:lnTo>
                        <a:pt x="3804" y="5119"/>
                      </a:lnTo>
                      <a:lnTo>
                        <a:pt x="3818" y="5117"/>
                      </a:lnTo>
                      <a:lnTo>
                        <a:pt x="3822" y="5115"/>
                      </a:lnTo>
                      <a:lnTo>
                        <a:pt x="3827" y="5107"/>
                      </a:lnTo>
                      <a:lnTo>
                        <a:pt x="3826" y="5083"/>
                      </a:lnTo>
                      <a:lnTo>
                        <a:pt x="3833" y="5076"/>
                      </a:lnTo>
                      <a:lnTo>
                        <a:pt x="3847" y="5067"/>
                      </a:lnTo>
                      <a:lnTo>
                        <a:pt x="3859" y="5062"/>
                      </a:lnTo>
                      <a:lnTo>
                        <a:pt x="3868" y="5061"/>
                      </a:lnTo>
                      <a:lnTo>
                        <a:pt x="3876" y="5058"/>
                      </a:lnTo>
                      <a:lnTo>
                        <a:pt x="3883" y="5052"/>
                      </a:lnTo>
                      <a:lnTo>
                        <a:pt x="3897" y="5038"/>
                      </a:lnTo>
                      <a:lnTo>
                        <a:pt x="3905" y="5030"/>
                      </a:lnTo>
                      <a:lnTo>
                        <a:pt x="3912" y="5020"/>
                      </a:lnTo>
                      <a:lnTo>
                        <a:pt x="3916" y="5011"/>
                      </a:lnTo>
                      <a:lnTo>
                        <a:pt x="3918" y="4966"/>
                      </a:lnTo>
                      <a:lnTo>
                        <a:pt x="3917" y="4955"/>
                      </a:lnTo>
                      <a:lnTo>
                        <a:pt x="3918" y="4941"/>
                      </a:lnTo>
                      <a:lnTo>
                        <a:pt x="3925" y="4935"/>
                      </a:lnTo>
                      <a:lnTo>
                        <a:pt x="3924" y="4947"/>
                      </a:lnTo>
                      <a:lnTo>
                        <a:pt x="3926" y="4991"/>
                      </a:lnTo>
                      <a:lnTo>
                        <a:pt x="3929" y="5003"/>
                      </a:lnTo>
                      <a:lnTo>
                        <a:pt x="3936" y="5009"/>
                      </a:lnTo>
                      <a:lnTo>
                        <a:pt x="3943" y="5007"/>
                      </a:lnTo>
                      <a:lnTo>
                        <a:pt x="3947" y="5005"/>
                      </a:lnTo>
                      <a:lnTo>
                        <a:pt x="3954" y="5000"/>
                      </a:lnTo>
                      <a:lnTo>
                        <a:pt x="3958" y="4997"/>
                      </a:lnTo>
                      <a:lnTo>
                        <a:pt x="3967" y="4984"/>
                      </a:lnTo>
                      <a:lnTo>
                        <a:pt x="3974" y="4977"/>
                      </a:lnTo>
                      <a:lnTo>
                        <a:pt x="3983" y="4970"/>
                      </a:lnTo>
                      <a:cubicBezTo>
                        <a:pt x="3985" y="4968"/>
                        <a:pt x="3988" y="4966"/>
                        <a:pt x="3991" y="4964"/>
                      </a:cubicBezTo>
                      <a:lnTo>
                        <a:pt x="3998" y="4960"/>
                      </a:lnTo>
                      <a:lnTo>
                        <a:pt x="4010" y="4954"/>
                      </a:lnTo>
                      <a:lnTo>
                        <a:pt x="4029" y="4948"/>
                      </a:lnTo>
                      <a:lnTo>
                        <a:pt x="4033" y="4948"/>
                      </a:lnTo>
                      <a:lnTo>
                        <a:pt x="4038" y="4948"/>
                      </a:lnTo>
                      <a:lnTo>
                        <a:pt x="4044" y="4951"/>
                      </a:lnTo>
                      <a:lnTo>
                        <a:pt x="4050" y="4952"/>
                      </a:lnTo>
                      <a:lnTo>
                        <a:pt x="4055" y="4951"/>
                      </a:lnTo>
                      <a:lnTo>
                        <a:pt x="4060" y="4948"/>
                      </a:lnTo>
                      <a:lnTo>
                        <a:pt x="4067" y="4942"/>
                      </a:lnTo>
                      <a:lnTo>
                        <a:pt x="4080" y="4929"/>
                      </a:lnTo>
                      <a:lnTo>
                        <a:pt x="4085" y="4923"/>
                      </a:lnTo>
                      <a:lnTo>
                        <a:pt x="4087" y="4917"/>
                      </a:lnTo>
                      <a:lnTo>
                        <a:pt x="4085" y="4913"/>
                      </a:lnTo>
                      <a:lnTo>
                        <a:pt x="4080" y="4914"/>
                      </a:lnTo>
                      <a:lnTo>
                        <a:pt x="4070" y="4918"/>
                      </a:lnTo>
                      <a:lnTo>
                        <a:pt x="4064" y="4920"/>
                      </a:lnTo>
                      <a:lnTo>
                        <a:pt x="4062" y="4914"/>
                      </a:lnTo>
                      <a:lnTo>
                        <a:pt x="4055" y="4909"/>
                      </a:lnTo>
                      <a:lnTo>
                        <a:pt x="4054" y="4904"/>
                      </a:lnTo>
                      <a:lnTo>
                        <a:pt x="4057" y="4893"/>
                      </a:lnTo>
                      <a:lnTo>
                        <a:pt x="4063" y="4885"/>
                      </a:lnTo>
                      <a:cubicBezTo>
                        <a:pt x="4067" y="4883"/>
                        <a:pt x="4069" y="4881"/>
                        <a:pt x="4072" y="4879"/>
                      </a:cubicBezTo>
                      <a:lnTo>
                        <a:pt x="4078" y="4873"/>
                      </a:lnTo>
                      <a:lnTo>
                        <a:pt x="4081" y="4869"/>
                      </a:lnTo>
                      <a:lnTo>
                        <a:pt x="4086" y="4859"/>
                      </a:lnTo>
                      <a:lnTo>
                        <a:pt x="4085" y="4851"/>
                      </a:lnTo>
                      <a:lnTo>
                        <a:pt x="4081" y="4841"/>
                      </a:lnTo>
                      <a:lnTo>
                        <a:pt x="4082" y="4826"/>
                      </a:lnTo>
                      <a:lnTo>
                        <a:pt x="4092" y="4794"/>
                      </a:lnTo>
                      <a:lnTo>
                        <a:pt x="4096" y="4780"/>
                      </a:lnTo>
                      <a:lnTo>
                        <a:pt x="4096" y="4766"/>
                      </a:lnTo>
                      <a:lnTo>
                        <a:pt x="4097" y="4760"/>
                      </a:lnTo>
                      <a:lnTo>
                        <a:pt x="4106" y="4744"/>
                      </a:lnTo>
                      <a:lnTo>
                        <a:pt x="4125" y="4717"/>
                      </a:lnTo>
                      <a:lnTo>
                        <a:pt x="4130" y="4715"/>
                      </a:lnTo>
                      <a:lnTo>
                        <a:pt x="4135" y="4719"/>
                      </a:lnTo>
                      <a:cubicBezTo>
                        <a:pt x="4136" y="4718"/>
                        <a:pt x="4136" y="4718"/>
                        <a:pt x="4137" y="4717"/>
                      </a:cubicBezTo>
                      <a:lnTo>
                        <a:pt x="4139" y="4704"/>
                      </a:lnTo>
                      <a:lnTo>
                        <a:pt x="4141" y="4698"/>
                      </a:lnTo>
                      <a:lnTo>
                        <a:pt x="4145" y="4696"/>
                      </a:lnTo>
                      <a:lnTo>
                        <a:pt x="4155" y="4698"/>
                      </a:lnTo>
                      <a:lnTo>
                        <a:pt x="4158" y="4703"/>
                      </a:lnTo>
                      <a:lnTo>
                        <a:pt x="4162" y="4704"/>
                      </a:lnTo>
                      <a:lnTo>
                        <a:pt x="4165" y="4702"/>
                      </a:lnTo>
                      <a:lnTo>
                        <a:pt x="4169" y="4698"/>
                      </a:lnTo>
                      <a:lnTo>
                        <a:pt x="4181" y="4673"/>
                      </a:lnTo>
                      <a:lnTo>
                        <a:pt x="4179" y="4670"/>
                      </a:lnTo>
                      <a:lnTo>
                        <a:pt x="4172" y="4671"/>
                      </a:lnTo>
                      <a:lnTo>
                        <a:pt x="4168" y="4668"/>
                      </a:lnTo>
                      <a:lnTo>
                        <a:pt x="4164" y="4656"/>
                      </a:lnTo>
                      <a:lnTo>
                        <a:pt x="4166" y="4652"/>
                      </a:lnTo>
                      <a:lnTo>
                        <a:pt x="4173" y="4661"/>
                      </a:lnTo>
                      <a:lnTo>
                        <a:pt x="4177" y="4661"/>
                      </a:lnTo>
                      <a:lnTo>
                        <a:pt x="4179" y="4661"/>
                      </a:lnTo>
                      <a:lnTo>
                        <a:pt x="4187" y="4653"/>
                      </a:lnTo>
                      <a:lnTo>
                        <a:pt x="4191" y="4647"/>
                      </a:lnTo>
                      <a:lnTo>
                        <a:pt x="4198" y="4638"/>
                      </a:lnTo>
                      <a:lnTo>
                        <a:pt x="4203" y="4631"/>
                      </a:lnTo>
                      <a:lnTo>
                        <a:pt x="4212" y="4616"/>
                      </a:lnTo>
                      <a:lnTo>
                        <a:pt x="4218" y="4601"/>
                      </a:lnTo>
                      <a:lnTo>
                        <a:pt x="4216" y="4597"/>
                      </a:lnTo>
                      <a:lnTo>
                        <a:pt x="4208" y="4594"/>
                      </a:lnTo>
                      <a:lnTo>
                        <a:pt x="4205" y="4591"/>
                      </a:lnTo>
                      <a:lnTo>
                        <a:pt x="4205" y="4588"/>
                      </a:lnTo>
                      <a:lnTo>
                        <a:pt x="4223" y="4585"/>
                      </a:lnTo>
                      <a:lnTo>
                        <a:pt x="4235" y="4581"/>
                      </a:lnTo>
                      <a:cubicBezTo>
                        <a:pt x="4236" y="4580"/>
                        <a:pt x="4238" y="4579"/>
                        <a:pt x="4239" y="4579"/>
                      </a:cubicBezTo>
                      <a:lnTo>
                        <a:pt x="4243" y="4575"/>
                      </a:lnTo>
                      <a:cubicBezTo>
                        <a:pt x="4243" y="4575"/>
                        <a:pt x="4249" y="4570"/>
                        <a:pt x="4249" y="4570"/>
                      </a:cubicBezTo>
                      <a:lnTo>
                        <a:pt x="4250" y="4567"/>
                      </a:lnTo>
                      <a:lnTo>
                        <a:pt x="4252" y="4562"/>
                      </a:lnTo>
                      <a:lnTo>
                        <a:pt x="4251" y="4552"/>
                      </a:lnTo>
                      <a:lnTo>
                        <a:pt x="4260" y="4538"/>
                      </a:lnTo>
                      <a:lnTo>
                        <a:pt x="4263" y="4532"/>
                      </a:lnTo>
                      <a:lnTo>
                        <a:pt x="4276" y="4513"/>
                      </a:lnTo>
                      <a:lnTo>
                        <a:pt x="4284" y="4501"/>
                      </a:lnTo>
                      <a:lnTo>
                        <a:pt x="4292" y="4487"/>
                      </a:lnTo>
                      <a:lnTo>
                        <a:pt x="4306" y="4463"/>
                      </a:lnTo>
                      <a:lnTo>
                        <a:pt x="4309" y="4456"/>
                      </a:lnTo>
                      <a:lnTo>
                        <a:pt x="4309" y="4452"/>
                      </a:lnTo>
                      <a:lnTo>
                        <a:pt x="4304" y="4446"/>
                      </a:lnTo>
                      <a:lnTo>
                        <a:pt x="4294" y="4439"/>
                      </a:lnTo>
                      <a:lnTo>
                        <a:pt x="4287" y="4431"/>
                      </a:lnTo>
                      <a:lnTo>
                        <a:pt x="4280" y="4418"/>
                      </a:lnTo>
                      <a:lnTo>
                        <a:pt x="4271" y="4408"/>
                      </a:lnTo>
                      <a:lnTo>
                        <a:pt x="4267" y="4406"/>
                      </a:lnTo>
                      <a:lnTo>
                        <a:pt x="4257" y="4418"/>
                      </a:lnTo>
                      <a:lnTo>
                        <a:pt x="4256" y="4417"/>
                      </a:lnTo>
                      <a:lnTo>
                        <a:pt x="4275" y="4385"/>
                      </a:lnTo>
                      <a:lnTo>
                        <a:pt x="4282" y="4373"/>
                      </a:lnTo>
                      <a:lnTo>
                        <a:pt x="4283" y="4366"/>
                      </a:lnTo>
                      <a:lnTo>
                        <a:pt x="4291" y="4344"/>
                      </a:lnTo>
                      <a:lnTo>
                        <a:pt x="4291" y="4340"/>
                      </a:lnTo>
                      <a:lnTo>
                        <a:pt x="4288" y="4335"/>
                      </a:lnTo>
                      <a:lnTo>
                        <a:pt x="4273" y="4321"/>
                      </a:lnTo>
                      <a:lnTo>
                        <a:pt x="4275" y="4319"/>
                      </a:lnTo>
                      <a:lnTo>
                        <a:pt x="4284" y="4324"/>
                      </a:lnTo>
                      <a:lnTo>
                        <a:pt x="4295" y="4307"/>
                      </a:lnTo>
                      <a:lnTo>
                        <a:pt x="4326" y="4233"/>
                      </a:lnTo>
                      <a:lnTo>
                        <a:pt x="4338" y="4207"/>
                      </a:lnTo>
                      <a:lnTo>
                        <a:pt x="4346" y="4179"/>
                      </a:lnTo>
                      <a:lnTo>
                        <a:pt x="4350" y="4165"/>
                      </a:lnTo>
                      <a:lnTo>
                        <a:pt x="4346" y="4151"/>
                      </a:lnTo>
                      <a:lnTo>
                        <a:pt x="4333" y="4136"/>
                      </a:lnTo>
                      <a:lnTo>
                        <a:pt x="4323" y="4130"/>
                      </a:lnTo>
                      <a:lnTo>
                        <a:pt x="4318" y="4130"/>
                      </a:lnTo>
                      <a:lnTo>
                        <a:pt x="4312" y="4131"/>
                      </a:lnTo>
                      <a:lnTo>
                        <a:pt x="4301" y="4136"/>
                      </a:lnTo>
                      <a:lnTo>
                        <a:pt x="4284" y="4145"/>
                      </a:lnTo>
                      <a:lnTo>
                        <a:pt x="4254" y="4165"/>
                      </a:lnTo>
                      <a:lnTo>
                        <a:pt x="4239" y="4178"/>
                      </a:lnTo>
                      <a:lnTo>
                        <a:pt x="4227" y="4190"/>
                      </a:lnTo>
                      <a:lnTo>
                        <a:pt x="4221" y="4197"/>
                      </a:lnTo>
                      <a:lnTo>
                        <a:pt x="4215" y="4206"/>
                      </a:lnTo>
                      <a:lnTo>
                        <a:pt x="4203" y="4221"/>
                      </a:lnTo>
                      <a:lnTo>
                        <a:pt x="4189" y="4241"/>
                      </a:lnTo>
                      <a:lnTo>
                        <a:pt x="4179" y="4237"/>
                      </a:lnTo>
                      <a:lnTo>
                        <a:pt x="4173" y="4234"/>
                      </a:lnTo>
                      <a:lnTo>
                        <a:pt x="4166" y="4237"/>
                      </a:lnTo>
                      <a:lnTo>
                        <a:pt x="4141" y="4252"/>
                      </a:lnTo>
                      <a:lnTo>
                        <a:pt x="4137" y="4254"/>
                      </a:lnTo>
                      <a:lnTo>
                        <a:pt x="4130" y="4256"/>
                      </a:lnTo>
                      <a:lnTo>
                        <a:pt x="4119" y="4257"/>
                      </a:lnTo>
                      <a:lnTo>
                        <a:pt x="4108" y="4256"/>
                      </a:lnTo>
                      <a:lnTo>
                        <a:pt x="4087" y="4251"/>
                      </a:lnTo>
                      <a:lnTo>
                        <a:pt x="4083" y="4251"/>
                      </a:lnTo>
                      <a:lnTo>
                        <a:pt x="4080" y="4257"/>
                      </a:lnTo>
                      <a:lnTo>
                        <a:pt x="4080" y="4266"/>
                      </a:lnTo>
                      <a:lnTo>
                        <a:pt x="4074" y="4280"/>
                      </a:lnTo>
                      <a:lnTo>
                        <a:pt x="4076" y="4298"/>
                      </a:lnTo>
                      <a:lnTo>
                        <a:pt x="4074" y="4300"/>
                      </a:lnTo>
                      <a:lnTo>
                        <a:pt x="4072" y="4297"/>
                      </a:lnTo>
                      <a:lnTo>
                        <a:pt x="4060" y="4298"/>
                      </a:lnTo>
                      <a:lnTo>
                        <a:pt x="4058" y="4299"/>
                      </a:lnTo>
                      <a:lnTo>
                        <a:pt x="4056" y="4298"/>
                      </a:lnTo>
                      <a:lnTo>
                        <a:pt x="4050" y="4299"/>
                      </a:lnTo>
                      <a:lnTo>
                        <a:pt x="4040" y="4310"/>
                      </a:lnTo>
                      <a:lnTo>
                        <a:pt x="4037" y="4317"/>
                      </a:lnTo>
                      <a:lnTo>
                        <a:pt x="4035" y="4328"/>
                      </a:lnTo>
                      <a:lnTo>
                        <a:pt x="4032" y="4330"/>
                      </a:lnTo>
                      <a:lnTo>
                        <a:pt x="4028" y="4326"/>
                      </a:lnTo>
                      <a:lnTo>
                        <a:pt x="4017" y="4326"/>
                      </a:lnTo>
                      <a:lnTo>
                        <a:pt x="4006" y="4334"/>
                      </a:lnTo>
                      <a:lnTo>
                        <a:pt x="3971" y="4369"/>
                      </a:lnTo>
                      <a:lnTo>
                        <a:pt x="3970" y="4370"/>
                      </a:lnTo>
                      <a:lnTo>
                        <a:pt x="3966" y="4363"/>
                      </a:lnTo>
                      <a:lnTo>
                        <a:pt x="3964" y="4363"/>
                      </a:lnTo>
                      <a:lnTo>
                        <a:pt x="3960" y="4369"/>
                      </a:lnTo>
                      <a:lnTo>
                        <a:pt x="3954" y="4390"/>
                      </a:lnTo>
                      <a:lnTo>
                        <a:pt x="3951" y="4393"/>
                      </a:lnTo>
                      <a:lnTo>
                        <a:pt x="3937" y="4396"/>
                      </a:lnTo>
                      <a:lnTo>
                        <a:pt x="3931" y="4400"/>
                      </a:lnTo>
                      <a:lnTo>
                        <a:pt x="3923" y="4408"/>
                      </a:lnTo>
                      <a:lnTo>
                        <a:pt x="3917" y="4410"/>
                      </a:lnTo>
                      <a:lnTo>
                        <a:pt x="3908" y="4406"/>
                      </a:lnTo>
                      <a:lnTo>
                        <a:pt x="3902" y="4408"/>
                      </a:lnTo>
                      <a:lnTo>
                        <a:pt x="3891" y="4420"/>
                      </a:lnTo>
                      <a:lnTo>
                        <a:pt x="3886" y="4428"/>
                      </a:lnTo>
                      <a:lnTo>
                        <a:pt x="3884" y="4424"/>
                      </a:lnTo>
                      <a:lnTo>
                        <a:pt x="3903" y="4399"/>
                      </a:lnTo>
                      <a:lnTo>
                        <a:pt x="3904" y="4388"/>
                      </a:lnTo>
                      <a:lnTo>
                        <a:pt x="3902" y="4387"/>
                      </a:lnTo>
                      <a:lnTo>
                        <a:pt x="3890" y="4396"/>
                      </a:lnTo>
                      <a:lnTo>
                        <a:pt x="3887" y="4397"/>
                      </a:lnTo>
                      <a:lnTo>
                        <a:pt x="3876" y="4395"/>
                      </a:lnTo>
                      <a:lnTo>
                        <a:pt x="3871" y="4399"/>
                      </a:lnTo>
                      <a:lnTo>
                        <a:pt x="3866" y="4407"/>
                      </a:lnTo>
                      <a:lnTo>
                        <a:pt x="3861" y="4411"/>
                      </a:lnTo>
                      <a:lnTo>
                        <a:pt x="3851" y="4411"/>
                      </a:lnTo>
                      <a:lnTo>
                        <a:pt x="3844" y="4404"/>
                      </a:lnTo>
                      <a:lnTo>
                        <a:pt x="3838" y="4402"/>
                      </a:lnTo>
                      <a:lnTo>
                        <a:pt x="3831" y="4400"/>
                      </a:lnTo>
                      <a:lnTo>
                        <a:pt x="3816" y="4401"/>
                      </a:lnTo>
                      <a:lnTo>
                        <a:pt x="3800" y="4397"/>
                      </a:lnTo>
                      <a:lnTo>
                        <a:pt x="3796" y="4397"/>
                      </a:lnTo>
                      <a:lnTo>
                        <a:pt x="3790" y="4399"/>
                      </a:lnTo>
                      <a:lnTo>
                        <a:pt x="3781" y="4403"/>
                      </a:lnTo>
                      <a:lnTo>
                        <a:pt x="3769" y="4409"/>
                      </a:lnTo>
                      <a:lnTo>
                        <a:pt x="3764" y="4413"/>
                      </a:lnTo>
                      <a:lnTo>
                        <a:pt x="3757" y="4420"/>
                      </a:lnTo>
                      <a:lnTo>
                        <a:pt x="3752" y="4432"/>
                      </a:lnTo>
                      <a:lnTo>
                        <a:pt x="3722" y="4476"/>
                      </a:lnTo>
                      <a:lnTo>
                        <a:pt x="3713" y="4492"/>
                      </a:lnTo>
                      <a:lnTo>
                        <a:pt x="3702" y="4515"/>
                      </a:lnTo>
                      <a:lnTo>
                        <a:pt x="3693" y="4530"/>
                      </a:lnTo>
                      <a:lnTo>
                        <a:pt x="3686" y="4540"/>
                      </a:lnTo>
                      <a:lnTo>
                        <a:pt x="3657" y="4584"/>
                      </a:lnTo>
                      <a:lnTo>
                        <a:pt x="3618" y="4630"/>
                      </a:lnTo>
                      <a:lnTo>
                        <a:pt x="3603" y="4647"/>
                      </a:lnTo>
                      <a:lnTo>
                        <a:pt x="3594" y="4654"/>
                      </a:lnTo>
                      <a:lnTo>
                        <a:pt x="3562" y="4685"/>
                      </a:lnTo>
                      <a:lnTo>
                        <a:pt x="3547" y="4700"/>
                      </a:lnTo>
                      <a:lnTo>
                        <a:pt x="3534" y="4710"/>
                      </a:lnTo>
                      <a:lnTo>
                        <a:pt x="3494" y="4741"/>
                      </a:lnTo>
                      <a:lnTo>
                        <a:pt x="3469" y="4758"/>
                      </a:lnTo>
                      <a:lnTo>
                        <a:pt x="3441" y="4776"/>
                      </a:lnTo>
                      <a:lnTo>
                        <a:pt x="3421" y="4789"/>
                      </a:lnTo>
                      <a:lnTo>
                        <a:pt x="3401" y="4798"/>
                      </a:lnTo>
                      <a:lnTo>
                        <a:pt x="3389" y="4803"/>
                      </a:lnTo>
                      <a:lnTo>
                        <a:pt x="3376" y="4803"/>
                      </a:lnTo>
                      <a:lnTo>
                        <a:pt x="3360" y="4799"/>
                      </a:lnTo>
                      <a:lnTo>
                        <a:pt x="3348" y="4797"/>
                      </a:lnTo>
                      <a:lnTo>
                        <a:pt x="3336" y="4797"/>
                      </a:lnTo>
                      <a:lnTo>
                        <a:pt x="3324" y="4793"/>
                      </a:lnTo>
                      <a:lnTo>
                        <a:pt x="3301" y="4778"/>
                      </a:lnTo>
                      <a:lnTo>
                        <a:pt x="3295" y="4776"/>
                      </a:lnTo>
                      <a:lnTo>
                        <a:pt x="3289" y="4770"/>
                      </a:lnTo>
                      <a:lnTo>
                        <a:pt x="3281" y="4757"/>
                      </a:lnTo>
                      <a:lnTo>
                        <a:pt x="3273" y="4748"/>
                      </a:lnTo>
                      <a:lnTo>
                        <a:pt x="3269" y="4738"/>
                      </a:lnTo>
                      <a:lnTo>
                        <a:pt x="3261" y="4713"/>
                      </a:lnTo>
                      <a:lnTo>
                        <a:pt x="3259" y="4710"/>
                      </a:lnTo>
                      <a:lnTo>
                        <a:pt x="3248" y="4657"/>
                      </a:lnTo>
                      <a:lnTo>
                        <a:pt x="3246" y="4655"/>
                      </a:lnTo>
                      <a:lnTo>
                        <a:pt x="3244" y="4656"/>
                      </a:lnTo>
                      <a:lnTo>
                        <a:pt x="3242" y="4661"/>
                      </a:lnTo>
                      <a:lnTo>
                        <a:pt x="3239" y="4667"/>
                      </a:lnTo>
                      <a:lnTo>
                        <a:pt x="3235" y="4672"/>
                      </a:lnTo>
                      <a:lnTo>
                        <a:pt x="3219" y="4688"/>
                      </a:lnTo>
                      <a:lnTo>
                        <a:pt x="3206" y="4701"/>
                      </a:lnTo>
                      <a:lnTo>
                        <a:pt x="3198" y="4710"/>
                      </a:lnTo>
                      <a:lnTo>
                        <a:pt x="3188" y="4724"/>
                      </a:lnTo>
                      <a:lnTo>
                        <a:pt x="3181" y="4733"/>
                      </a:lnTo>
                      <a:lnTo>
                        <a:pt x="3176" y="4744"/>
                      </a:lnTo>
                      <a:lnTo>
                        <a:pt x="3172" y="4752"/>
                      </a:lnTo>
                      <a:lnTo>
                        <a:pt x="3171" y="4754"/>
                      </a:lnTo>
                      <a:lnTo>
                        <a:pt x="3166" y="4754"/>
                      </a:lnTo>
                      <a:lnTo>
                        <a:pt x="3165" y="4750"/>
                      </a:lnTo>
                      <a:lnTo>
                        <a:pt x="3156" y="4770"/>
                      </a:lnTo>
                      <a:lnTo>
                        <a:pt x="3152" y="4778"/>
                      </a:lnTo>
                      <a:lnTo>
                        <a:pt x="3149" y="4780"/>
                      </a:lnTo>
                      <a:lnTo>
                        <a:pt x="3144" y="4778"/>
                      </a:lnTo>
                      <a:lnTo>
                        <a:pt x="3142" y="4780"/>
                      </a:lnTo>
                      <a:lnTo>
                        <a:pt x="3135" y="4789"/>
                      </a:lnTo>
                      <a:lnTo>
                        <a:pt x="3128" y="4800"/>
                      </a:lnTo>
                      <a:cubicBezTo>
                        <a:pt x="3128" y="4800"/>
                        <a:pt x="3127" y="4800"/>
                        <a:pt x="3127" y="4801"/>
                      </a:cubicBezTo>
                      <a:lnTo>
                        <a:pt x="3128" y="4795"/>
                      </a:lnTo>
                      <a:lnTo>
                        <a:pt x="3127" y="4793"/>
                      </a:lnTo>
                      <a:lnTo>
                        <a:pt x="3118" y="4797"/>
                      </a:lnTo>
                      <a:lnTo>
                        <a:pt x="3115" y="4795"/>
                      </a:lnTo>
                      <a:lnTo>
                        <a:pt x="3108" y="4802"/>
                      </a:lnTo>
                      <a:lnTo>
                        <a:pt x="3095" y="4816"/>
                      </a:lnTo>
                      <a:lnTo>
                        <a:pt x="3076" y="4834"/>
                      </a:lnTo>
                      <a:lnTo>
                        <a:pt x="3050" y="4857"/>
                      </a:lnTo>
                      <a:lnTo>
                        <a:pt x="3029" y="4877"/>
                      </a:lnTo>
                      <a:lnTo>
                        <a:pt x="3020" y="4886"/>
                      </a:lnTo>
                      <a:lnTo>
                        <a:pt x="3009" y="4904"/>
                      </a:lnTo>
                      <a:lnTo>
                        <a:pt x="3004" y="4910"/>
                      </a:lnTo>
                      <a:lnTo>
                        <a:pt x="2999" y="4911"/>
                      </a:lnTo>
                      <a:lnTo>
                        <a:pt x="2993" y="4914"/>
                      </a:lnTo>
                      <a:lnTo>
                        <a:pt x="2980" y="4926"/>
                      </a:lnTo>
                      <a:lnTo>
                        <a:pt x="2976" y="4931"/>
                      </a:lnTo>
                      <a:lnTo>
                        <a:pt x="2963" y="4951"/>
                      </a:lnTo>
                      <a:lnTo>
                        <a:pt x="2958" y="4959"/>
                      </a:lnTo>
                      <a:lnTo>
                        <a:pt x="2946" y="4970"/>
                      </a:lnTo>
                      <a:cubicBezTo>
                        <a:pt x="2943" y="4973"/>
                        <a:pt x="2939" y="4976"/>
                        <a:pt x="2936" y="4978"/>
                      </a:cubicBezTo>
                      <a:lnTo>
                        <a:pt x="2933" y="4981"/>
                      </a:lnTo>
                      <a:lnTo>
                        <a:pt x="2928" y="4990"/>
                      </a:lnTo>
                      <a:lnTo>
                        <a:pt x="2928" y="4987"/>
                      </a:lnTo>
                      <a:lnTo>
                        <a:pt x="2924" y="4986"/>
                      </a:lnTo>
                      <a:lnTo>
                        <a:pt x="2916" y="4988"/>
                      </a:lnTo>
                      <a:lnTo>
                        <a:pt x="2906" y="4986"/>
                      </a:lnTo>
                      <a:lnTo>
                        <a:pt x="2899" y="4981"/>
                      </a:lnTo>
                      <a:lnTo>
                        <a:pt x="2894" y="4982"/>
                      </a:lnTo>
                      <a:lnTo>
                        <a:pt x="2886" y="4986"/>
                      </a:lnTo>
                      <a:lnTo>
                        <a:pt x="2882" y="4986"/>
                      </a:lnTo>
                      <a:lnTo>
                        <a:pt x="2880" y="4984"/>
                      </a:lnTo>
                      <a:lnTo>
                        <a:pt x="2875" y="4988"/>
                      </a:lnTo>
                      <a:lnTo>
                        <a:pt x="2852" y="5023"/>
                      </a:lnTo>
                      <a:lnTo>
                        <a:pt x="2847" y="5030"/>
                      </a:lnTo>
                      <a:lnTo>
                        <a:pt x="2843" y="5033"/>
                      </a:lnTo>
                      <a:lnTo>
                        <a:pt x="2838" y="5030"/>
                      </a:lnTo>
                      <a:lnTo>
                        <a:pt x="2832" y="5032"/>
                      </a:lnTo>
                      <a:lnTo>
                        <a:pt x="2820" y="5038"/>
                      </a:lnTo>
                      <a:lnTo>
                        <a:pt x="2812" y="5044"/>
                      </a:lnTo>
                      <a:lnTo>
                        <a:pt x="2820" y="5035"/>
                      </a:lnTo>
                      <a:lnTo>
                        <a:pt x="2835" y="5019"/>
                      </a:lnTo>
                      <a:lnTo>
                        <a:pt x="2840" y="5013"/>
                      </a:lnTo>
                      <a:lnTo>
                        <a:pt x="2845" y="5006"/>
                      </a:lnTo>
                      <a:lnTo>
                        <a:pt x="2850" y="4998"/>
                      </a:lnTo>
                      <a:lnTo>
                        <a:pt x="2854" y="4990"/>
                      </a:lnTo>
                      <a:lnTo>
                        <a:pt x="2856" y="4982"/>
                      </a:lnTo>
                      <a:lnTo>
                        <a:pt x="2859" y="4976"/>
                      </a:lnTo>
                      <a:lnTo>
                        <a:pt x="2868" y="4967"/>
                      </a:lnTo>
                      <a:lnTo>
                        <a:pt x="2869" y="4963"/>
                      </a:lnTo>
                      <a:lnTo>
                        <a:pt x="2865" y="4952"/>
                      </a:lnTo>
                      <a:lnTo>
                        <a:pt x="2862" y="4953"/>
                      </a:lnTo>
                      <a:lnTo>
                        <a:pt x="2857" y="4954"/>
                      </a:lnTo>
                      <a:lnTo>
                        <a:pt x="2854" y="4955"/>
                      </a:lnTo>
                      <a:lnTo>
                        <a:pt x="2850" y="4953"/>
                      </a:lnTo>
                      <a:lnTo>
                        <a:pt x="2843" y="4954"/>
                      </a:lnTo>
                      <a:lnTo>
                        <a:pt x="2832" y="4960"/>
                      </a:lnTo>
                      <a:lnTo>
                        <a:pt x="2825" y="4964"/>
                      </a:lnTo>
                      <a:lnTo>
                        <a:pt x="2821" y="4968"/>
                      </a:lnTo>
                      <a:lnTo>
                        <a:pt x="2817" y="4972"/>
                      </a:lnTo>
                      <a:lnTo>
                        <a:pt x="2808" y="4986"/>
                      </a:lnTo>
                      <a:lnTo>
                        <a:pt x="2789" y="5016"/>
                      </a:lnTo>
                      <a:lnTo>
                        <a:pt x="2779" y="5030"/>
                      </a:lnTo>
                      <a:lnTo>
                        <a:pt x="2770" y="5040"/>
                      </a:lnTo>
                      <a:lnTo>
                        <a:pt x="2784" y="5019"/>
                      </a:lnTo>
                      <a:lnTo>
                        <a:pt x="2804" y="4988"/>
                      </a:lnTo>
                      <a:lnTo>
                        <a:pt x="2826" y="4955"/>
                      </a:lnTo>
                      <a:lnTo>
                        <a:pt x="2836" y="4938"/>
                      </a:lnTo>
                      <a:lnTo>
                        <a:pt x="2844" y="4920"/>
                      </a:lnTo>
                      <a:lnTo>
                        <a:pt x="2851" y="4901"/>
                      </a:lnTo>
                      <a:lnTo>
                        <a:pt x="2855" y="4890"/>
                      </a:lnTo>
                      <a:lnTo>
                        <a:pt x="2854" y="4881"/>
                      </a:lnTo>
                      <a:lnTo>
                        <a:pt x="2845" y="4872"/>
                      </a:lnTo>
                      <a:lnTo>
                        <a:pt x="2841" y="4866"/>
                      </a:lnTo>
                      <a:lnTo>
                        <a:pt x="2841" y="4861"/>
                      </a:lnTo>
                      <a:lnTo>
                        <a:pt x="2854" y="4866"/>
                      </a:lnTo>
                      <a:lnTo>
                        <a:pt x="2859" y="4876"/>
                      </a:lnTo>
                      <a:lnTo>
                        <a:pt x="2863" y="4877"/>
                      </a:lnTo>
                      <a:lnTo>
                        <a:pt x="2868" y="4873"/>
                      </a:lnTo>
                      <a:lnTo>
                        <a:pt x="2880" y="4860"/>
                      </a:lnTo>
                      <a:lnTo>
                        <a:pt x="2898" y="4838"/>
                      </a:lnTo>
                      <a:lnTo>
                        <a:pt x="2910" y="4824"/>
                      </a:lnTo>
                      <a:lnTo>
                        <a:pt x="2916" y="4815"/>
                      </a:lnTo>
                      <a:lnTo>
                        <a:pt x="2941" y="4775"/>
                      </a:lnTo>
                      <a:lnTo>
                        <a:pt x="2954" y="4754"/>
                      </a:lnTo>
                      <a:lnTo>
                        <a:pt x="2962" y="4735"/>
                      </a:lnTo>
                      <a:lnTo>
                        <a:pt x="2971" y="4719"/>
                      </a:lnTo>
                      <a:lnTo>
                        <a:pt x="2980" y="4707"/>
                      </a:lnTo>
                      <a:lnTo>
                        <a:pt x="2986" y="4696"/>
                      </a:lnTo>
                      <a:lnTo>
                        <a:pt x="2988" y="4686"/>
                      </a:lnTo>
                      <a:lnTo>
                        <a:pt x="2990" y="4673"/>
                      </a:lnTo>
                      <a:lnTo>
                        <a:pt x="2991" y="4671"/>
                      </a:lnTo>
                      <a:lnTo>
                        <a:pt x="2993" y="4673"/>
                      </a:lnTo>
                      <a:lnTo>
                        <a:pt x="2995" y="4680"/>
                      </a:lnTo>
                      <a:lnTo>
                        <a:pt x="2997" y="4683"/>
                      </a:lnTo>
                      <a:lnTo>
                        <a:pt x="3001" y="4683"/>
                      </a:lnTo>
                      <a:lnTo>
                        <a:pt x="3010" y="4674"/>
                      </a:lnTo>
                      <a:lnTo>
                        <a:pt x="3029" y="4650"/>
                      </a:lnTo>
                      <a:lnTo>
                        <a:pt x="3042" y="4631"/>
                      </a:lnTo>
                      <a:lnTo>
                        <a:pt x="3065" y="4602"/>
                      </a:lnTo>
                      <a:lnTo>
                        <a:pt x="3076" y="4587"/>
                      </a:lnTo>
                      <a:lnTo>
                        <a:pt x="3083" y="4575"/>
                      </a:lnTo>
                      <a:lnTo>
                        <a:pt x="3089" y="4566"/>
                      </a:lnTo>
                      <a:lnTo>
                        <a:pt x="3098" y="4558"/>
                      </a:lnTo>
                      <a:lnTo>
                        <a:pt x="3102" y="4554"/>
                      </a:lnTo>
                      <a:lnTo>
                        <a:pt x="3113" y="4550"/>
                      </a:lnTo>
                      <a:lnTo>
                        <a:pt x="3118" y="4549"/>
                      </a:lnTo>
                      <a:lnTo>
                        <a:pt x="3123" y="4550"/>
                      </a:lnTo>
                      <a:lnTo>
                        <a:pt x="3135" y="4543"/>
                      </a:lnTo>
                      <a:lnTo>
                        <a:pt x="3153" y="4527"/>
                      </a:lnTo>
                      <a:lnTo>
                        <a:pt x="3165" y="4517"/>
                      </a:lnTo>
                      <a:lnTo>
                        <a:pt x="3181" y="4510"/>
                      </a:lnTo>
                      <a:lnTo>
                        <a:pt x="3190" y="4505"/>
                      </a:lnTo>
                      <a:lnTo>
                        <a:pt x="3199" y="4496"/>
                      </a:lnTo>
                      <a:lnTo>
                        <a:pt x="3221" y="4476"/>
                      </a:lnTo>
                      <a:lnTo>
                        <a:pt x="3224" y="4472"/>
                      </a:lnTo>
                      <a:lnTo>
                        <a:pt x="3241" y="4450"/>
                      </a:lnTo>
                      <a:lnTo>
                        <a:pt x="3249" y="4442"/>
                      </a:lnTo>
                      <a:lnTo>
                        <a:pt x="3264" y="4433"/>
                      </a:lnTo>
                      <a:lnTo>
                        <a:pt x="3278" y="4426"/>
                      </a:lnTo>
                      <a:lnTo>
                        <a:pt x="3316" y="4413"/>
                      </a:lnTo>
                      <a:lnTo>
                        <a:pt x="3322" y="4409"/>
                      </a:lnTo>
                      <a:lnTo>
                        <a:pt x="3341" y="4389"/>
                      </a:lnTo>
                      <a:lnTo>
                        <a:pt x="3353" y="4376"/>
                      </a:lnTo>
                      <a:lnTo>
                        <a:pt x="3367" y="4352"/>
                      </a:lnTo>
                      <a:lnTo>
                        <a:pt x="3372" y="4341"/>
                      </a:lnTo>
                      <a:lnTo>
                        <a:pt x="3374" y="4331"/>
                      </a:lnTo>
                      <a:lnTo>
                        <a:pt x="3376" y="4325"/>
                      </a:lnTo>
                      <a:lnTo>
                        <a:pt x="3386" y="4313"/>
                      </a:lnTo>
                      <a:lnTo>
                        <a:pt x="3388" y="4308"/>
                      </a:lnTo>
                      <a:lnTo>
                        <a:pt x="3392" y="4289"/>
                      </a:lnTo>
                      <a:lnTo>
                        <a:pt x="3407" y="4253"/>
                      </a:lnTo>
                      <a:lnTo>
                        <a:pt x="3410" y="4243"/>
                      </a:lnTo>
                      <a:lnTo>
                        <a:pt x="3424" y="4217"/>
                      </a:lnTo>
                      <a:lnTo>
                        <a:pt x="3425" y="4212"/>
                      </a:lnTo>
                      <a:lnTo>
                        <a:pt x="3425" y="4208"/>
                      </a:lnTo>
                      <a:lnTo>
                        <a:pt x="3426" y="4202"/>
                      </a:lnTo>
                      <a:lnTo>
                        <a:pt x="3430" y="4191"/>
                      </a:lnTo>
                      <a:lnTo>
                        <a:pt x="3432" y="4179"/>
                      </a:lnTo>
                      <a:lnTo>
                        <a:pt x="3434" y="4167"/>
                      </a:lnTo>
                      <a:lnTo>
                        <a:pt x="3439" y="4149"/>
                      </a:lnTo>
                      <a:lnTo>
                        <a:pt x="3449" y="4128"/>
                      </a:lnTo>
                      <a:lnTo>
                        <a:pt x="3453" y="4115"/>
                      </a:lnTo>
                      <a:lnTo>
                        <a:pt x="3453" y="4110"/>
                      </a:lnTo>
                      <a:lnTo>
                        <a:pt x="3450" y="4106"/>
                      </a:lnTo>
                      <a:lnTo>
                        <a:pt x="3437" y="4104"/>
                      </a:lnTo>
                      <a:cubicBezTo>
                        <a:pt x="3437" y="4104"/>
                        <a:pt x="3438" y="4103"/>
                        <a:pt x="3439" y="4103"/>
                      </a:cubicBezTo>
                      <a:lnTo>
                        <a:pt x="3459" y="4101"/>
                      </a:lnTo>
                      <a:lnTo>
                        <a:pt x="3466" y="4096"/>
                      </a:lnTo>
                      <a:lnTo>
                        <a:pt x="3473" y="4087"/>
                      </a:lnTo>
                      <a:lnTo>
                        <a:pt x="3482" y="4072"/>
                      </a:lnTo>
                      <a:lnTo>
                        <a:pt x="3491" y="4062"/>
                      </a:lnTo>
                      <a:lnTo>
                        <a:pt x="3502" y="4050"/>
                      </a:lnTo>
                      <a:lnTo>
                        <a:pt x="3513" y="4035"/>
                      </a:lnTo>
                      <a:lnTo>
                        <a:pt x="3525" y="4017"/>
                      </a:lnTo>
                      <a:lnTo>
                        <a:pt x="3535" y="4000"/>
                      </a:lnTo>
                      <a:lnTo>
                        <a:pt x="3543" y="3984"/>
                      </a:lnTo>
                      <a:lnTo>
                        <a:pt x="3558" y="3958"/>
                      </a:lnTo>
                      <a:lnTo>
                        <a:pt x="3594" y="3899"/>
                      </a:lnTo>
                      <a:lnTo>
                        <a:pt x="3615" y="3862"/>
                      </a:lnTo>
                      <a:lnTo>
                        <a:pt x="3628" y="3840"/>
                      </a:lnTo>
                      <a:lnTo>
                        <a:pt x="3635" y="3831"/>
                      </a:lnTo>
                      <a:lnTo>
                        <a:pt x="3684" y="3782"/>
                      </a:lnTo>
                      <a:lnTo>
                        <a:pt x="3707" y="3755"/>
                      </a:lnTo>
                      <a:lnTo>
                        <a:pt x="3723" y="3733"/>
                      </a:lnTo>
                      <a:lnTo>
                        <a:pt x="3740" y="3712"/>
                      </a:lnTo>
                      <a:lnTo>
                        <a:pt x="3764" y="3683"/>
                      </a:lnTo>
                      <a:lnTo>
                        <a:pt x="3781" y="3663"/>
                      </a:lnTo>
                      <a:lnTo>
                        <a:pt x="3791" y="3650"/>
                      </a:lnTo>
                      <a:lnTo>
                        <a:pt x="3805" y="3625"/>
                      </a:lnTo>
                      <a:lnTo>
                        <a:pt x="3815" y="3611"/>
                      </a:lnTo>
                      <a:lnTo>
                        <a:pt x="3841" y="3567"/>
                      </a:lnTo>
                      <a:lnTo>
                        <a:pt x="3862" y="3537"/>
                      </a:lnTo>
                      <a:lnTo>
                        <a:pt x="3886" y="3507"/>
                      </a:lnTo>
                      <a:lnTo>
                        <a:pt x="3906" y="3481"/>
                      </a:lnTo>
                      <a:lnTo>
                        <a:pt x="3924" y="3452"/>
                      </a:lnTo>
                      <a:lnTo>
                        <a:pt x="3931" y="3434"/>
                      </a:lnTo>
                      <a:lnTo>
                        <a:pt x="3948" y="3368"/>
                      </a:lnTo>
                      <a:lnTo>
                        <a:pt x="3951" y="3352"/>
                      </a:lnTo>
                      <a:lnTo>
                        <a:pt x="3951" y="3345"/>
                      </a:lnTo>
                      <a:lnTo>
                        <a:pt x="3952" y="3344"/>
                      </a:lnTo>
                      <a:lnTo>
                        <a:pt x="3955" y="3347"/>
                      </a:lnTo>
                      <a:lnTo>
                        <a:pt x="3959" y="3345"/>
                      </a:lnTo>
                      <a:lnTo>
                        <a:pt x="3965" y="3332"/>
                      </a:lnTo>
                      <a:lnTo>
                        <a:pt x="3965" y="3329"/>
                      </a:lnTo>
                      <a:lnTo>
                        <a:pt x="3963" y="3321"/>
                      </a:lnTo>
                      <a:lnTo>
                        <a:pt x="3963" y="3316"/>
                      </a:lnTo>
                      <a:lnTo>
                        <a:pt x="3966" y="3311"/>
                      </a:lnTo>
                      <a:lnTo>
                        <a:pt x="3967" y="3309"/>
                      </a:lnTo>
                      <a:lnTo>
                        <a:pt x="3967" y="3313"/>
                      </a:lnTo>
                      <a:lnTo>
                        <a:pt x="3969" y="3317"/>
                      </a:lnTo>
                      <a:lnTo>
                        <a:pt x="3972" y="3319"/>
                      </a:lnTo>
                      <a:lnTo>
                        <a:pt x="3978" y="3319"/>
                      </a:lnTo>
                      <a:lnTo>
                        <a:pt x="3987" y="3319"/>
                      </a:lnTo>
                      <a:lnTo>
                        <a:pt x="3995" y="3318"/>
                      </a:lnTo>
                      <a:lnTo>
                        <a:pt x="4000" y="3316"/>
                      </a:lnTo>
                      <a:lnTo>
                        <a:pt x="4010" y="3311"/>
                      </a:lnTo>
                      <a:lnTo>
                        <a:pt x="4022" y="3302"/>
                      </a:lnTo>
                      <a:lnTo>
                        <a:pt x="4072" y="3264"/>
                      </a:lnTo>
                      <a:lnTo>
                        <a:pt x="4082" y="3257"/>
                      </a:lnTo>
                      <a:lnTo>
                        <a:pt x="4117" y="3234"/>
                      </a:lnTo>
                      <a:lnTo>
                        <a:pt x="4141" y="3218"/>
                      </a:lnTo>
                      <a:lnTo>
                        <a:pt x="4185" y="3187"/>
                      </a:lnTo>
                      <a:lnTo>
                        <a:pt x="4196" y="3181"/>
                      </a:lnTo>
                      <a:lnTo>
                        <a:pt x="4214" y="3171"/>
                      </a:lnTo>
                      <a:lnTo>
                        <a:pt x="4220" y="3167"/>
                      </a:lnTo>
                      <a:lnTo>
                        <a:pt x="4229" y="3156"/>
                      </a:lnTo>
                      <a:lnTo>
                        <a:pt x="4231" y="3150"/>
                      </a:lnTo>
                      <a:lnTo>
                        <a:pt x="4237" y="3140"/>
                      </a:lnTo>
                      <a:lnTo>
                        <a:pt x="4254" y="3115"/>
                      </a:lnTo>
                      <a:lnTo>
                        <a:pt x="4266" y="3093"/>
                      </a:lnTo>
                      <a:lnTo>
                        <a:pt x="4266" y="3089"/>
                      </a:lnTo>
                      <a:lnTo>
                        <a:pt x="4255" y="3088"/>
                      </a:lnTo>
                      <a:lnTo>
                        <a:pt x="4225" y="3097"/>
                      </a:lnTo>
                      <a:lnTo>
                        <a:pt x="4217" y="3097"/>
                      </a:lnTo>
                      <a:cubicBezTo>
                        <a:pt x="4219" y="3096"/>
                        <a:pt x="4221" y="3096"/>
                        <a:pt x="4223" y="3095"/>
                      </a:cubicBezTo>
                      <a:lnTo>
                        <a:pt x="4263" y="3080"/>
                      </a:lnTo>
                      <a:lnTo>
                        <a:pt x="4271" y="3076"/>
                      </a:lnTo>
                      <a:lnTo>
                        <a:pt x="4281" y="3064"/>
                      </a:lnTo>
                      <a:lnTo>
                        <a:pt x="4301" y="3048"/>
                      </a:lnTo>
                      <a:lnTo>
                        <a:pt x="4305" y="3044"/>
                      </a:lnTo>
                      <a:lnTo>
                        <a:pt x="4309" y="3040"/>
                      </a:lnTo>
                      <a:lnTo>
                        <a:pt x="4310" y="3036"/>
                      </a:lnTo>
                      <a:lnTo>
                        <a:pt x="4316" y="3031"/>
                      </a:lnTo>
                      <a:lnTo>
                        <a:pt x="4328" y="3025"/>
                      </a:lnTo>
                      <a:lnTo>
                        <a:pt x="4335" y="3019"/>
                      </a:lnTo>
                      <a:lnTo>
                        <a:pt x="4343" y="3012"/>
                      </a:lnTo>
                      <a:lnTo>
                        <a:pt x="4351" y="3002"/>
                      </a:lnTo>
                      <a:lnTo>
                        <a:pt x="4349" y="3008"/>
                      </a:lnTo>
                      <a:lnTo>
                        <a:pt x="4355" y="3008"/>
                      </a:lnTo>
                      <a:lnTo>
                        <a:pt x="4369" y="3004"/>
                      </a:lnTo>
                      <a:lnTo>
                        <a:pt x="4397" y="2994"/>
                      </a:lnTo>
                      <a:lnTo>
                        <a:pt x="4462" y="2966"/>
                      </a:lnTo>
                      <a:lnTo>
                        <a:pt x="4482" y="2961"/>
                      </a:lnTo>
                      <a:lnTo>
                        <a:pt x="4505" y="2956"/>
                      </a:lnTo>
                      <a:lnTo>
                        <a:pt x="4520" y="2952"/>
                      </a:lnTo>
                      <a:lnTo>
                        <a:pt x="4527" y="2948"/>
                      </a:lnTo>
                      <a:lnTo>
                        <a:pt x="4532" y="2944"/>
                      </a:lnTo>
                      <a:lnTo>
                        <a:pt x="4537" y="2938"/>
                      </a:lnTo>
                      <a:lnTo>
                        <a:pt x="4539" y="2942"/>
                      </a:lnTo>
                      <a:lnTo>
                        <a:pt x="4534" y="2951"/>
                      </a:lnTo>
                      <a:lnTo>
                        <a:pt x="4541" y="2952"/>
                      </a:lnTo>
                      <a:lnTo>
                        <a:pt x="4552" y="2952"/>
                      </a:lnTo>
                      <a:lnTo>
                        <a:pt x="4555" y="2951"/>
                      </a:lnTo>
                      <a:lnTo>
                        <a:pt x="4569" y="2953"/>
                      </a:lnTo>
                      <a:lnTo>
                        <a:pt x="4584" y="2957"/>
                      </a:lnTo>
                      <a:lnTo>
                        <a:pt x="4597" y="2957"/>
                      </a:lnTo>
                      <a:lnTo>
                        <a:pt x="4606" y="2955"/>
                      </a:lnTo>
                      <a:lnTo>
                        <a:pt x="4615" y="2951"/>
                      </a:lnTo>
                      <a:lnTo>
                        <a:pt x="4621" y="2946"/>
                      </a:lnTo>
                      <a:lnTo>
                        <a:pt x="4622" y="2948"/>
                      </a:lnTo>
                      <a:lnTo>
                        <a:pt x="4615" y="2957"/>
                      </a:lnTo>
                      <a:lnTo>
                        <a:pt x="4618" y="2959"/>
                      </a:lnTo>
                      <a:cubicBezTo>
                        <a:pt x="4619" y="2959"/>
                        <a:pt x="4620" y="2959"/>
                        <a:pt x="4621" y="2959"/>
                      </a:cubicBezTo>
                      <a:lnTo>
                        <a:pt x="4634" y="2951"/>
                      </a:lnTo>
                      <a:lnTo>
                        <a:pt x="4639" y="2951"/>
                      </a:lnTo>
                      <a:lnTo>
                        <a:pt x="4648" y="2959"/>
                      </a:lnTo>
                      <a:lnTo>
                        <a:pt x="4650" y="2976"/>
                      </a:lnTo>
                      <a:lnTo>
                        <a:pt x="4652" y="2979"/>
                      </a:lnTo>
                      <a:lnTo>
                        <a:pt x="4654" y="2981"/>
                      </a:lnTo>
                      <a:lnTo>
                        <a:pt x="4657" y="2979"/>
                      </a:lnTo>
                      <a:lnTo>
                        <a:pt x="4666" y="2969"/>
                      </a:lnTo>
                      <a:lnTo>
                        <a:pt x="4674" y="2963"/>
                      </a:lnTo>
                      <a:lnTo>
                        <a:pt x="4679" y="2959"/>
                      </a:lnTo>
                      <a:lnTo>
                        <a:pt x="4692" y="2951"/>
                      </a:lnTo>
                      <a:lnTo>
                        <a:pt x="4681" y="2967"/>
                      </a:lnTo>
                      <a:lnTo>
                        <a:pt x="4680" y="2970"/>
                      </a:lnTo>
                      <a:lnTo>
                        <a:pt x="4682" y="2973"/>
                      </a:lnTo>
                      <a:lnTo>
                        <a:pt x="4686" y="2970"/>
                      </a:lnTo>
                      <a:lnTo>
                        <a:pt x="4693" y="2963"/>
                      </a:lnTo>
                      <a:lnTo>
                        <a:pt x="4695" y="2963"/>
                      </a:lnTo>
                      <a:lnTo>
                        <a:pt x="4688" y="2977"/>
                      </a:lnTo>
                      <a:lnTo>
                        <a:pt x="4688" y="2983"/>
                      </a:lnTo>
                      <a:lnTo>
                        <a:pt x="4690" y="2985"/>
                      </a:lnTo>
                      <a:lnTo>
                        <a:pt x="4693" y="2984"/>
                      </a:lnTo>
                      <a:lnTo>
                        <a:pt x="4698" y="2979"/>
                      </a:lnTo>
                      <a:lnTo>
                        <a:pt x="4701" y="2978"/>
                      </a:lnTo>
                      <a:lnTo>
                        <a:pt x="4704" y="2987"/>
                      </a:lnTo>
                      <a:lnTo>
                        <a:pt x="4709" y="2985"/>
                      </a:lnTo>
                      <a:lnTo>
                        <a:pt x="4718" y="2977"/>
                      </a:lnTo>
                      <a:lnTo>
                        <a:pt x="4736" y="2959"/>
                      </a:lnTo>
                      <a:lnTo>
                        <a:pt x="4739" y="2956"/>
                      </a:lnTo>
                      <a:lnTo>
                        <a:pt x="4737" y="2960"/>
                      </a:lnTo>
                      <a:lnTo>
                        <a:pt x="4716" y="2985"/>
                      </a:lnTo>
                      <a:lnTo>
                        <a:pt x="4704" y="2998"/>
                      </a:lnTo>
                      <a:lnTo>
                        <a:pt x="4692" y="3007"/>
                      </a:lnTo>
                      <a:lnTo>
                        <a:pt x="4684" y="3014"/>
                      </a:lnTo>
                      <a:lnTo>
                        <a:pt x="4681" y="3019"/>
                      </a:lnTo>
                      <a:lnTo>
                        <a:pt x="4687" y="3015"/>
                      </a:lnTo>
                      <a:lnTo>
                        <a:pt x="4702" y="3005"/>
                      </a:lnTo>
                      <a:lnTo>
                        <a:pt x="4713" y="2996"/>
                      </a:lnTo>
                      <a:lnTo>
                        <a:pt x="4718" y="2990"/>
                      </a:lnTo>
                      <a:lnTo>
                        <a:pt x="4724" y="2988"/>
                      </a:lnTo>
                      <a:lnTo>
                        <a:pt x="4726" y="2991"/>
                      </a:lnTo>
                      <a:lnTo>
                        <a:pt x="4729" y="2997"/>
                      </a:lnTo>
                      <a:lnTo>
                        <a:pt x="4733" y="2997"/>
                      </a:lnTo>
                      <a:lnTo>
                        <a:pt x="4740" y="2996"/>
                      </a:lnTo>
                      <a:lnTo>
                        <a:pt x="4740" y="2999"/>
                      </a:lnTo>
                      <a:lnTo>
                        <a:pt x="4734" y="3006"/>
                      </a:lnTo>
                      <a:lnTo>
                        <a:pt x="4733" y="3012"/>
                      </a:lnTo>
                      <a:lnTo>
                        <a:pt x="4734" y="3014"/>
                      </a:lnTo>
                      <a:cubicBezTo>
                        <a:pt x="4733" y="3016"/>
                        <a:pt x="4732" y="3018"/>
                        <a:pt x="4731" y="3019"/>
                      </a:cubicBezTo>
                      <a:lnTo>
                        <a:pt x="4720" y="3031"/>
                      </a:lnTo>
                      <a:lnTo>
                        <a:pt x="4717" y="3037"/>
                      </a:lnTo>
                      <a:lnTo>
                        <a:pt x="4720" y="3039"/>
                      </a:lnTo>
                      <a:lnTo>
                        <a:pt x="4722" y="3039"/>
                      </a:lnTo>
                      <a:lnTo>
                        <a:pt x="4730" y="3035"/>
                      </a:lnTo>
                      <a:lnTo>
                        <a:pt x="4741" y="3020"/>
                      </a:lnTo>
                      <a:lnTo>
                        <a:pt x="4748" y="3011"/>
                      </a:lnTo>
                      <a:lnTo>
                        <a:pt x="4754" y="3005"/>
                      </a:lnTo>
                      <a:lnTo>
                        <a:pt x="4760" y="3001"/>
                      </a:lnTo>
                      <a:lnTo>
                        <a:pt x="4767" y="2996"/>
                      </a:lnTo>
                      <a:lnTo>
                        <a:pt x="4772" y="2994"/>
                      </a:lnTo>
                      <a:lnTo>
                        <a:pt x="4773" y="2995"/>
                      </a:lnTo>
                      <a:lnTo>
                        <a:pt x="4768" y="3007"/>
                      </a:lnTo>
                      <a:lnTo>
                        <a:pt x="4768" y="3010"/>
                      </a:lnTo>
                      <a:lnTo>
                        <a:pt x="4770" y="3012"/>
                      </a:lnTo>
                      <a:cubicBezTo>
                        <a:pt x="4769" y="3014"/>
                        <a:pt x="4768" y="3015"/>
                        <a:pt x="4767" y="3017"/>
                      </a:cubicBezTo>
                      <a:lnTo>
                        <a:pt x="4756" y="3031"/>
                      </a:lnTo>
                      <a:lnTo>
                        <a:pt x="4735" y="3065"/>
                      </a:lnTo>
                      <a:lnTo>
                        <a:pt x="4733" y="3072"/>
                      </a:lnTo>
                      <a:lnTo>
                        <a:pt x="4740" y="3083"/>
                      </a:lnTo>
                      <a:lnTo>
                        <a:pt x="4739" y="3091"/>
                      </a:lnTo>
                      <a:lnTo>
                        <a:pt x="4735" y="3100"/>
                      </a:lnTo>
                      <a:lnTo>
                        <a:pt x="4735" y="3106"/>
                      </a:lnTo>
                      <a:lnTo>
                        <a:pt x="4741" y="3107"/>
                      </a:lnTo>
                      <a:lnTo>
                        <a:pt x="4747" y="3107"/>
                      </a:lnTo>
                      <a:lnTo>
                        <a:pt x="4754" y="3105"/>
                      </a:lnTo>
                      <a:lnTo>
                        <a:pt x="4785" y="3092"/>
                      </a:lnTo>
                      <a:lnTo>
                        <a:pt x="4794" y="3086"/>
                      </a:lnTo>
                      <a:lnTo>
                        <a:pt x="4817" y="3065"/>
                      </a:lnTo>
                      <a:lnTo>
                        <a:pt x="4827" y="3053"/>
                      </a:lnTo>
                      <a:lnTo>
                        <a:pt x="4840" y="3035"/>
                      </a:lnTo>
                      <a:lnTo>
                        <a:pt x="4855" y="3020"/>
                      </a:lnTo>
                      <a:lnTo>
                        <a:pt x="4878" y="3000"/>
                      </a:lnTo>
                      <a:lnTo>
                        <a:pt x="4890" y="2986"/>
                      </a:lnTo>
                      <a:lnTo>
                        <a:pt x="4891" y="2979"/>
                      </a:lnTo>
                      <a:lnTo>
                        <a:pt x="4890" y="2972"/>
                      </a:lnTo>
                      <a:lnTo>
                        <a:pt x="4887" y="2961"/>
                      </a:lnTo>
                      <a:lnTo>
                        <a:pt x="4892" y="2948"/>
                      </a:lnTo>
                      <a:lnTo>
                        <a:pt x="4894" y="2948"/>
                      </a:lnTo>
                      <a:lnTo>
                        <a:pt x="4897" y="2962"/>
                      </a:lnTo>
                      <a:lnTo>
                        <a:pt x="4901" y="2963"/>
                      </a:lnTo>
                      <a:lnTo>
                        <a:pt x="4905" y="2959"/>
                      </a:lnTo>
                      <a:lnTo>
                        <a:pt x="4915" y="2948"/>
                      </a:lnTo>
                      <a:lnTo>
                        <a:pt x="4927" y="2933"/>
                      </a:lnTo>
                      <a:lnTo>
                        <a:pt x="4974" y="2879"/>
                      </a:lnTo>
                      <a:lnTo>
                        <a:pt x="4982" y="2872"/>
                      </a:lnTo>
                      <a:lnTo>
                        <a:pt x="4990" y="2862"/>
                      </a:lnTo>
                      <a:lnTo>
                        <a:pt x="4990" y="2860"/>
                      </a:lnTo>
                      <a:lnTo>
                        <a:pt x="4983" y="2864"/>
                      </a:lnTo>
                      <a:lnTo>
                        <a:pt x="4977" y="2869"/>
                      </a:lnTo>
                      <a:lnTo>
                        <a:pt x="4971" y="2874"/>
                      </a:lnTo>
                      <a:lnTo>
                        <a:pt x="4969" y="2874"/>
                      </a:lnTo>
                      <a:lnTo>
                        <a:pt x="4974" y="2864"/>
                      </a:lnTo>
                      <a:lnTo>
                        <a:pt x="4985" y="2853"/>
                      </a:lnTo>
                      <a:lnTo>
                        <a:pt x="5001" y="2842"/>
                      </a:lnTo>
                      <a:lnTo>
                        <a:pt x="5006" y="2840"/>
                      </a:lnTo>
                      <a:lnTo>
                        <a:pt x="5008" y="2843"/>
                      </a:lnTo>
                      <a:lnTo>
                        <a:pt x="5014" y="2842"/>
                      </a:lnTo>
                      <a:lnTo>
                        <a:pt x="5035" y="2829"/>
                      </a:lnTo>
                      <a:lnTo>
                        <a:pt x="5005" y="2854"/>
                      </a:lnTo>
                      <a:lnTo>
                        <a:pt x="4972" y="2891"/>
                      </a:lnTo>
                      <a:lnTo>
                        <a:pt x="4938" y="2928"/>
                      </a:lnTo>
                      <a:lnTo>
                        <a:pt x="4924" y="2945"/>
                      </a:lnTo>
                      <a:lnTo>
                        <a:pt x="4916" y="2956"/>
                      </a:lnTo>
                      <a:lnTo>
                        <a:pt x="4913" y="2963"/>
                      </a:lnTo>
                      <a:lnTo>
                        <a:pt x="4916" y="2966"/>
                      </a:lnTo>
                      <a:lnTo>
                        <a:pt x="4915" y="2969"/>
                      </a:lnTo>
                      <a:lnTo>
                        <a:pt x="4912" y="2973"/>
                      </a:lnTo>
                      <a:lnTo>
                        <a:pt x="4910" y="2975"/>
                      </a:lnTo>
                      <a:lnTo>
                        <a:pt x="4908" y="2973"/>
                      </a:lnTo>
                      <a:cubicBezTo>
                        <a:pt x="4907" y="2973"/>
                        <a:pt x="4907" y="2974"/>
                        <a:pt x="4906" y="2974"/>
                      </a:cubicBezTo>
                      <a:lnTo>
                        <a:pt x="4903" y="2977"/>
                      </a:lnTo>
                      <a:lnTo>
                        <a:pt x="4891" y="2996"/>
                      </a:lnTo>
                      <a:lnTo>
                        <a:pt x="4883" y="3007"/>
                      </a:lnTo>
                      <a:lnTo>
                        <a:pt x="4850" y="3045"/>
                      </a:lnTo>
                      <a:lnTo>
                        <a:pt x="4838" y="3058"/>
                      </a:lnTo>
                      <a:lnTo>
                        <a:pt x="4833" y="3069"/>
                      </a:lnTo>
                      <a:lnTo>
                        <a:pt x="4831" y="3076"/>
                      </a:lnTo>
                      <a:lnTo>
                        <a:pt x="4833" y="3080"/>
                      </a:lnTo>
                      <a:lnTo>
                        <a:pt x="4838" y="3080"/>
                      </a:lnTo>
                      <a:lnTo>
                        <a:pt x="4836" y="3084"/>
                      </a:lnTo>
                      <a:lnTo>
                        <a:pt x="4828" y="3093"/>
                      </a:lnTo>
                      <a:lnTo>
                        <a:pt x="4824" y="3099"/>
                      </a:lnTo>
                      <a:lnTo>
                        <a:pt x="4822" y="3107"/>
                      </a:lnTo>
                      <a:lnTo>
                        <a:pt x="4826" y="3111"/>
                      </a:lnTo>
                      <a:lnTo>
                        <a:pt x="4840" y="3116"/>
                      </a:lnTo>
                      <a:lnTo>
                        <a:pt x="4844" y="3114"/>
                      </a:lnTo>
                      <a:lnTo>
                        <a:pt x="4853" y="3108"/>
                      </a:lnTo>
                      <a:lnTo>
                        <a:pt x="4873" y="3094"/>
                      </a:lnTo>
                      <a:lnTo>
                        <a:pt x="4873" y="3096"/>
                      </a:lnTo>
                      <a:lnTo>
                        <a:pt x="4859" y="3115"/>
                      </a:lnTo>
                      <a:lnTo>
                        <a:pt x="4859" y="3119"/>
                      </a:lnTo>
                      <a:lnTo>
                        <a:pt x="4862" y="3117"/>
                      </a:lnTo>
                      <a:lnTo>
                        <a:pt x="4882" y="3104"/>
                      </a:lnTo>
                      <a:lnTo>
                        <a:pt x="4887" y="3101"/>
                      </a:lnTo>
                      <a:lnTo>
                        <a:pt x="4895" y="3093"/>
                      </a:lnTo>
                      <a:lnTo>
                        <a:pt x="4895" y="3095"/>
                      </a:lnTo>
                      <a:lnTo>
                        <a:pt x="4894" y="3109"/>
                      </a:lnTo>
                      <a:lnTo>
                        <a:pt x="4891" y="3111"/>
                      </a:lnTo>
                      <a:lnTo>
                        <a:pt x="4879" y="3117"/>
                      </a:lnTo>
                      <a:lnTo>
                        <a:pt x="4874" y="3121"/>
                      </a:lnTo>
                      <a:lnTo>
                        <a:pt x="4863" y="3132"/>
                      </a:lnTo>
                      <a:lnTo>
                        <a:pt x="4858" y="3138"/>
                      </a:lnTo>
                      <a:cubicBezTo>
                        <a:pt x="4857" y="3139"/>
                        <a:pt x="4857" y="3140"/>
                        <a:pt x="4856" y="3142"/>
                      </a:cubicBezTo>
                      <a:lnTo>
                        <a:pt x="4857" y="3144"/>
                      </a:lnTo>
                      <a:lnTo>
                        <a:pt x="4857" y="3147"/>
                      </a:lnTo>
                      <a:lnTo>
                        <a:pt x="4842" y="3165"/>
                      </a:lnTo>
                      <a:lnTo>
                        <a:pt x="4836" y="3172"/>
                      </a:lnTo>
                      <a:lnTo>
                        <a:pt x="4837" y="3173"/>
                      </a:lnTo>
                      <a:lnTo>
                        <a:pt x="4862" y="3158"/>
                      </a:lnTo>
                      <a:lnTo>
                        <a:pt x="4845" y="3173"/>
                      </a:lnTo>
                      <a:lnTo>
                        <a:pt x="4838" y="3181"/>
                      </a:lnTo>
                      <a:lnTo>
                        <a:pt x="4829" y="3193"/>
                      </a:lnTo>
                      <a:lnTo>
                        <a:pt x="4827" y="3205"/>
                      </a:lnTo>
                      <a:lnTo>
                        <a:pt x="4831" y="3220"/>
                      </a:lnTo>
                      <a:lnTo>
                        <a:pt x="4838" y="3235"/>
                      </a:lnTo>
                      <a:lnTo>
                        <a:pt x="4845" y="3239"/>
                      </a:lnTo>
                      <a:lnTo>
                        <a:pt x="4854" y="3238"/>
                      </a:lnTo>
                      <a:lnTo>
                        <a:pt x="4868" y="3238"/>
                      </a:lnTo>
                      <a:lnTo>
                        <a:pt x="4921" y="3256"/>
                      </a:lnTo>
                      <a:lnTo>
                        <a:pt x="4935" y="3257"/>
                      </a:lnTo>
                      <a:lnTo>
                        <a:pt x="4955" y="3260"/>
                      </a:lnTo>
                      <a:lnTo>
                        <a:pt x="4961" y="3259"/>
                      </a:lnTo>
                      <a:lnTo>
                        <a:pt x="4978" y="3251"/>
                      </a:lnTo>
                      <a:lnTo>
                        <a:pt x="4985" y="3244"/>
                      </a:lnTo>
                      <a:lnTo>
                        <a:pt x="4998" y="3222"/>
                      </a:lnTo>
                      <a:lnTo>
                        <a:pt x="5017" y="3182"/>
                      </a:lnTo>
                      <a:cubicBezTo>
                        <a:pt x="5019" y="3176"/>
                        <a:pt x="5022" y="3170"/>
                        <a:pt x="5025" y="3163"/>
                      </a:cubicBezTo>
                      <a:lnTo>
                        <a:pt x="5061" y="3104"/>
                      </a:lnTo>
                      <a:lnTo>
                        <a:pt x="5074" y="3091"/>
                      </a:lnTo>
                      <a:lnTo>
                        <a:pt x="5086" y="3079"/>
                      </a:lnTo>
                      <a:lnTo>
                        <a:pt x="5132" y="3043"/>
                      </a:lnTo>
                      <a:lnTo>
                        <a:pt x="5153" y="3025"/>
                      </a:lnTo>
                      <a:lnTo>
                        <a:pt x="5166" y="3012"/>
                      </a:lnTo>
                      <a:lnTo>
                        <a:pt x="5174" y="3003"/>
                      </a:lnTo>
                      <a:lnTo>
                        <a:pt x="5179" y="2994"/>
                      </a:lnTo>
                      <a:lnTo>
                        <a:pt x="5206" y="2961"/>
                      </a:lnTo>
                      <a:lnTo>
                        <a:pt x="5225" y="2932"/>
                      </a:lnTo>
                      <a:lnTo>
                        <a:pt x="5225" y="2927"/>
                      </a:lnTo>
                      <a:lnTo>
                        <a:pt x="5223" y="2927"/>
                      </a:lnTo>
                      <a:lnTo>
                        <a:pt x="5212" y="2932"/>
                      </a:lnTo>
                      <a:lnTo>
                        <a:pt x="5231" y="2912"/>
                      </a:lnTo>
                      <a:lnTo>
                        <a:pt x="5246" y="2899"/>
                      </a:lnTo>
                      <a:lnTo>
                        <a:pt x="5247" y="2900"/>
                      </a:lnTo>
                      <a:lnTo>
                        <a:pt x="5244" y="2907"/>
                      </a:lnTo>
                      <a:cubicBezTo>
                        <a:pt x="5240" y="2914"/>
                        <a:pt x="5237" y="2921"/>
                        <a:pt x="5234" y="2928"/>
                      </a:cubicBezTo>
                      <a:lnTo>
                        <a:pt x="5226" y="2941"/>
                      </a:lnTo>
                      <a:lnTo>
                        <a:pt x="5216" y="2954"/>
                      </a:lnTo>
                      <a:lnTo>
                        <a:pt x="5209" y="2965"/>
                      </a:lnTo>
                      <a:lnTo>
                        <a:pt x="5203" y="2977"/>
                      </a:lnTo>
                      <a:lnTo>
                        <a:pt x="5189" y="2994"/>
                      </a:lnTo>
                      <a:cubicBezTo>
                        <a:pt x="5188" y="2997"/>
                        <a:pt x="5187" y="2999"/>
                        <a:pt x="5185" y="3002"/>
                      </a:cubicBezTo>
                      <a:lnTo>
                        <a:pt x="5180" y="3010"/>
                      </a:lnTo>
                      <a:lnTo>
                        <a:pt x="5178" y="3014"/>
                      </a:lnTo>
                      <a:lnTo>
                        <a:pt x="5193" y="3003"/>
                      </a:lnTo>
                      <a:lnTo>
                        <a:pt x="5192" y="3007"/>
                      </a:lnTo>
                      <a:lnTo>
                        <a:pt x="5187" y="3016"/>
                      </a:lnTo>
                      <a:lnTo>
                        <a:pt x="5177" y="3029"/>
                      </a:lnTo>
                      <a:lnTo>
                        <a:pt x="5163" y="3044"/>
                      </a:lnTo>
                      <a:lnTo>
                        <a:pt x="5132" y="3074"/>
                      </a:lnTo>
                      <a:lnTo>
                        <a:pt x="5121" y="3086"/>
                      </a:lnTo>
                      <a:lnTo>
                        <a:pt x="5115" y="3096"/>
                      </a:lnTo>
                      <a:lnTo>
                        <a:pt x="5110" y="3101"/>
                      </a:lnTo>
                      <a:lnTo>
                        <a:pt x="5096" y="3111"/>
                      </a:lnTo>
                      <a:lnTo>
                        <a:pt x="5090" y="3118"/>
                      </a:lnTo>
                      <a:lnTo>
                        <a:pt x="5071" y="3136"/>
                      </a:lnTo>
                      <a:lnTo>
                        <a:pt x="5043" y="3162"/>
                      </a:lnTo>
                      <a:lnTo>
                        <a:pt x="5030" y="3175"/>
                      </a:lnTo>
                      <a:lnTo>
                        <a:pt x="5019" y="3197"/>
                      </a:lnTo>
                      <a:lnTo>
                        <a:pt x="5013" y="3213"/>
                      </a:lnTo>
                      <a:lnTo>
                        <a:pt x="5012" y="3224"/>
                      </a:lnTo>
                      <a:lnTo>
                        <a:pt x="5014" y="3228"/>
                      </a:lnTo>
                      <a:lnTo>
                        <a:pt x="5021" y="3233"/>
                      </a:lnTo>
                      <a:lnTo>
                        <a:pt x="5032" y="3237"/>
                      </a:lnTo>
                      <a:lnTo>
                        <a:pt x="5050" y="3247"/>
                      </a:lnTo>
                      <a:lnTo>
                        <a:pt x="5094" y="3271"/>
                      </a:lnTo>
                      <a:lnTo>
                        <a:pt x="5098" y="3272"/>
                      </a:lnTo>
                      <a:lnTo>
                        <a:pt x="5109" y="3271"/>
                      </a:lnTo>
                      <a:lnTo>
                        <a:pt x="5116" y="3268"/>
                      </a:lnTo>
                      <a:lnTo>
                        <a:pt x="5123" y="3263"/>
                      </a:lnTo>
                      <a:lnTo>
                        <a:pt x="5132" y="3253"/>
                      </a:lnTo>
                      <a:lnTo>
                        <a:pt x="5145" y="3238"/>
                      </a:lnTo>
                      <a:lnTo>
                        <a:pt x="5162" y="3215"/>
                      </a:lnTo>
                      <a:lnTo>
                        <a:pt x="5171" y="3206"/>
                      </a:lnTo>
                      <a:lnTo>
                        <a:pt x="5183" y="3198"/>
                      </a:lnTo>
                      <a:lnTo>
                        <a:pt x="5185" y="3198"/>
                      </a:lnTo>
                      <a:lnTo>
                        <a:pt x="5186" y="3200"/>
                      </a:lnTo>
                      <a:lnTo>
                        <a:pt x="5189" y="3200"/>
                      </a:lnTo>
                      <a:lnTo>
                        <a:pt x="5200" y="3193"/>
                      </a:lnTo>
                      <a:lnTo>
                        <a:pt x="5201" y="3195"/>
                      </a:lnTo>
                      <a:lnTo>
                        <a:pt x="5200" y="3200"/>
                      </a:lnTo>
                      <a:lnTo>
                        <a:pt x="5184" y="3239"/>
                      </a:lnTo>
                      <a:lnTo>
                        <a:pt x="5180" y="3257"/>
                      </a:lnTo>
                      <a:lnTo>
                        <a:pt x="5182" y="3268"/>
                      </a:lnTo>
                      <a:lnTo>
                        <a:pt x="5171" y="3281"/>
                      </a:lnTo>
                      <a:lnTo>
                        <a:pt x="5151" y="3296"/>
                      </a:lnTo>
                      <a:lnTo>
                        <a:pt x="5136" y="3309"/>
                      </a:lnTo>
                      <a:lnTo>
                        <a:pt x="5125" y="3318"/>
                      </a:lnTo>
                      <a:lnTo>
                        <a:pt x="5112" y="3334"/>
                      </a:lnTo>
                      <a:lnTo>
                        <a:pt x="5094" y="3358"/>
                      </a:lnTo>
                      <a:lnTo>
                        <a:pt x="5085" y="3370"/>
                      </a:lnTo>
                      <a:lnTo>
                        <a:pt x="5086" y="3371"/>
                      </a:lnTo>
                      <a:lnTo>
                        <a:pt x="5098" y="3370"/>
                      </a:lnTo>
                      <a:lnTo>
                        <a:pt x="5102" y="3374"/>
                      </a:lnTo>
                      <a:cubicBezTo>
                        <a:pt x="5102" y="3375"/>
                        <a:pt x="5102" y="3375"/>
                        <a:pt x="5101" y="3376"/>
                      </a:cubicBezTo>
                      <a:lnTo>
                        <a:pt x="5084" y="3399"/>
                      </a:lnTo>
                      <a:lnTo>
                        <a:pt x="5078" y="3408"/>
                      </a:lnTo>
                      <a:lnTo>
                        <a:pt x="5078" y="3410"/>
                      </a:lnTo>
                      <a:lnTo>
                        <a:pt x="5081" y="3414"/>
                      </a:lnTo>
                      <a:lnTo>
                        <a:pt x="5091" y="3408"/>
                      </a:lnTo>
                      <a:lnTo>
                        <a:pt x="5117" y="3390"/>
                      </a:lnTo>
                      <a:lnTo>
                        <a:pt x="5139" y="3375"/>
                      </a:lnTo>
                      <a:lnTo>
                        <a:pt x="5152" y="3366"/>
                      </a:lnTo>
                      <a:lnTo>
                        <a:pt x="5163" y="3360"/>
                      </a:lnTo>
                      <a:lnTo>
                        <a:pt x="5171" y="3355"/>
                      </a:lnTo>
                      <a:lnTo>
                        <a:pt x="5178" y="3347"/>
                      </a:lnTo>
                      <a:lnTo>
                        <a:pt x="5210" y="3319"/>
                      </a:lnTo>
                      <a:lnTo>
                        <a:pt x="5214" y="3317"/>
                      </a:lnTo>
                      <a:lnTo>
                        <a:pt x="5219" y="3313"/>
                      </a:lnTo>
                      <a:lnTo>
                        <a:pt x="5227" y="3305"/>
                      </a:lnTo>
                      <a:lnTo>
                        <a:pt x="5232" y="3296"/>
                      </a:lnTo>
                      <a:lnTo>
                        <a:pt x="5230" y="3294"/>
                      </a:lnTo>
                      <a:lnTo>
                        <a:pt x="5223" y="3291"/>
                      </a:lnTo>
                      <a:lnTo>
                        <a:pt x="5223" y="3289"/>
                      </a:lnTo>
                      <a:lnTo>
                        <a:pt x="5228" y="3282"/>
                      </a:lnTo>
                      <a:lnTo>
                        <a:pt x="5232" y="3280"/>
                      </a:lnTo>
                      <a:lnTo>
                        <a:pt x="5239" y="3282"/>
                      </a:lnTo>
                      <a:lnTo>
                        <a:pt x="5248" y="3291"/>
                      </a:lnTo>
                      <a:lnTo>
                        <a:pt x="5242" y="3302"/>
                      </a:lnTo>
                      <a:lnTo>
                        <a:pt x="5230" y="3315"/>
                      </a:lnTo>
                      <a:lnTo>
                        <a:pt x="5228" y="3317"/>
                      </a:lnTo>
                      <a:lnTo>
                        <a:pt x="5220" y="3323"/>
                      </a:lnTo>
                      <a:lnTo>
                        <a:pt x="5205" y="3338"/>
                      </a:lnTo>
                      <a:lnTo>
                        <a:pt x="5200" y="3342"/>
                      </a:lnTo>
                      <a:lnTo>
                        <a:pt x="5199" y="3337"/>
                      </a:lnTo>
                      <a:lnTo>
                        <a:pt x="5197" y="3338"/>
                      </a:lnTo>
                      <a:lnTo>
                        <a:pt x="5191" y="3342"/>
                      </a:lnTo>
                      <a:lnTo>
                        <a:pt x="5180" y="3353"/>
                      </a:lnTo>
                      <a:lnTo>
                        <a:pt x="5178" y="3357"/>
                      </a:lnTo>
                      <a:lnTo>
                        <a:pt x="5177" y="3363"/>
                      </a:lnTo>
                      <a:lnTo>
                        <a:pt x="5175" y="3367"/>
                      </a:lnTo>
                      <a:lnTo>
                        <a:pt x="5163" y="3377"/>
                      </a:lnTo>
                      <a:lnTo>
                        <a:pt x="5134" y="3398"/>
                      </a:lnTo>
                      <a:lnTo>
                        <a:pt x="5123" y="3408"/>
                      </a:lnTo>
                      <a:lnTo>
                        <a:pt x="5117" y="3411"/>
                      </a:lnTo>
                      <a:lnTo>
                        <a:pt x="5103" y="3418"/>
                      </a:lnTo>
                      <a:lnTo>
                        <a:pt x="5099" y="3424"/>
                      </a:lnTo>
                      <a:lnTo>
                        <a:pt x="5097" y="3432"/>
                      </a:lnTo>
                      <a:lnTo>
                        <a:pt x="5099" y="3438"/>
                      </a:lnTo>
                      <a:lnTo>
                        <a:pt x="5103" y="3442"/>
                      </a:lnTo>
                      <a:lnTo>
                        <a:pt x="5121" y="3451"/>
                      </a:lnTo>
                      <a:lnTo>
                        <a:pt x="5121" y="3470"/>
                      </a:lnTo>
                      <a:lnTo>
                        <a:pt x="5126" y="3473"/>
                      </a:lnTo>
                      <a:lnTo>
                        <a:pt x="5139" y="3480"/>
                      </a:lnTo>
                      <a:lnTo>
                        <a:pt x="5142" y="3486"/>
                      </a:lnTo>
                      <a:lnTo>
                        <a:pt x="5146" y="3488"/>
                      </a:lnTo>
                      <a:lnTo>
                        <a:pt x="5155" y="3490"/>
                      </a:lnTo>
                      <a:lnTo>
                        <a:pt x="5171" y="3490"/>
                      </a:lnTo>
                      <a:lnTo>
                        <a:pt x="5180" y="3492"/>
                      </a:lnTo>
                      <a:lnTo>
                        <a:pt x="5182" y="3494"/>
                      </a:lnTo>
                      <a:lnTo>
                        <a:pt x="5178" y="3505"/>
                      </a:lnTo>
                      <a:lnTo>
                        <a:pt x="5180" y="3510"/>
                      </a:lnTo>
                      <a:lnTo>
                        <a:pt x="5190" y="3517"/>
                      </a:lnTo>
                      <a:lnTo>
                        <a:pt x="5194" y="3516"/>
                      </a:lnTo>
                      <a:lnTo>
                        <a:pt x="5210" y="3513"/>
                      </a:lnTo>
                      <a:lnTo>
                        <a:pt x="5241" y="3507"/>
                      </a:lnTo>
                      <a:lnTo>
                        <a:pt x="5260" y="3502"/>
                      </a:lnTo>
                      <a:lnTo>
                        <a:pt x="5267" y="3498"/>
                      </a:lnTo>
                      <a:lnTo>
                        <a:pt x="5287" y="3484"/>
                      </a:lnTo>
                      <a:lnTo>
                        <a:pt x="5297" y="3475"/>
                      </a:lnTo>
                      <a:lnTo>
                        <a:pt x="5317" y="3455"/>
                      </a:lnTo>
                      <a:lnTo>
                        <a:pt x="5334" y="3439"/>
                      </a:lnTo>
                      <a:lnTo>
                        <a:pt x="5347" y="3428"/>
                      </a:lnTo>
                      <a:lnTo>
                        <a:pt x="5361" y="3418"/>
                      </a:lnTo>
                      <a:lnTo>
                        <a:pt x="5374" y="3411"/>
                      </a:lnTo>
                      <a:lnTo>
                        <a:pt x="5380" y="3410"/>
                      </a:lnTo>
                      <a:lnTo>
                        <a:pt x="5386" y="3408"/>
                      </a:lnTo>
                      <a:lnTo>
                        <a:pt x="5408" y="3405"/>
                      </a:lnTo>
                      <a:lnTo>
                        <a:pt x="5412" y="3403"/>
                      </a:lnTo>
                      <a:lnTo>
                        <a:pt x="5413" y="3402"/>
                      </a:lnTo>
                      <a:lnTo>
                        <a:pt x="5411" y="3400"/>
                      </a:lnTo>
                      <a:lnTo>
                        <a:pt x="5404" y="3398"/>
                      </a:lnTo>
                      <a:lnTo>
                        <a:pt x="5403" y="3396"/>
                      </a:lnTo>
                      <a:lnTo>
                        <a:pt x="5405" y="3393"/>
                      </a:lnTo>
                      <a:lnTo>
                        <a:pt x="5436" y="3373"/>
                      </a:lnTo>
                      <a:lnTo>
                        <a:pt x="5439" y="3370"/>
                      </a:lnTo>
                      <a:lnTo>
                        <a:pt x="5441" y="3369"/>
                      </a:lnTo>
                      <a:lnTo>
                        <a:pt x="5446" y="3369"/>
                      </a:lnTo>
                      <a:lnTo>
                        <a:pt x="5450" y="3367"/>
                      </a:lnTo>
                      <a:lnTo>
                        <a:pt x="5456" y="3362"/>
                      </a:lnTo>
                      <a:lnTo>
                        <a:pt x="5470" y="3352"/>
                      </a:lnTo>
                      <a:lnTo>
                        <a:pt x="5474" y="3351"/>
                      </a:lnTo>
                      <a:lnTo>
                        <a:pt x="5475" y="3354"/>
                      </a:lnTo>
                      <a:cubicBezTo>
                        <a:pt x="5475" y="3356"/>
                        <a:pt x="5474" y="3357"/>
                        <a:pt x="5473" y="3360"/>
                      </a:cubicBezTo>
                      <a:lnTo>
                        <a:pt x="5476" y="3370"/>
                      </a:lnTo>
                      <a:lnTo>
                        <a:pt x="5473" y="3377"/>
                      </a:lnTo>
                      <a:lnTo>
                        <a:pt x="5464" y="3386"/>
                      </a:lnTo>
                      <a:lnTo>
                        <a:pt x="5462" y="3392"/>
                      </a:lnTo>
                      <a:lnTo>
                        <a:pt x="5466" y="3396"/>
                      </a:lnTo>
                      <a:lnTo>
                        <a:pt x="5470" y="3405"/>
                      </a:lnTo>
                      <a:lnTo>
                        <a:pt x="5475" y="3411"/>
                      </a:lnTo>
                      <a:lnTo>
                        <a:pt x="5490" y="3420"/>
                      </a:lnTo>
                      <a:lnTo>
                        <a:pt x="5497" y="3418"/>
                      </a:lnTo>
                      <a:lnTo>
                        <a:pt x="5507" y="3416"/>
                      </a:lnTo>
                      <a:lnTo>
                        <a:pt x="5515" y="3412"/>
                      </a:lnTo>
                      <a:lnTo>
                        <a:pt x="5525" y="3405"/>
                      </a:lnTo>
                      <a:lnTo>
                        <a:pt x="5530" y="3400"/>
                      </a:lnTo>
                      <a:lnTo>
                        <a:pt x="5534" y="3393"/>
                      </a:lnTo>
                      <a:lnTo>
                        <a:pt x="5541" y="3379"/>
                      </a:lnTo>
                      <a:lnTo>
                        <a:pt x="5545" y="3362"/>
                      </a:lnTo>
                      <a:lnTo>
                        <a:pt x="5550" y="3360"/>
                      </a:lnTo>
                      <a:lnTo>
                        <a:pt x="5558" y="3369"/>
                      </a:lnTo>
                      <a:lnTo>
                        <a:pt x="5564" y="3376"/>
                      </a:lnTo>
                      <a:lnTo>
                        <a:pt x="5583" y="3385"/>
                      </a:lnTo>
                      <a:lnTo>
                        <a:pt x="5586" y="3385"/>
                      </a:lnTo>
                      <a:lnTo>
                        <a:pt x="5597" y="3378"/>
                      </a:lnTo>
                      <a:lnTo>
                        <a:pt x="5600" y="3375"/>
                      </a:lnTo>
                      <a:lnTo>
                        <a:pt x="5617" y="3351"/>
                      </a:lnTo>
                      <a:lnTo>
                        <a:pt x="5624" y="3337"/>
                      </a:lnTo>
                      <a:lnTo>
                        <a:pt x="5621" y="3326"/>
                      </a:lnTo>
                      <a:cubicBezTo>
                        <a:pt x="5621" y="3325"/>
                        <a:pt x="5622" y="3323"/>
                        <a:pt x="5622" y="3321"/>
                      </a:cubicBezTo>
                      <a:lnTo>
                        <a:pt x="5626" y="3319"/>
                      </a:lnTo>
                      <a:lnTo>
                        <a:pt x="5632" y="3319"/>
                      </a:lnTo>
                      <a:lnTo>
                        <a:pt x="5640" y="3315"/>
                      </a:lnTo>
                      <a:lnTo>
                        <a:pt x="5656" y="3306"/>
                      </a:lnTo>
                      <a:lnTo>
                        <a:pt x="5672" y="3282"/>
                      </a:lnTo>
                      <a:lnTo>
                        <a:pt x="5681" y="3274"/>
                      </a:lnTo>
                      <a:lnTo>
                        <a:pt x="5683" y="3280"/>
                      </a:lnTo>
                      <a:lnTo>
                        <a:pt x="5684" y="3286"/>
                      </a:lnTo>
                      <a:lnTo>
                        <a:pt x="5695" y="3289"/>
                      </a:lnTo>
                      <a:lnTo>
                        <a:pt x="5704" y="3287"/>
                      </a:lnTo>
                      <a:lnTo>
                        <a:pt x="5718" y="3270"/>
                      </a:lnTo>
                      <a:lnTo>
                        <a:pt x="5720" y="3261"/>
                      </a:lnTo>
                      <a:lnTo>
                        <a:pt x="5724" y="3247"/>
                      </a:lnTo>
                      <a:lnTo>
                        <a:pt x="5737" y="3212"/>
                      </a:lnTo>
                      <a:lnTo>
                        <a:pt x="5738" y="3205"/>
                      </a:lnTo>
                      <a:lnTo>
                        <a:pt x="5752" y="3187"/>
                      </a:lnTo>
                      <a:lnTo>
                        <a:pt x="5776" y="3162"/>
                      </a:lnTo>
                      <a:lnTo>
                        <a:pt x="5779" y="3157"/>
                      </a:lnTo>
                      <a:lnTo>
                        <a:pt x="5787" y="3137"/>
                      </a:lnTo>
                      <a:lnTo>
                        <a:pt x="5787" y="3126"/>
                      </a:lnTo>
                      <a:lnTo>
                        <a:pt x="5785" y="3117"/>
                      </a:lnTo>
                      <a:cubicBezTo>
                        <a:pt x="5786" y="3114"/>
                        <a:pt x="5787" y="3111"/>
                        <a:pt x="5788" y="3107"/>
                      </a:cubicBezTo>
                      <a:lnTo>
                        <a:pt x="5797" y="3098"/>
                      </a:lnTo>
                      <a:lnTo>
                        <a:pt x="5803" y="3091"/>
                      </a:lnTo>
                      <a:lnTo>
                        <a:pt x="5803" y="3085"/>
                      </a:lnTo>
                      <a:lnTo>
                        <a:pt x="5802" y="3084"/>
                      </a:lnTo>
                      <a:lnTo>
                        <a:pt x="5798" y="3087"/>
                      </a:lnTo>
                      <a:lnTo>
                        <a:pt x="5789" y="3093"/>
                      </a:lnTo>
                      <a:lnTo>
                        <a:pt x="5783" y="3094"/>
                      </a:lnTo>
                      <a:lnTo>
                        <a:pt x="5765" y="3096"/>
                      </a:lnTo>
                      <a:lnTo>
                        <a:pt x="5757" y="3099"/>
                      </a:lnTo>
                      <a:lnTo>
                        <a:pt x="5749" y="3104"/>
                      </a:lnTo>
                      <a:lnTo>
                        <a:pt x="5742" y="3107"/>
                      </a:lnTo>
                      <a:lnTo>
                        <a:pt x="5737" y="3107"/>
                      </a:lnTo>
                      <a:lnTo>
                        <a:pt x="5730" y="3109"/>
                      </a:lnTo>
                      <a:lnTo>
                        <a:pt x="5722" y="3113"/>
                      </a:lnTo>
                      <a:lnTo>
                        <a:pt x="5717" y="3114"/>
                      </a:lnTo>
                      <a:lnTo>
                        <a:pt x="5715" y="3114"/>
                      </a:lnTo>
                      <a:lnTo>
                        <a:pt x="5704" y="3117"/>
                      </a:lnTo>
                      <a:lnTo>
                        <a:pt x="5696" y="3119"/>
                      </a:lnTo>
                      <a:lnTo>
                        <a:pt x="5679" y="3126"/>
                      </a:lnTo>
                      <a:lnTo>
                        <a:pt x="5665" y="3136"/>
                      </a:lnTo>
                      <a:lnTo>
                        <a:pt x="5662" y="3139"/>
                      </a:lnTo>
                      <a:lnTo>
                        <a:pt x="5660" y="3146"/>
                      </a:lnTo>
                      <a:lnTo>
                        <a:pt x="5641" y="3165"/>
                      </a:lnTo>
                      <a:lnTo>
                        <a:pt x="5636" y="3167"/>
                      </a:lnTo>
                      <a:lnTo>
                        <a:pt x="5627" y="3169"/>
                      </a:lnTo>
                      <a:lnTo>
                        <a:pt x="5620" y="3171"/>
                      </a:lnTo>
                      <a:lnTo>
                        <a:pt x="5616" y="3171"/>
                      </a:lnTo>
                      <a:lnTo>
                        <a:pt x="5615" y="3165"/>
                      </a:lnTo>
                      <a:lnTo>
                        <a:pt x="5609" y="3163"/>
                      </a:lnTo>
                      <a:lnTo>
                        <a:pt x="5602" y="3164"/>
                      </a:lnTo>
                      <a:lnTo>
                        <a:pt x="5597" y="3165"/>
                      </a:lnTo>
                      <a:lnTo>
                        <a:pt x="5581" y="3183"/>
                      </a:lnTo>
                      <a:cubicBezTo>
                        <a:pt x="5580" y="3184"/>
                        <a:pt x="5579" y="3184"/>
                        <a:pt x="5578" y="3185"/>
                      </a:cubicBezTo>
                      <a:lnTo>
                        <a:pt x="5581" y="3161"/>
                      </a:lnTo>
                      <a:lnTo>
                        <a:pt x="5583" y="3156"/>
                      </a:lnTo>
                      <a:lnTo>
                        <a:pt x="5590" y="3149"/>
                      </a:lnTo>
                      <a:cubicBezTo>
                        <a:pt x="5590" y="3148"/>
                        <a:pt x="5590" y="3146"/>
                        <a:pt x="5591" y="3145"/>
                      </a:cubicBezTo>
                      <a:lnTo>
                        <a:pt x="5591" y="3144"/>
                      </a:lnTo>
                      <a:lnTo>
                        <a:pt x="5584" y="3143"/>
                      </a:lnTo>
                      <a:lnTo>
                        <a:pt x="5581" y="3140"/>
                      </a:lnTo>
                      <a:lnTo>
                        <a:pt x="5576" y="3138"/>
                      </a:lnTo>
                      <a:lnTo>
                        <a:pt x="5568" y="3138"/>
                      </a:lnTo>
                      <a:lnTo>
                        <a:pt x="5559" y="3140"/>
                      </a:lnTo>
                      <a:lnTo>
                        <a:pt x="5547" y="3145"/>
                      </a:lnTo>
                      <a:lnTo>
                        <a:pt x="5533" y="3148"/>
                      </a:lnTo>
                      <a:lnTo>
                        <a:pt x="5512" y="3151"/>
                      </a:lnTo>
                      <a:lnTo>
                        <a:pt x="5467" y="3155"/>
                      </a:lnTo>
                      <a:lnTo>
                        <a:pt x="5463" y="3155"/>
                      </a:lnTo>
                      <a:lnTo>
                        <a:pt x="5431" y="3142"/>
                      </a:lnTo>
                      <a:lnTo>
                        <a:pt x="5427" y="3142"/>
                      </a:lnTo>
                      <a:lnTo>
                        <a:pt x="5412" y="3142"/>
                      </a:lnTo>
                      <a:lnTo>
                        <a:pt x="5401" y="3144"/>
                      </a:lnTo>
                      <a:lnTo>
                        <a:pt x="5377" y="3148"/>
                      </a:lnTo>
                      <a:lnTo>
                        <a:pt x="5371" y="3149"/>
                      </a:lnTo>
                      <a:lnTo>
                        <a:pt x="5367" y="3148"/>
                      </a:lnTo>
                      <a:lnTo>
                        <a:pt x="5364" y="3144"/>
                      </a:lnTo>
                      <a:lnTo>
                        <a:pt x="5363" y="3141"/>
                      </a:lnTo>
                      <a:lnTo>
                        <a:pt x="5363" y="3137"/>
                      </a:lnTo>
                      <a:lnTo>
                        <a:pt x="5358" y="3132"/>
                      </a:lnTo>
                      <a:lnTo>
                        <a:pt x="5346" y="3126"/>
                      </a:lnTo>
                      <a:lnTo>
                        <a:pt x="5335" y="3119"/>
                      </a:lnTo>
                      <a:lnTo>
                        <a:pt x="5334" y="3116"/>
                      </a:lnTo>
                      <a:lnTo>
                        <a:pt x="5336" y="3113"/>
                      </a:lnTo>
                      <a:lnTo>
                        <a:pt x="5339" y="3110"/>
                      </a:lnTo>
                      <a:lnTo>
                        <a:pt x="5345" y="3107"/>
                      </a:lnTo>
                      <a:lnTo>
                        <a:pt x="5366" y="3097"/>
                      </a:lnTo>
                      <a:lnTo>
                        <a:pt x="5373" y="3094"/>
                      </a:lnTo>
                      <a:lnTo>
                        <a:pt x="5436" y="3046"/>
                      </a:lnTo>
                      <a:lnTo>
                        <a:pt x="5467" y="3026"/>
                      </a:lnTo>
                      <a:lnTo>
                        <a:pt x="5505" y="3008"/>
                      </a:lnTo>
                      <a:lnTo>
                        <a:pt x="5512" y="3006"/>
                      </a:lnTo>
                      <a:lnTo>
                        <a:pt x="5545" y="2997"/>
                      </a:lnTo>
                      <a:lnTo>
                        <a:pt x="5564" y="2990"/>
                      </a:lnTo>
                      <a:lnTo>
                        <a:pt x="5569" y="2989"/>
                      </a:lnTo>
                      <a:lnTo>
                        <a:pt x="5575" y="2994"/>
                      </a:lnTo>
                      <a:lnTo>
                        <a:pt x="5574" y="2996"/>
                      </a:lnTo>
                      <a:lnTo>
                        <a:pt x="5559" y="3003"/>
                      </a:lnTo>
                      <a:lnTo>
                        <a:pt x="5556" y="3006"/>
                      </a:lnTo>
                      <a:lnTo>
                        <a:pt x="5550" y="3014"/>
                      </a:lnTo>
                      <a:lnTo>
                        <a:pt x="5549" y="3021"/>
                      </a:lnTo>
                      <a:lnTo>
                        <a:pt x="5552" y="3022"/>
                      </a:lnTo>
                      <a:lnTo>
                        <a:pt x="5557" y="3022"/>
                      </a:lnTo>
                      <a:lnTo>
                        <a:pt x="5566" y="3020"/>
                      </a:lnTo>
                      <a:lnTo>
                        <a:pt x="5577" y="3017"/>
                      </a:lnTo>
                      <a:lnTo>
                        <a:pt x="5585" y="3014"/>
                      </a:lnTo>
                      <a:lnTo>
                        <a:pt x="5592" y="3010"/>
                      </a:lnTo>
                      <a:lnTo>
                        <a:pt x="5609" y="3003"/>
                      </a:lnTo>
                      <a:lnTo>
                        <a:pt x="5638" y="2992"/>
                      </a:lnTo>
                      <a:lnTo>
                        <a:pt x="5660" y="2982"/>
                      </a:lnTo>
                      <a:lnTo>
                        <a:pt x="5685" y="2965"/>
                      </a:lnTo>
                      <a:lnTo>
                        <a:pt x="5695" y="2958"/>
                      </a:lnTo>
                      <a:lnTo>
                        <a:pt x="5724" y="2932"/>
                      </a:lnTo>
                      <a:lnTo>
                        <a:pt x="5744" y="2918"/>
                      </a:lnTo>
                      <a:lnTo>
                        <a:pt x="5763" y="2905"/>
                      </a:lnTo>
                      <a:lnTo>
                        <a:pt x="5775" y="2897"/>
                      </a:lnTo>
                      <a:lnTo>
                        <a:pt x="5779" y="2888"/>
                      </a:lnTo>
                      <a:lnTo>
                        <a:pt x="5779" y="2883"/>
                      </a:lnTo>
                      <a:lnTo>
                        <a:pt x="5776" y="2880"/>
                      </a:lnTo>
                      <a:lnTo>
                        <a:pt x="5754" y="2874"/>
                      </a:lnTo>
                      <a:lnTo>
                        <a:pt x="5744" y="2870"/>
                      </a:lnTo>
                      <a:lnTo>
                        <a:pt x="5729" y="2870"/>
                      </a:lnTo>
                      <a:lnTo>
                        <a:pt x="5708" y="2874"/>
                      </a:lnTo>
                      <a:lnTo>
                        <a:pt x="5694" y="2876"/>
                      </a:lnTo>
                      <a:lnTo>
                        <a:pt x="5676" y="2874"/>
                      </a:lnTo>
                      <a:lnTo>
                        <a:pt x="5670" y="2875"/>
                      </a:lnTo>
                      <a:lnTo>
                        <a:pt x="5657" y="2879"/>
                      </a:lnTo>
                      <a:lnTo>
                        <a:pt x="5651" y="2879"/>
                      </a:lnTo>
                      <a:lnTo>
                        <a:pt x="5638" y="2877"/>
                      </a:lnTo>
                      <a:lnTo>
                        <a:pt x="5629" y="2872"/>
                      </a:lnTo>
                      <a:lnTo>
                        <a:pt x="5624" y="2872"/>
                      </a:lnTo>
                      <a:lnTo>
                        <a:pt x="5618" y="2872"/>
                      </a:lnTo>
                      <a:lnTo>
                        <a:pt x="5617" y="2870"/>
                      </a:lnTo>
                      <a:lnTo>
                        <a:pt x="5620" y="2868"/>
                      </a:lnTo>
                      <a:lnTo>
                        <a:pt x="5626" y="2864"/>
                      </a:lnTo>
                      <a:lnTo>
                        <a:pt x="5635" y="2860"/>
                      </a:lnTo>
                      <a:lnTo>
                        <a:pt x="5638" y="2857"/>
                      </a:lnTo>
                      <a:lnTo>
                        <a:pt x="5649" y="2850"/>
                      </a:lnTo>
                      <a:lnTo>
                        <a:pt x="5660" y="2842"/>
                      </a:lnTo>
                      <a:lnTo>
                        <a:pt x="5669" y="2837"/>
                      </a:lnTo>
                      <a:lnTo>
                        <a:pt x="5693" y="2834"/>
                      </a:lnTo>
                      <a:lnTo>
                        <a:pt x="5708" y="2831"/>
                      </a:lnTo>
                      <a:lnTo>
                        <a:pt x="5727" y="2825"/>
                      </a:lnTo>
                      <a:lnTo>
                        <a:pt x="5733" y="2824"/>
                      </a:lnTo>
                      <a:lnTo>
                        <a:pt x="5739" y="2827"/>
                      </a:lnTo>
                      <a:lnTo>
                        <a:pt x="5742" y="2825"/>
                      </a:lnTo>
                      <a:lnTo>
                        <a:pt x="5758" y="2816"/>
                      </a:lnTo>
                      <a:lnTo>
                        <a:pt x="5794" y="2799"/>
                      </a:lnTo>
                      <a:lnTo>
                        <a:pt x="5843" y="2761"/>
                      </a:lnTo>
                      <a:lnTo>
                        <a:pt x="5846" y="2762"/>
                      </a:lnTo>
                      <a:cubicBezTo>
                        <a:pt x="5845" y="2764"/>
                        <a:pt x="5844" y="2765"/>
                        <a:pt x="5843" y="2766"/>
                      </a:cubicBezTo>
                      <a:lnTo>
                        <a:pt x="5843" y="2771"/>
                      </a:lnTo>
                      <a:lnTo>
                        <a:pt x="5842" y="2774"/>
                      </a:lnTo>
                      <a:lnTo>
                        <a:pt x="5839" y="2773"/>
                      </a:lnTo>
                      <a:lnTo>
                        <a:pt x="5834" y="2776"/>
                      </a:lnTo>
                      <a:lnTo>
                        <a:pt x="5829" y="2783"/>
                      </a:lnTo>
                      <a:lnTo>
                        <a:pt x="5831" y="2786"/>
                      </a:lnTo>
                      <a:lnTo>
                        <a:pt x="5841" y="2786"/>
                      </a:lnTo>
                      <a:lnTo>
                        <a:pt x="5848" y="2787"/>
                      </a:lnTo>
                      <a:lnTo>
                        <a:pt x="5853" y="2790"/>
                      </a:lnTo>
                      <a:lnTo>
                        <a:pt x="5855" y="2793"/>
                      </a:lnTo>
                      <a:cubicBezTo>
                        <a:pt x="5854" y="2795"/>
                        <a:pt x="5853" y="2797"/>
                        <a:pt x="5852" y="2799"/>
                      </a:cubicBezTo>
                      <a:lnTo>
                        <a:pt x="5851" y="2804"/>
                      </a:lnTo>
                      <a:lnTo>
                        <a:pt x="5856" y="2802"/>
                      </a:lnTo>
                      <a:lnTo>
                        <a:pt x="5864" y="2794"/>
                      </a:lnTo>
                      <a:lnTo>
                        <a:pt x="5870" y="2786"/>
                      </a:lnTo>
                      <a:lnTo>
                        <a:pt x="5872" y="2780"/>
                      </a:lnTo>
                      <a:lnTo>
                        <a:pt x="5878" y="2769"/>
                      </a:lnTo>
                      <a:lnTo>
                        <a:pt x="5894" y="2748"/>
                      </a:lnTo>
                      <a:lnTo>
                        <a:pt x="5895" y="2740"/>
                      </a:lnTo>
                      <a:lnTo>
                        <a:pt x="5898" y="2740"/>
                      </a:lnTo>
                      <a:lnTo>
                        <a:pt x="5902" y="2745"/>
                      </a:lnTo>
                      <a:lnTo>
                        <a:pt x="5905" y="2752"/>
                      </a:lnTo>
                      <a:lnTo>
                        <a:pt x="5908" y="2753"/>
                      </a:lnTo>
                      <a:lnTo>
                        <a:pt x="5910" y="2749"/>
                      </a:lnTo>
                      <a:lnTo>
                        <a:pt x="5917" y="2738"/>
                      </a:lnTo>
                      <a:lnTo>
                        <a:pt x="5915" y="2730"/>
                      </a:lnTo>
                      <a:lnTo>
                        <a:pt x="5908" y="2722"/>
                      </a:lnTo>
                      <a:lnTo>
                        <a:pt x="5911" y="2711"/>
                      </a:lnTo>
                      <a:lnTo>
                        <a:pt x="5934" y="2691"/>
                      </a:lnTo>
                      <a:lnTo>
                        <a:pt x="5942" y="2686"/>
                      </a:lnTo>
                      <a:lnTo>
                        <a:pt x="5944" y="2687"/>
                      </a:lnTo>
                      <a:lnTo>
                        <a:pt x="5951" y="2682"/>
                      </a:lnTo>
                      <a:lnTo>
                        <a:pt x="5959" y="2671"/>
                      </a:lnTo>
                      <a:lnTo>
                        <a:pt x="5959" y="2662"/>
                      </a:lnTo>
                      <a:lnTo>
                        <a:pt x="5962" y="2654"/>
                      </a:lnTo>
                      <a:lnTo>
                        <a:pt x="5965" y="2650"/>
                      </a:lnTo>
                      <a:lnTo>
                        <a:pt x="5969" y="2648"/>
                      </a:lnTo>
                      <a:lnTo>
                        <a:pt x="5973" y="2654"/>
                      </a:lnTo>
                      <a:lnTo>
                        <a:pt x="5992" y="2675"/>
                      </a:lnTo>
                      <a:lnTo>
                        <a:pt x="6003" y="2685"/>
                      </a:lnTo>
                      <a:lnTo>
                        <a:pt x="6011" y="2688"/>
                      </a:lnTo>
                      <a:lnTo>
                        <a:pt x="6020" y="2682"/>
                      </a:lnTo>
                      <a:lnTo>
                        <a:pt x="6025" y="2678"/>
                      </a:lnTo>
                      <a:cubicBezTo>
                        <a:pt x="6028" y="2672"/>
                        <a:pt x="6031" y="2665"/>
                        <a:pt x="6035" y="2659"/>
                      </a:cubicBezTo>
                      <a:lnTo>
                        <a:pt x="6041" y="2654"/>
                      </a:lnTo>
                      <a:lnTo>
                        <a:pt x="6048" y="2656"/>
                      </a:lnTo>
                      <a:lnTo>
                        <a:pt x="6055" y="2660"/>
                      </a:lnTo>
                      <a:lnTo>
                        <a:pt x="6060" y="2661"/>
                      </a:lnTo>
                      <a:lnTo>
                        <a:pt x="6060" y="2663"/>
                      </a:lnTo>
                      <a:lnTo>
                        <a:pt x="6050" y="2669"/>
                      </a:lnTo>
                      <a:lnTo>
                        <a:pt x="6042" y="2675"/>
                      </a:lnTo>
                      <a:lnTo>
                        <a:pt x="6032" y="2683"/>
                      </a:lnTo>
                      <a:lnTo>
                        <a:pt x="6026" y="2692"/>
                      </a:lnTo>
                      <a:lnTo>
                        <a:pt x="6022" y="2705"/>
                      </a:lnTo>
                      <a:lnTo>
                        <a:pt x="6023" y="2708"/>
                      </a:lnTo>
                      <a:lnTo>
                        <a:pt x="6026" y="2707"/>
                      </a:lnTo>
                      <a:lnTo>
                        <a:pt x="6040" y="2700"/>
                      </a:lnTo>
                      <a:lnTo>
                        <a:pt x="6055" y="2694"/>
                      </a:lnTo>
                      <a:lnTo>
                        <a:pt x="6061" y="2690"/>
                      </a:lnTo>
                      <a:lnTo>
                        <a:pt x="6066" y="2686"/>
                      </a:lnTo>
                      <a:lnTo>
                        <a:pt x="6066" y="2683"/>
                      </a:lnTo>
                      <a:lnTo>
                        <a:pt x="6060" y="2682"/>
                      </a:lnTo>
                      <a:lnTo>
                        <a:pt x="6060" y="2679"/>
                      </a:lnTo>
                      <a:lnTo>
                        <a:pt x="6066" y="2675"/>
                      </a:lnTo>
                      <a:lnTo>
                        <a:pt x="6069" y="2673"/>
                      </a:lnTo>
                      <a:lnTo>
                        <a:pt x="6078" y="2673"/>
                      </a:lnTo>
                      <a:lnTo>
                        <a:pt x="6083" y="2671"/>
                      </a:lnTo>
                      <a:lnTo>
                        <a:pt x="6108" y="2658"/>
                      </a:lnTo>
                      <a:lnTo>
                        <a:pt x="6134" y="2649"/>
                      </a:lnTo>
                      <a:lnTo>
                        <a:pt x="6140" y="2646"/>
                      </a:lnTo>
                      <a:lnTo>
                        <a:pt x="6145" y="2643"/>
                      </a:lnTo>
                      <a:lnTo>
                        <a:pt x="6159" y="2632"/>
                      </a:lnTo>
                      <a:lnTo>
                        <a:pt x="6166" y="2627"/>
                      </a:lnTo>
                      <a:lnTo>
                        <a:pt x="6186" y="2616"/>
                      </a:lnTo>
                      <a:lnTo>
                        <a:pt x="6199" y="2605"/>
                      </a:lnTo>
                      <a:lnTo>
                        <a:pt x="6203" y="2603"/>
                      </a:lnTo>
                      <a:lnTo>
                        <a:pt x="6208" y="2605"/>
                      </a:lnTo>
                      <a:lnTo>
                        <a:pt x="6213" y="2605"/>
                      </a:lnTo>
                      <a:lnTo>
                        <a:pt x="6243" y="2602"/>
                      </a:lnTo>
                      <a:lnTo>
                        <a:pt x="6254" y="2600"/>
                      </a:lnTo>
                      <a:lnTo>
                        <a:pt x="6284" y="2592"/>
                      </a:lnTo>
                      <a:lnTo>
                        <a:pt x="6293" y="2590"/>
                      </a:lnTo>
                      <a:lnTo>
                        <a:pt x="6302" y="2586"/>
                      </a:lnTo>
                      <a:lnTo>
                        <a:pt x="6334" y="2570"/>
                      </a:lnTo>
                      <a:lnTo>
                        <a:pt x="6351" y="2560"/>
                      </a:lnTo>
                      <a:lnTo>
                        <a:pt x="6366" y="2550"/>
                      </a:lnTo>
                      <a:lnTo>
                        <a:pt x="6386" y="2538"/>
                      </a:lnTo>
                      <a:lnTo>
                        <a:pt x="6393" y="2536"/>
                      </a:lnTo>
                      <a:lnTo>
                        <a:pt x="6401" y="2537"/>
                      </a:lnTo>
                      <a:lnTo>
                        <a:pt x="6406" y="2537"/>
                      </a:lnTo>
                      <a:lnTo>
                        <a:pt x="6413" y="2533"/>
                      </a:lnTo>
                      <a:lnTo>
                        <a:pt x="6423" y="2518"/>
                      </a:lnTo>
                      <a:lnTo>
                        <a:pt x="6423" y="2514"/>
                      </a:lnTo>
                      <a:lnTo>
                        <a:pt x="6428" y="2506"/>
                      </a:lnTo>
                      <a:lnTo>
                        <a:pt x="6451" y="2495"/>
                      </a:lnTo>
                      <a:lnTo>
                        <a:pt x="6465" y="2493"/>
                      </a:lnTo>
                      <a:lnTo>
                        <a:pt x="6480" y="2488"/>
                      </a:lnTo>
                      <a:lnTo>
                        <a:pt x="6483" y="2485"/>
                      </a:lnTo>
                      <a:lnTo>
                        <a:pt x="6486" y="2479"/>
                      </a:lnTo>
                      <a:lnTo>
                        <a:pt x="6488" y="2471"/>
                      </a:lnTo>
                      <a:lnTo>
                        <a:pt x="6485" y="2456"/>
                      </a:lnTo>
                      <a:lnTo>
                        <a:pt x="6470" y="2442"/>
                      </a:lnTo>
                      <a:lnTo>
                        <a:pt x="6455" y="2439"/>
                      </a:lnTo>
                      <a:lnTo>
                        <a:pt x="6445" y="2429"/>
                      </a:lnTo>
                      <a:lnTo>
                        <a:pt x="6441" y="2428"/>
                      </a:lnTo>
                      <a:lnTo>
                        <a:pt x="6430" y="2431"/>
                      </a:lnTo>
                      <a:lnTo>
                        <a:pt x="6425" y="2434"/>
                      </a:lnTo>
                      <a:lnTo>
                        <a:pt x="6420" y="2440"/>
                      </a:lnTo>
                      <a:lnTo>
                        <a:pt x="6413" y="2452"/>
                      </a:lnTo>
                      <a:lnTo>
                        <a:pt x="6409" y="2454"/>
                      </a:lnTo>
                      <a:lnTo>
                        <a:pt x="6404" y="2452"/>
                      </a:lnTo>
                      <a:lnTo>
                        <a:pt x="6383" y="2449"/>
                      </a:lnTo>
                      <a:lnTo>
                        <a:pt x="6382" y="2446"/>
                      </a:lnTo>
                      <a:lnTo>
                        <a:pt x="6387" y="2440"/>
                      </a:lnTo>
                      <a:lnTo>
                        <a:pt x="6398" y="2434"/>
                      </a:lnTo>
                      <a:lnTo>
                        <a:pt x="6407" y="2429"/>
                      </a:lnTo>
                      <a:lnTo>
                        <a:pt x="6413" y="2425"/>
                      </a:lnTo>
                      <a:lnTo>
                        <a:pt x="6415" y="2422"/>
                      </a:lnTo>
                      <a:lnTo>
                        <a:pt x="6415" y="2421"/>
                      </a:lnTo>
                      <a:cubicBezTo>
                        <a:pt x="6366" y="2426"/>
                        <a:pt x="6317" y="2431"/>
                        <a:pt x="6269" y="2437"/>
                      </a:cubicBezTo>
                      <a:lnTo>
                        <a:pt x="6270" y="2445"/>
                      </a:lnTo>
                      <a:lnTo>
                        <a:pt x="6268" y="2446"/>
                      </a:lnTo>
                      <a:lnTo>
                        <a:pt x="6257" y="2443"/>
                      </a:lnTo>
                      <a:lnTo>
                        <a:pt x="6252" y="2444"/>
                      </a:lnTo>
                      <a:lnTo>
                        <a:pt x="6240" y="2450"/>
                      </a:lnTo>
                      <a:lnTo>
                        <a:pt x="6249" y="2441"/>
                      </a:lnTo>
                      <a:lnTo>
                        <a:pt x="6250" y="2440"/>
                      </a:lnTo>
                      <a:lnTo>
                        <a:pt x="6251" y="2437"/>
                      </a:lnTo>
                      <a:lnTo>
                        <a:pt x="6251" y="2432"/>
                      </a:lnTo>
                      <a:lnTo>
                        <a:pt x="6248" y="2428"/>
                      </a:lnTo>
                      <a:lnTo>
                        <a:pt x="6241" y="2427"/>
                      </a:lnTo>
                      <a:lnTo>
                        <a:pt x="6221" y="2419"/>
                      </a:lnTo>
                      <a:lnTo>
                        <a:pt x="6206" y="2420"/>
                      </a:lnTo>
                      <a:lnTo>
                        <a:pt x="6200" y="2422"/>
                      </a:lnTo>
                      <a:lnTo>
                        <a:pt x="6181" y="2427"/>
                      </a:lnTo>
                      <a:lnTo>
                        <a:pt x="6148" y="2442"/>
                      </a:lnTo>
                      <a:lnTo>
                        <a:pt x="6132" y="2450"/>
                      </a:lnTo>
                      <a:lnTo>
                        <a:pt x="6119" y="2455"/>
                      </a:lnTo>
                      <a:lnTo>
                        <a:pt x="6112" y="2458"/>
                      </a:lnTo>
                      <a:lnTo>
                        <a:pt x="6109" y="2459"/>
                      </a:lnTo>
                      <a:lnTo>
                        <a:pt x="6101" y="2465"/>
                      </a:lnTo>
                      <a:lnTo>
                        <a:pt x="6093" y="2472"/>
                      </a:lnTo>
                      <a:lnTo>
                        <a:pt x="6087" y="2480"/>
                      </a:lnTo>
                      <a:lnTo>
                        <a:pt x="6078" y="2488"/>
                      </a:lnTo>
                      <a:lnTo>
                        <a:pt x="6068" y="2494"/>
                      </a:lnTo>
                      <a:lnTo>
                        <a:pt x="6051" y="2508"/>
                      </a:lnTo>
                      <a:lnTo>
                        <a:pt x="6017" y="2537"/>
                      </a:lnTo>
                      <a:lnTo>
                        <a:pt x="6017" y="2539"/>
                      </a:lnTo>
                      <a:lnTo>
                        <a:pt x="6027" y="2541"/>
                      </a:lnTo>
                      <a:lnTo>
                        <a:pt x="6027" y="2543"/>
                      </a:lnTo>
                      <a:lnTo>
                        <a:pt x="6024" y="2546"/>
                      </a:lnTo>
                      <a:lnTo>
                        <a:pt x="6008" y="2555"/>
                      </a:lnTo>
                      <a:lnTo>
                        <a:pt x="5992" y="2563"/>
                      </a:lnTo>
                      <a:lnTo>
                        <a:pt x="5981" y="2569"/>
                      </a:lnTo>
                      <a:lnTo>
                        <a:pt x="5975" y="2574"/>
                      </a:lnTo>
                      <a:lnTo>
                        <a:pt x="5969" y="2580"/>
                      </a:lnTo>
                      <a:cubicBezTo>
                        <a:pt x="5968" y="2583"/>
                        <a:pt x="5966" y="2586"/>
                        <a:pt x="5964" y="2588"/>
                      </a:cubicBezTo>
                      <a:lnTo>
                        <a:pt x="5963" y="2595"/>
                      </a:lnTo>
                      <a:lnTo>
                        <a:pt x="5967" y="2600"/>
                      </a:lnTo>
                      <a:lnTo>
                        <a:pt x="5966" y="2608"/>
                      </a:lnTo>
                      <a:lnTo>
                        <a:pt x="5955" y="2616"/>
                      </a:lnTo>
                      <a:lnTo>
                        <a:pt x="5948" y="2617"/>
                      </a:lnTo>
                      <a:lnTo>
                        <a:pt x="5941" y="2618"/>
                      </a:lnTo>
                      <a:lnTo>
                        <a:pt x="5936" y="2619"/>
                      </a:lnTo>
                      <a:lnTo>
                        <a:pt x="5931" y="2626"/>
                      </a:lnTo>
                      <a:lnTo>
                        <a:pt x="5928" y="2625"/>
                      </a:lnTo>
                      <a:lnTo>
                        <a:pt x="5921" y="2620"/>
                      </a:lnTo>
                      <a:lnTo>
                        <a:pt x="5914" y="2612"/>
                      </a:lnTo>
                      <a:lnTo>
                        <a:pt x="5921" y="2607"/>
                      </a:lnTo>
                      <a:lnTo>
                        <a:pt x="5926" y="2607"/>
                      </a:lnTo>
                      <a:lnTo>
                        <a:pt x="5942" y="2614"/>
                      </a:lnTo>
                      <a:lnTo>
                        <a:pt x="5946" y="2613"/>
                      </a:lnTo>
                      <a:lnTo>
                        <a:pt x="5946" y="2601"/>
                      </a:lnTo>
                      <a:lnTo>
                        <a:pt x="5949" y="2584"/>
                      </a:lnTo>
                      <a:lnTo>
                        <a:pt x="5948" y="2579"/>
                      </a:lnTo>
                      <a:lnTo>
                        <a:pt x="5942" y="2579"/>
                      </a:lnTo>
                      <a:lnTo>
                        <a:pt x="5935" y="2580"/>
                      </a:lnTo>
                      <a:lnTo>
                        <a:pt x="5917" y="2584"/>
                      </a:lnTo>
                      <a:lnTo>
                        <a:pt x="5914" y="2586"/>
                      </a:lnTo>
                      <a:cubicBezTo>
                        <a:pt x="5912" y="2589"/>
                        <a:pt x="5910" y="2592"/>
                        <a:pt x="5908" y="2595"/>
                      </a:cubicBezTo>
                      <a:lnTo>
                        <a:pt x="5907" y="2595"/>
                      </a:lnTo>
                      <a:lnTo>
                        <a:pt x="5898" y="2589"/>
                      </a:lnTo>
                      <a:lnTo>
                        <a:pt x="5890" y="2578"/>
                      </a:lnTo>
                      <a:lnTo>
                        <a:pt x="5884" y="2574"/>
                      </a:lnTo>
                      <a:lnTo>
                        <a:pt x="5865" y="2576"/>
                      </a:lnTo>
                      <a:lnTo>
                        <a:pt x="5860" y="2577"/>
                      </a:lnTo>
                      <a:lnTo>
                        <a:pt x="5850" y="2585"/>
                      </a:lnTo>
                      <a:lnTo>
                        <a:pt x="5844" y="2600"/>
                      </a:lnTo>
                      <a:lnTo>
                        <a:pt x="5843" y="2609"/>
                      </a:lnTo>
                      <a:lnTo>
                        <a:pt x="5847" y="2612"/>
                      </a:lnTo>
                      <a:lnTo>
                        <a:pt x="5858" y="2613"/>
                      </a:lnTo>
                      <a:lnTo>
                        <a:pt x="5873" y="2612"/>
                      </a:lnTo>
                      <a:lnTo>
                        <a:pt x="5876" y="2612"/>
                      </a:lnTo>
                      <a:lnTo>
                        <a:pt x="5875" y="2614"/>
                      </a:lnTo>
                      <a:lnTo>
                        <a:pt x="5873" y="2617"/>
                      </a:lnTo>
                      <a:lnTo>
                        <a:pt x="5866" y="2620"/>
                      </a:lnTo>
                      <a:lnTo>
                        <a:pt x="5858" y="2624"/>
                      </a:lnTo>
                      <a:lnTo>
                        <a:pt x="5849" y="2628"/>
                      </a:lnTo>
                      <a:lnTo>
                        <a:pt x="5839" y="2631"/>
                      </a:lnTo>
                      <a:cubicBezTo>
                        <a:pt x="5835" y="2632"/>
                        <a:pt x="5832" y="2632"/>
                        <a:pt x="5828" y="2633"/>
                      </a:cubicBezTo>
                      <a:lnTo>
                        <a:pt x="5811" y="2636"/>
                      </a:lnTo>
                      <a:lnTo>
                        <a:pt x="5800" y="2640"/>
                      </a:lnTo>
                      <a:lnTo>
                        <a:pt x="5797" y="2642"/>
                      </a:lnTo>
                      <a:lnTo>
                        <a:pt x="5790" y="2652"/>
                      </a:lnTo>
                      <a:lnTo>
                        <a:pt x="5788" y="2651"/>
                      </a:lnTo>
                      <a:lnTo>
                        <a:pt x="5784" y="2642"/>
                      </a:lnTo>
                      <a:lnTo>
                        <a:pt x="5781" y="2628"/>
                      </a:lnTo>
                      <a:lnTo>
                        <a:pt x="5774" y="2620"/>
                      </a:lnTo>
                      <a:lnTo>
                        <a:pt x="5761" y="2614"/>
                      </a:lnTo>
                      <a:lnTo>
                        <a:pt x="5753" y="2609"/>
                      </a:lnTo>
                      <a:lnTo>
                        <a:pt x="5750" y="2604"/>
                      </a:lnTo>
                      <a:lnTo>
                        <a:pt x="5738" y="2592"/>
                      </a:lnTo>
                      <a:lnTo>
                        <a:pt x="5737" y="2586"/>
                      </a:lnTo>
                      <a:lnTo>
                        <a:pt x="5742" y="2580"/>
                      </a:lnTo>
                      <a:lnTo>
                        <a:pt x="5755" y="2568"/>
                      </a:lnTo>
                      <a:lnTo>
                        <a:pt x="5754" y="2562"/>
                      </a:lnTo>
                      <a:lnTo>
                        <a:pt x="5760" y="2553"/>
                      </a:lnTo>
                      <a:lnTo>
                        <a:pt x="5760" y="2551"/>
                      </a:lnTo>
                      <a:lnTo>
                        <a:pt x="5757" y="2549"/>
                      </a:lnTo>
                      <a:lnTo>
                        <a:pt x="5714" y="2548"/>
                      </a:lnTo>
                      <a:lnTo>
                        <a:pt x="5708" y="2550"/>
                      </a:lnTo>
                      <a:lnTo>
                        <a:pt x="5684" y="2564"/>
                      </a:lnTo>
                      <a:lnTo>
                        <a:pt x="5665" y="2572"/>
                      </a:lnTo>
                      <a:lnTo>
                        <a:pt x="5634" y="2584"/>
                      </a:lnTo>
                      <a:lnTo>
                        <a:pt x="5615" y="2590"/>
                      </a:lnTo>
                      <a:lnTo>
                        <a:pt x="5599" y="2590"/>
                      </a:lnTo>
                      <a:lnTo>
                        <a:pt x="5570" y="2594"/>
                      </a:lnTo>
                      <a:lnTo>
                        <a:pt x="5567" y="2592"/>
                      </a:lnTo>
                      <a:lnTo>
                        <a:pt x="5567" y="2588"/>
                      </a:lnTo>
                      <a:lnTo>
                        <a:pt x="5570" y="2579"/>
                      </a:lnTo>
                      <a:lnTo>
                        <a:pt x="5591" y="2555"/>
                      </a:lnTo>
                      <a:lnTo>
                        <a:pt x="5591" y="2552"/>
                      </a:lnTo>
                      <a:lnTo>
                        <a:pt x="5589" y="2552"/>
                      </a:lnTo>
                      <a:lnTo>
                        <a:pt x="5579" y="2556"/>
                      </a:lnTo>
                      <a:lnTo>
                        <a:pt x="5544" y="2577"/>
                      </a:lnTo>
                      <a:lnTo>
                        <a:pt x="5537" y="2580"/>
                      </a:lnTo>
                      <a:lnTo>
                        <a:pt x="5526" y="2580"/>
                      </a:lnTo>
                      <a:lnTo>
                        <a:pt x="5526" y="2579"/>
                      </a:lnTo>
                      <a:lnTo>
                        <a:pt x="5540" y="2576"/>
                      </a:lnTo>
                      <a:lnTo>
                        <a:pt x="5551" y="2569"/>
                      </a:lnTo>
                      <a:lnTo>
                        <a:pt x="5575" y="2553"/>
                      </a:lnTo>
                      <a:lnTo>
                        <a:pt x="5613" y="2530"/>
                      </a:lnTo>
                      <a:lnTo>
                        <a:pt x="5624" y="2525"/>
                      </a:lnTo>
                      <a:lnTo>
                        <a:pt x="5626" y="2524"/>
                      </a:lnTo>
                      <a:lnTo>
                        <a:pt x="5627" y="2525"/>
                      </a:lnTo>
                      <a:lnTo>
                        <a:pt x="5626" y="2527"/>
                      </a:lnTo>
                      <a:lnTo>
                        <a:pt x="5608" y="2539"/>
                      </a:lnTo>
                      <a:lnTo>
                        <a:pt x="5603" y="2546"/>
                      </a:lnTo>
                      <a:lnTo>
                        <a:pt x="5603" y="2547"/>
                      </a:lnTo>
                      <a:cubicBezTo>
                        <a:pt x="5619" y="2544"/>
                        <a:pt x="5634" y="2541"/>
                        <a:pt x="5650" y="2538"/>
                      </a:cubicBezTo>
                      <a:cubicBezTo>
                        <a:pt x="5651" y="2536"/>
                        <a:pt x="5651" y="2535"/>
                        <a:pt x="5652" y="2533"/>
                      </a:cubicBezTo>
                      <a:lnTo>
                        <a:pt x="5657" y="2531"/>
                      </a:lnTo>
                      <a:lnTo>
                        <a:pt x="5672" y="2527"/>
                      </a:lnTo>
                      <a:lnTo>
                        <a:pt x="5679" y="2525"/>
                      </a:lnTo>
                      <a:lnTo>
                        <a:pt x="5703" y="2511"/>
                      </a:lnTo>
                      <a:cubicBezTo>
                        <a:pt x="5706" y="2510"/>
                        <a:pt x="5708" y="2510"/>
                        <a:pt x="5711" y="2510"/>
                      </a:cubicBezTo>
                      <a:lnTo>
                        <a:pt x="5727" y="2514"/>
                      </a:lnTo>
                      <a:lnTo>
                        <a:pt x="5732" y="2514"/>
                      </a:lnTo>
                      <a:lnTo>
                        <a:pt x="5751" y="2512"/>
                      </a:lnTo>
                      <a:lnTo>
                        <a:pt x="5789" y="2510"/>
                      </a:lnTo>
                      <a:lnTo>
                        <a:pt x="5803" y="2510"/>
                      </a:lnTo>
                      <a:lnTo>
                        <a:pt x="5817" y="2511"/>
                      </a:lnTo>
                      <a:lnTo>
                        <a:pt x="5819" y="2505"/>
                      </a:lnTo>
                      <a:lnTo>
                        <a:pt x="5818" y="2486"/>
                      </a:lnTo>
                      <a:lnTo>
                        <a:pt x="5816" y="2485"/>
                      </a:lnTo>
                      <a:lnTo>
                        <a:pt x="5809" y="2485"/>
                      </a:lnTo>
                      <a:lnTo>
                        <a:pt x="5806" y="2483"/>
                      </a:lnTo>
                      <a:lnTo>
                        <a:pt x="5806" y="2480"/>
                      </a:lnTo>
                      <a:lnTo>
                        <a:pt x="5810" y="2472"/>
                      </a:lnTo>
                      <a:lnTo>
                        <a:pt x="5814" y="2471"/>
                      </a:lnTo>
                      <a:lnTo>
                        <a:pt x="5836" y="2481"/>
                      </a:lnTo>
                      <a:lnTo>
                        <a:pt x="5842" y="2481"/>
                      </a:lnTo>
                      <a:lnTo>
                        <a:pt x="5846" y="2481"/>
                      </a:lnTo>
                      <a:lnTo>
                        <a:pt x="5843" y="2471"/>
                      </a:lnTo>
                      <a:lnTo>
                        <a:pt x="5858" y="2450"/>
                      </a:lnTo>
                      <a:lnTo>
                        <a:pt x="5861" y="2448"/>
                      </a:lnTo>
                      <a:lnTo>
                        <a:pt x="5876" y="2442"/>
                      </a:lnTo>
                      <a:lnTo>
                        <a:pt x="5887" y="2437"/>
                      </a:lnTo>
                      <a:lnTo>
                        <a:pt x="5905" y="2427"/>
                      </a:lnTo>
                      <a:lnTo>
                        <a:pt x="5912" y="2422"/>
                      </a:lnTo>
                      <a:lnTo>
                        <a:pt x="5918" y="2417"/>
                      </a:lnTo>
                      <a:cubicBezTo>
                        <a:pt x="5919" y="2416"/>
                        <a:pt x="5920" y="2415"/>
                        <a:pt x="5921" y="2413"/>
                      </a:cubicBezTo>
                      <a:lnTo>
                        <a:pt x="5921" y="2410"/>
                      </a:lnTo>
                      <a:lnTo>
                        <a:pt x="5925" y="2404"/>
                      </a:lnTo>
                      <a:lnTo>
                        <a:pt x="5942" y="2392"/>
                      </a:lnTo>
                      <a:lnTo>
                        <a:pt x="5944" y="2387"/>
                      </a:lnTo>
                      <a:lnTo>
                        <a:pt x="5942" y="2386"/>
                      </a:lnTo>
                      <a:lnTo>
                        <a:pt x="5930" y="2389"/>
                      </a:lnTo>
                      <a:lnTo>
                        <a:pt x="5915" y="2398"/>
                      </a:lnTo>
                      <a:lnTo>
                        <a:pt x="5920" y="2381"/>
                      </a:lnTo>
                      <a:lnTo>
                        <a:pt x="5921" y="2374"/>
                      </a:lnTo>
                      <a:lnTo>
                        <a:pt x="5942" y="2358"/>
                      </a:lnTo>
                      <a:lnTo>
                        <a:pt x="5944" y="2355"/>
                      </a:lnTo>
                      <a:lnTo>
                        <a:pt x="5944" y="2353"/>
                      </a:lnTo>
                      <a:lnTo>
                        <a:pt x="5946" y="2348"/>
                      </a:lnTo>
                      <a:lnTo>
                        <a:pt x="5941" y="2350"/>
                      </a:lnTo>
                      <a:lnTo>
                        <a:pt x="5915" y="2361"/>
                      </a:lnTo>
                      <a:lnTo>
                        <a:pt x="5910" y="2364"/>
                      </a:lnTo>
                      <a:lnTo>
                        <a:pt x="5895" y="2370"/>
                      </a:lnTo>
                      <a:lnTo>
                        <a:pt x="5892" y="2370"/>
                      </a:lnTo>
                      <a:lnTo>
                        <a:pt x="5900" y="2363"/>
                      </a:lnTo>
                      <a:cubicBezTo>
                        <a:pt x="5899" y="2363"/>
                        <a:pt x="5898" y="2364"/>
                        <a:pt x="5898" y="2364"/>
                      </a:cubicBezTo>
                      <a:lnTo>
                        <a:pt x="5885" y="2368"/>
                      </a:lnTo>
                      <a:lnTo>
                        <a:pt x="5851" y="2387"/>
                      </a:lnTo>
                      <a:lnTo>
                        <a:pt x="5844" y="2393"/>
                      </a:lnTo>
                      <a:lnTo>
                        <a:pt x="5844" y="2403"/>
                      </a:lnTo>
                      <a:lnTo>
                        <a:pt x="5840" y="2413"/>
                      </a:lnTo>
                      <a:lnTo>
                        <a:pt x="5830" y="2425"/>
                      </a:lnTo>
                      <a:lnTo>
                        <a:pt x="5811" y="2439"/>
                      </a:lnTo>
                      <a:lnTo>
                        <a:pt x="5797" y="2448"/>
                      </a:lnTo>
                      <a:lnTo>
                        <a:pt x="5789" y="2452"/>
                      </a:lnTo>
                      <a:lnTo>
                        <a:pt x="5785" y="2455"/>
                      </a:lnTo>
                      <a:lnTo>
                        <a:pt x="5778" y="2455"/>
                      </a:lnTo>
                      <a:cubicBezTo>
                        <a:pt x="5776" y="2455"/>
                        <a:pt x="5774" y="2456"/>
                        <a:pt x="5772" y="2456"/>
                      </a:cubicBezTo>
                      <a:lnTo>
                        <a:pt x="5769" y="2455"/>
                      </a:lnTo>
                      <a:lnTo>
                        <a:pt x="5767" y="2450"/>
                      </a:lnTo>
                      <a:lnTo>
                        <a:pt x="5766" y="2441"/>
                      </a:lnTo>
                      <a:lnTo>
                        <a:pt x="5775" y="2431"/>
                      </a:lnTo>
                      <a:lnTo>
                        <a:pt x="5803" y="2409"/>
                      </a:lnTo>
                      <a:lnTo>
                        <a:pt x="5810" y="2405"/>
                      </a:lnTo>
                      <a:lnTo>
                        <a:pt x="5819" y="2399"/>
                      </a:lnTo>
                      <a:lnTo>
                        <a:pt x="5871" y="2372"/>
                      </a:lnTo>
                      <a:lnTo>
                        <a:pt x="5887" y="2363"/>
                      </a:lnTo>
                      <a:lnTo>
                        <a:pt x="5896" y="2357"/>
                      </a:lnTo>
                      <a:lnTo>
                        <a:pt x="5896" y="2354"/>
                      </a:lnTo>
                      <a:lnTo>
                        <a:pt x="5894" y="2352"/>
                      </a:lnTo>
                      <a:lnTo>
                        <a:pt x="5887" y="2354"/>
                      </a:lnTo>
                      <a:lnTo>
                        <a:pt x="5880" y="2356"/>
                      </a:lnTo>
                      <a:lnTo>
                        <a:pt x="5866" y="2363"/>
                      </a:lnTo>
                      <a:lnTo>
                        <a:pt x="5851" y="2372"/>
                      </a:lnTo>
                      <a:lnTo>
                        <a:pt x="5844" y="2376"/>
                      </a:lnTo>
                      <a:lnTo>
                        <a:pt x="5840" y="2377"/>
                      </a:lnTo>
                      <a:lnTo>
                        <a:pt x="5840" y="2375"/>
                      </a:lnTo>
                      <a:lnTo>
                        <a:pt x="5847" y="2361"/>
                      </a:lnTo>
                      <a:lnTo>
                        <a:pt x="5847" y="2355"/>
                      </a:lnTo>
                      <a:lnTo>
                        <a:pt x="5848" y="2349"/>
                      </a:lnTo>
                      <a:lnTo>
                        <a:pt x="5851" y="2343"/>
                      </a:lnTo>
                      <a:lnTo>
                        <a:pt x="5858" y="2335"/>
                      </a:lnTo>
                      <a:lnTo>
                        <a:pt x="5868" y="2326"/>
                      </a:lnTo>
                      <a:lnTo>
                        <a:pt x="5883" y="2315"/>
                      </a:lnTo>
                      <a:lnTo>
                        <a:pt x="5901" y="2296"/>
                      </a:lnTo>
                      <a:lnTo>
                        <a:pt x="5925" y="2269"/>
                      </a:lnTo>
                      <a:cubicBezTo>
                        <a:pt x="5929" y="2265"/>
                        <a:pt x="5933" y="2260"/>
                        <a:pt x="5937" y="2255"/>
                      </a:cubicBezTo>
                      <a:lnTo>
                        <a:pt x="5936" y="2252"/>
                      </a:lnTo>
                      <a:lnTo>
                        <a:pt x="5939" y="2247"/>
                      </a:lnTo>
                      <a:cubicBezTo>
                        <a:pt x="5941" y="2244"/>
                        <a:pt x="5942" y="2242"/>
                        <a:pt x="5944" y="2239"/>
                      </a:cubicBezTo>
                      <a:lnTo>
                        <a:pt x="5948" y="2233"/>
                      </a:lnTo>
                      <a:lnTo>
                        <a:pt x="5951" y="2224"/>
                      </a:lnTo>
                      <a:lnTo>
                        <a:pt x="5953" y="2220"/>
                      </a:lnTo>
                      <a:lnTo>
                        <a:pt x="5964" y="2195"/>
                      </a:lnTo>
                      <a:lnTo>
                        <a:pt x="5973" y="2187"/>
                      </a:lnTo>
                      <a:lnTo>
                        <a:pt x="5987" y="2175"/>
                      </a:lnTo>
                      <a:lnTo>
                        <a:pt x="5997" y="2164"/>
                      </a:lnTo>
                      <a:lnTo>
                        <a:pt x="6001" y="2156"/>
                      </a:lnTo>
                      <a:lnTo>
                        <a:pt x="6007" y="2150"/>
                      </a:lnTo>
                      <a:lnTo>
                        <a:pt x="6015" y="2146"/>
                      </a:lnTo>
                      <a:lnTo>
                        <a:pt x="6038" y="2127"/>
                      </a:lnTo>
                      <a:lnTo>
                        <a:pt x="6052" y="2118"/>
                      </a:lnTo>
                      <a:lnTo>
                        <a:pt x="6075" y="2106"/>
                      </a:lnTo>
                      <a:lnTo>
                        <a:pt x="6111" y="2087"/>
                      </a:lnTo>
                      <a:lnTo>
                        <a:pt x="6127" y="2078"/>
                      </a:lnTo>
                      <a:lnTo>
                        <a:pt x="6128" y="2068"/>
                      </a:lnTo>
                      <a:lnTo>
                        <a:pt x="6136" y="2055"/>
                      </a:lnTo>
                      <a:lnTo>
                        <a:pt x="6148" y="2039"/>
                      </a:lnTo>
                      <a:lnTo>
                        <a:pt x="6158" y="2030"/>
                      </a:lnTo>
                      <a:lnTo>
                        <a:pt x="6168" y="2022"/>
                      </a:lnTo>
                      <a:lnTo>
                        <a:pt x="6185" y="2014"/>
                      </a:lnTo>
                      <a:lnTo>
                        <a:pt x="6191" y="2012"/>
                      </a:lnTo>
                      <a:lnTo>
                        <a:pt x="6201" y="2012"/>
                      </a:lnTo>
                      <a:lnTo>
                        <a:pt x="6204" y="2010"/>
                      </a:lnTo>
                      <a:lnTo>
                        <a:pt x="6213" y="2004"/>
                      </a:lnTo>
                      <a:lnTo>
                        <a:pt x="6218" y="1998"/>
                      </a:lnTo>
                      <a:lnTo>
                        <a:pt x="6220" y="1996"/>
                      </a:lnTo>
                      <a:lnTo>
                        <a:pt x="6230" y="1994"/>
                      </a:lnTo>
                      <a:lnTo>
                        <a:pt x="6233" y="1993"/>
                      </a:lnTo>
                      <a:lnTo>
                        <a:pt x="6234" y="1991"/>
                      </a:lnTo>
                      <a:lnTo>
                        <a:pt x="6234" y="1989"/>
                      </a:lnTo>
                      <a:lnTo>
                        <a:pt x="6238" y="1985"/>
                      </a:lnTo>
                      <a:lnTo>
                        <a:pt x="6248" y="1980"/>
                      </a:lnTo>
                      <a:lnTo>
                        <a:pt x="6272" y="1969"/>
                      </a:lnTo>
                      <a:lnTo>
                        <a:pt x="6281" y="1966"/>
                      </a:lnTo>
                      <a:lnTo>
                        <a:pt x="6302" y="1963"/>
                      </a:lnTo>
                      <a:lnTo>
                        <a:pt x="6329" y="1957"/>
                      </a:lnTo>
                      <a:lnTo>
                        <a:pt x="6343" y="1953"/>
                      </a:lnTo>
                      <a:lnTo>
                        <a:pt x="6354" y="1948"/>
                      </a:lnTo>
                      <a:lnTo>
                        <a:pt x="6366" y="1942"/>
                      </a:lnTo>
                      <a:lnTo>
                        <a:pt x="6384" y="1931"/>
                      </a:lnTo>
                      <a:lnTo>
                        <a:pt x="6394" y="1923"/>
                      </a:lnTo>
                      <a:lnTo>
                        <a:pt x="6399" y="1915"/>
                      </a:lnTo>
                      <a:lnTo>
                        <a:pt x="6406" y="1895"/>
                      </a:lnTo>
                      <a:lnTo>
                        <a:pt x="6411" y="1889"/>
                      </a:lnTo>
                      <a:lnTo>
                        <a:pt x="6423" y="1858"/>
                      </a:lnTo>
                      <a:lnTo>
                        <a:pt x="6434" y="1841"/>
                      </a:lnTo>
                      <a:lnTo>
                        <a:pt x="6458" y="1813"/>
                      </a:lnTo>
                      <a:lnTo>
                        <a:pt x="6457" y="1812"/>
                      </a:lnTo>
                      <a:lnTo>
                        <a:pt x="6439" y="1798"/>
                      </a:lnTo>
                      <a:lnTo>
                        <a:pt x="6431" y="1794"/>
                      </a:lnTo>
                      <a:lnTo>
                        <a:pt x="6425" y="1796"/>
                      </a:lnTo>
                      <a:lnTo>
                        <a:pt x="6393" y="1813"/>
                      </a:lnTo>
                      <a:lnTo>
                        <a:pt x="6386" y="1815"/>
                      </a:lnTo>
                      <a:lnTo>
                        <a:pt x="6382" y="1819"/>
                      </a:lnTo>
                      <a:lnTo>
                        <a:pt x="6377" y="1827"/>
                      </a:lnTo>
                      <a:lnTo>
                        <a:pt x="6371" y="1831"/>
                      </a:lnTo>
                      <a:lnTo>
                        <a:pt x="6357" y="1846"/>
                      </a:lnTo>
                      <a:lnTo>
                        <a:pt x="6358" y="1849"/>
                      </a:lnTo>
                      <a:lnTo>
                        <a:pt x="6369" y="1845"/>
                      </a:lnTo>
                      <a:lnTo>
                        <a:pt x="6375" y="1845"/>
                      </a:lnTo>
                      <a:lnTo>
                        <a:pt x="6375" y="1851"/>
                      </a:lnTo>
                      <a:lnTo>
                        <a:pt x="6368" y="1858"/>
                      </a:lnTo>
                      <a:lnTo>
                        <a:pt x="6353" y="1868"/>
                      </a:lnTo>
                      <a:lnTo>
                        <a:pt x="6346" y="1876"/>
                      </a:lnTo>
                      <a:lnTo>
                        <a:pt x="6347" y="1881"/>
                      </a:lnTo>
                      <a:lnTo>
                        <a:pt x="6347" y="1886"/>
                      </a:lnTo>
                      <a:lnTo>
                        <a:pt x="6343" y="1891"/>
                      </a:lnTo>
                      <a:lnTo>
                        <a:pt x="6340" y="1895"/>
                      </a:lnTo>
                      <a:lnTo>
                        <a:pt x="6326" y="1904"/>
                      </a:lnTo>
                      <a:lnTo>
                        <a:pt x="6329" y="1906"/>
                      </a:lnTo>
                      <a:lnTo>
                        <a:pt x="6339" y="1907"/>
                      </a:lnTo>
                      <a:lnTo>
                        <a:pt x="6343" y="1911"/>
                      </a:lnTo>
                      <a:lnTo>
                        <a:pt x="6342" y="1921"/>
                      </a:lnTo>
                      <a:lnTo>
                        <a:pt x="6339" y="1932"/>
                      </a:lnTo>
                      <a:lnTo>
                        <a:pt x="6336" y="1938"/>
                      </a:lnTo>
                      <a:lnTo>
                        <a:pt x="6323" y="1946"/>
                      </a:lnTo>
                      <a:lnTo>
                        <a:pt x="6319" y="1948"/>
                      </a:lnTo>
                      <a:lnTo>
                        <a:pt x="6310" y="1946"/>
                      </a:lnTo>
                      <a:lnTo>
                        <a:pt x="6306" y="1943"/>
                      </a:lnTo>
                      <a:lnTo>
                        <a:pt x="6304" y="1939"/>
                      </a:lnTo>
                      <a:lnTo>
                        <a:pt x="6304" y="1934"/>
                      </a:lnTo>
                      <a:lnTo>
                        <a:pt x="6306" y="1929"/>
                      </a:lnTo>
                      <a:lnTo>
                        <a:pt x="6312" y="1921"/>
                      </a:lnTo>
                      <a:lnTo>
                        <a:pt x="6309" y="1915"/>
                      </a:lnTo>
                      <a:lnTo>
                        <a:pt x="6306" y="1914"/>
                      </a:lnTo>
                      <a:lnTo>
                        <a:pt x="6291" y="1915"/>
                      </a:lnTo>
                      <a:lnTo>
                        <a:pt x="6292" y="1913"/>
                      </a:lnTo>
                      <a:lnTo>
                        <a:pt x="6298" y="1909"/>
                      </a:lnTo>
                      <a:lnTo>
                        <a:pt x="6306" y="1902"/>
                      </a:lnTo>
                      <a:lnTo>
                        <a:pt x="6307" y="1900"/>
                      </a:lnTo>
                      <a:lnTo>
                        <a:pt x="6302" y="1896"/>
                      </a:lnTo>
                      <a:lnTo>
                        <a:pt x="6302" y="1894"/>
                      </a:lnTo>
                      <a:lnTo>
                        <a:pt x="6304" y="1889"/>
                      </a:lnTo>
                      <a:lnTo>
                        <a:pt x="6307" y="1886"/>
                      </a:lnTo>
                      <a:lnTo>
                        <a:pt x="6314" y="1879"/>
                      </a:lnTo>
                      <a:lnTo>
                        <a:pt x="6317" y="1874"/>
                      </a:lnTo>
                      <a:lnTo>
                        <a:pt x="6319" y="1868"/>
                      </a:lnTo>
                      <a:lnTo>
                        <a:pt x="6322" y="1862"/>
                      </a:lnTo>
                      <a:lnTo>
                        <a:pt x="6327" y="1859"/>
                      </a:lnTo>
                      <a:lnTo>
                        <a:pt x="6336" y="1846"/>
                      </a:lnTo>
                      <a:lnTo>
                        <a:pt x="6339" y="1843"/>
                      </a:lnTo>
                      <a:lnTo>
                        <a:pt x="6334" y="1845"/>
                      </a:lnTo>
                      <a:lnTo>
                        <a:pt x="6323" y="1848"/>
                      </a:lnTo>
                      <a:lnTo>
                        <a:pt x="6317" y="1847"/>
                      </a:lnTo>
                      <a:lnTo>
                        <a:pt x="6316" y="1841"/>
                      </a:lnTo>
                      <a:lnTo>
                        <a:pt x="6314" y="1837"/>
                      </a:lnTo>
                      <a:lnTo>
                        <a:pt x="6301" y="1837"/>
                      </a:lnTo>
                      <a:lnTo>
                        <a:pt x="6295" y="1839"/>
                      </a:lnTo>
                      <a:lnTo>
                        <a:pt x="6281" y="1843"/>
                      </a:lnTo>
                      <a:lnTo>
                        <a:pt x="6267" y="1850"/>
                      </a:lnTo>
                      <a:lnTo>
                        <a:pt x="6250" y="1856"/>
                      </a:lnTo>
                      <a:lnTo>
                        <a:pt x="6243" y="1858"/>
                      </a:lnTo>
                      <a:lnTo>
                        <a:pt x="6237" y="1857"/>
                      </a:lnTo>
                      <a:lnTo>
                        <a:pt x="6230" y="1858"/>
                      </a:lnTo>
                      <a:lnTo>
                        <a:pt x="6209" y="1864"/>
                      </a:lnTo>
                      <a:lnTo>
                        <a:pt x="6193" y="1869"/>
                      </a:lnTo>
                      <a:lnTo>
                        <a:pt x="6173" y="1878"/>
                      </a:lnTo>
                      <a:lnTo>
                        <a:pt x="6166" y="1881"/>
                      </a:lnTo>
                      <a:lnTo>
                        <a:pt x="6162" y="1878"/>
                      </a:lnTo>
                      <a:lnTo>
                        <a:pt x="6157" y="1880"/>
                      </a:lnTo>
                      <a:lnTo>
                        <a:pt x="6146" y="1884"/>
                      </a:lnTo>
                      <a:lnTo>
                        <a:pt x="6126" y="1891"/>
                      </a:lnTo>
                      <a:lnTo>
                        <a:pt x="6129" y="1889"/>
                      </a:lnTo>
                      <a:lnTo>
                        <a:pt x="6143" y="1880"/>
                      </a:lnTo>
                      <a:lnTo>
                        <a:pt x="6150" y="1876"/>
                      </a:lnTo>
                      <a:lnTo>
                        <a:pt x="6148" y="1876"/>
                      </a:lnTo>
                      <a:lnTo>
                        <a:pt x="6150" y="1874"/>
                      </a:lnTo>
                      <a:lnTo>
                        <a:pt x="6153" y="1871"/>
                      </a:lnTo>
                      <a:lnTo>
                        <a:pt x="6171" y="1864"/>
                      </a:lnTo>
                      <a:lnTo>
                        <a:pt x="6173" y="1858"/>
                      </a:lnTo>
                      <a:lnTo>
                        <a:pt x="6171" y="1857"/>
                      </a:lnTo>
                      <a:lnTo>
                        <a:pt x="6149" y="1860"/>
                      </a:lnTo>
                      <a:lnTo>
                        <a:pt x="6142" y="1861"/>
                      </a:lnTo>
                      <a:lnTo>
                        <a:pt x="6136" y="1862"/>
                      </a:lnTo>
                      <a:lnTo>
                        <a:pt x="6110" y="1872"/>
                      </a:lnTo>
                      <a:lnTo>
                        <a:pt x="6064" y="1891"/>
                      </a:lnTo>
                      <a:lnTo>
                        <a:pt x="6059" y="1892"/>
                      </a:lnTo>
                      <a:lnTo>
                        <a:pt x="6062" y="1890"/>
                      </a:lnTo>
                      <a:lnTo>
                        <a:pt x="6071" y="1885"/>
                      </a:lnTo>
                      <a:lnTo>
                        <a:pt x="6086" y="1878"/>
                      </a:lnTo>
                      <a:lnTo>
                        <a:pt x="6121" y="1864"/>
                      </a:lnTo>
                      <a:lnTo>
                        <a:pt x="6130" y="1860"/>
                      </a:lnTo>
                      <a:lnTo>
                        <a:pt x="6157" y="1848"/>
                      </a:lnTo>
                      <a:lnTo>
                        <a:pt x="6164" y="1845"/>
                      </a:lnTo>
                      <a:lnTo>
                        <a:pt x="6171" y="1842"/>
                      </a:lnTo>
                      <a:lnTo>
                        <a:pt x="6177" y="1839"/>
                      </a:lnTo>
                      <a:lnTo>
                        <a:pt x="6184" y="1835"/>
                      </a:lnTo>
                      <a:lnTo>
                        <a:pt x="6195" y="1832"/>
                      </a:lnTo>
                      <a:lnTo>
                        <a:pt x="6227" y="1817"/>
                      </a:lnTo>
                      <a:lnTo>
                        <a:pt x="6234" y="1815"/>
                      </a:lnTo>
                      <a:cubicBezTo>
                        <a:pt x="6234" y="1816"/>
                        <a:pt x="6233" y="1816"/>
                        <a:pt x="6232" y="1817"/>
                      </a:cubicBezTo>
                      <a:lnTo>
                        <a:pt x="6220" y="1823"/>
                      </a:lnTo>
                      <a:lnTo>
                        <a:pt x="6212" y="1831"/>
                      </a:lnTo>
                      <a:lnTo>
                        <a:pt x="6207" y="1837"/>
                      </a:lnTo>
                      <a:lnTo>
                        <a:pt x="6205" y="1843"/>
                      </a:lnTo>
                      <a:lnTo>
                        <a:pt x="6207" y="1845"/>
                      </a:lnTo>
                      <a:lnTo>
                        <a:pt x="6211" y="1846"/>
                      </a:lnTo>
                      <a:lnTo>
                        <a:pt x="6218" y="1845"/>
                      </a:lnTo>
                      <a:lnTo>
                        <a:pt x="6230" y="1841"/>
                      </a:lnTo>
                      <a:lnTo>
                        <a:pt x="6272" y="1820"/>
                      </a:lnTo>
                      <a:lnTo>
                        <a:pt x="6293" y="1811"/>
                      </a:lnTo>
                      <a:lnTo>
                        <a:pt x="6315" y="1805"/>
                      </a:lnTo>
                      <a:lnTo>
                        <a:pt x="6317" y="1804"/>
                      </a:lnTo>
                      <a:lnTo>
                        <a:pt x="6322" y="1800"/>
                      </a:lnTo>
                      <a:lnTo>
                        <a:pt x="6320" y="1799"/>
                      </a:lnTo>
                      <a:lnTo>
                        <a:pt x="6304" y="1794"/>
                      </a:lnTo>
                      <a:lnTo>
                        <a:pt x="6304" y="1793"/>
                      </a:lnTo>
                      <a:lnTo>
                        <a:pt x="6309" y="1791"/>
                      </a:lnTo>
                      <a:lnTo>
                        <a:pt x="6320" y="1787"/>
                      </a:lnTo>
                      <a:lnTo>
                        <a:pt x="6327" y="1786"/>
                      </a:lnTo>
                      <a:lnTo>
                        <a:pt x="6345" y="1784"/>
                      </a:lnTo>
                      <a:lnTo>
                        <a:pt x="6356" y="1781"/>
                      </a:lnTo>
                      <a:lnTo>
                        <a:pt x="6361" y="1779"/>
                      </a:lnTo>
                      <a:lnTo>
                        <a:pt x="6372" y="1771"/>
                      </a:lnTo>
                      <a:lnTo>
                        <a:pt x="6396" y="1750"/>
                      </a:lnTo>
                      <a:lnTo>
                        <a:pt x="6402" y="1747"/>
                      </a:lnTo>
                      <a:lnTo>
                        <a:pt x="6417" y="1742"/>
                      </a:lnTo>
                      <a:lnTo>
                        <a:pt x="6427" y="1739"/>
                      </a:lnTo>
                      <a:lnTo>
                        <a:pt x="6433" y="1735"/>
                      </a:lnTo>
                      <a:lnTo>
                        <a:pt x="6436" y="1733"/>
                      </a:lnTo>
                      <a:lnTo>
                        <a:pt x="6456" y="1728"/>
                      </a:lnTo>
                      <a:lnTo>
                        <a:pt x="6460" y="1726"/>
                      </a:lnTo>
                      <a:cubicBezTo>
                        <a:pt x="6461" y="1725"/>
                        <a:pt x="6461" y="1725"/>
                        <a:pt x="6462" y="1724"/>
                      </a:cubicBezTo>
                      <a:lnTo>
                        <a:pt x="6463" y="1719"/>
                      </a:lnTo>
                      <a:cubicBezTo>
                        <a:pt x="6466" y="1716"/>
                        <a:pt x="6469" y="1713"/>
                        <a:pt x="6472" y="1711"/>
                      </a:cubicBezTo>
                      <a:lnTo>
                        <a:pt x="6479" y="1689"/>
                      </a:lnTo>
                      <a:lnTo>
                        <a:pt x="6483" y="1680"/>
                      </a:lnTo>
                      <a:lnTo>
                        <a:pt x="6488" y="1675"/>
                      </a:lnTo>
                      <a:lnTo>
                        <a:pt x="6494" y="1671"/>
                      </a:lnTo>
                      <a:lnTo>
                        <a:pt x="6501" y="1669"/>
                      </a:lnTo>
                      <a:lnTo>
                        <a:pt x="6505" y="1664"/>
                      </a:lnTo>
                      <a:lnTo>
                        <a:pt x="6509" y="1656"/>
                      </a:lnTo>
                      <a:lnTo>
                        <a:pt x="6513" y="1650"/>
                      </a:lnTo>
                      <a:cubicBezTo>
                        <a:pt x="6516" y="1648"/>
                        <a:pt x="6519" y="1646"/>
                        <a:pt x="6522" y="1644"/>
                      </a:cubicBezTo>
                      <a:lnTo>
                        <a:pt x="6542" y="1624"/>
                      </a:lnTo>
                      <a:cubicBezTo>
                        <a:pt x="6544" y="1622"/>
                        <a:pt x="6547" y="1619"/>
                        <a:pt x="6549" y="1617"/>
                      </a:cubicBezTo>
                      <a:lnTo>
                        <a:pt x="6553" y="1613"/>
                      </a:lnTo>
                      <a:lnTo>
                        <a:pt x="6555" y="1607"/>
                      </a:lnTo>
                      <a:lnTo>
                        <a:pt x="6559" y="1604"/>
                      </a:lnTo>
                      <a:lnTo>
                        <a:pt x="6581" y="1585"/>
                      </a:lnTo>
                      <a:lnTo>
                        <a:pt x="6594" y="1576"/>
                      </a:lnTo>
                      <a:lnTo>
                        <a:pt x="6605" y="1569"/>
                      </a:lnTo>
                      <a:lnTo>
                        <a:pt x="6634" y="1545"/>
                      </a:lnTo>
                      <a:lnTo>
                        <a:pt x="6648" y="1535"/>
                      </a:lnTo>
                      <a:lnTo>
                        <a:pt x="6661" y="1528"/>
                      </a:lnTo>
                      <a:lnTo>
                        <a:pt x="6670" y="1522"/>
                      </a:lnTo>
                      <a:lnTo>
                        <a:pt x="6675" y="1517"/>
                      </a:lnTo>
                      <a:lnTo>
                        <a:pt x="6688" y="1510"/>
                      </a:lnTo>
                      <a:lnTo>
                        <a:pt x="6709" y="1498"/>
                      </a:lnTo>
                      <a:lnTo>
                        <a:pt x="6724" y="1489"/>
                      </a:lnTo>
                      <a:lnTo>
                        <a:pt x="6732" y="1482"/>
                      </a:lnTo>
                      <a:lnTo>
                        <a:pt x="6742" y="1476"/>
                      </a:lnTo>
                      <a:lnTo>
                        <a:pt x="6759" y="1469"/>
                      </a:lnTo>
                      <a:lnTo>
                        <a:pt x="6773" y="1462"/>
                      </a:lnTo>
                      <a:lnTo>
                        <a:pt x="6775" y="1462"/>
                      </a:lnTo>
                      <a:lnTo>
                        <a:pt x="6771" y="1474"/>
                      </a:lnTo>
                      <a:lnTo>
                        <a:pt x="6772" y="1475"/>
                      </a:lnTo>
                      <a:lnTo>
                        <a:pt x="6782" y="1475"/>
                      </a:lnTo>
                      <a:lnTo>
                        <a:pt x="6784" y="1476"/>
                      </a:lnTo>
                      <a:lnTo>
                        <a:pt x="6785" y="1478"/>
                      </a:lnTo>
                      <a:lnTo>
                        <a:pt x="6776" y="1491"/>
                      </a:lnTo>
                      <a:lnTo>
                        <a:pt x="6782" y="1496"/>
                      </a:lnTo>
                      <a:lnTo>
                        <a:pt x="6748" y="1519"/>
                      </a:lnTo>
                      <a:lnTo>
                        <a:pt x="6740" y="1528"/>
                      </a:lnTo>
                      <a:lnTo>
                        <a:pt x="6740" y="1530"/>
                      </a:lnTo>
                      <a:lnTo>
                        <a:pt x="6741" y="1532"/>
                      </a:lnTo>
                      <a:lnTo>
                        <a:pt x="6751" y="1534"/>
                      </a:lnTo>
                      <a:lnTo>
                        <a:pt x="6755" y="1534"/>
                      </a:lnTo>
                      <a:lnTo>
                        <a:pt x="6758" y="1530"/>
                      </a:lnTo>
                      <a:lnTo>
                        <a:pt x="6764" y="1528"/>
                      </a:lnTo>
                      <a:lnTo>
                        <a:pt x="6771" y="1528"/>
                      </a:lnTo>
                      <a:lnTo>
                        <a:pt x="6789" y="1524"/>
                      </a:lnTo>
                      <a:lnTo>
                        <a:pt x="6816" y="1515"/>
                      </a:lnTo>
                      <a:lnTo>
                        <a:pt x="6841" y="1506"/>
                      </a:lnTo>
                      <a:lnTo>
                        <a:pt x="6879" y="1490"/>
                      </a:lnTo>
                      <a:lnTo>
                        <a:pt x="6900" y="1479"/>
                      </a:lnTo>
                      <a:lnTo>
                        <a:pt x="6919" y="1471"/>
                      </a:lnTo>
                      <a:lnTo>
                        <a:pt x="6935" y="1462"/>
                      </a:lnTo>
                      <a:lnTo>
                        <a:pt x="6948" y="1454"/>
                      </a:lnTo>
                      <a:cubicBezTo>
                        <a:pt x="6950" y="1453"/>
                        <a:pt x="6951" y="1452"/>
                        <a:pt x="6953" y="1451"/>
                      </a:cubicBezTo>
                      <a:lnTo>
                        <a:pt x="6952" y="1448"/>
                      </a:lnTo>
                      <a:lnTo>
                        <a:pt x="6969" y="1438"/>
                      </a:lnTo>
                      <a:lnTo>
                        <a:pt x="6973" y="1435"/>
                      </a:lnTo>
                      <a:lnTo>
                        <a:pt x="6971" y="1434"/>
                      </a:lnTo>
                      <a:lnTo>
                        <a:pt x="6946" y="1442"/>
                      </a:lnTo>
                      <a:lnTo>
                        <a:pt x="6943" y="1442"/>
                      </a:lnTo>
                      <a:lnTo>
                        <a:pt x="6954" y="1434"/>
                      </a:lnTo>
                      <a:lnTo>
                        <a:pt x="6965" y="1430"/>
                      </a:lnTo>
                      <a:lnTo>
                        <a:pt x="6971" y="1426"/>
                      </a:lnTo>
                      <a:cubicBezTo>
                        <a:pt x="6974" y="1424"/>
                        <a:pt x="6976" y="1422"/>
                        <a:pt x="6979" y="1420"/>
                      </a:cubicBezTo>
                      <a:lnTo>
                        <a:pt x="7014" y="1399"/>
                      </a:lnTo>
                      <a:lnTo>
                        <a:pt x="7020" y="1395"/>
                      </a:lnTo>
                      <a:lnTo>
                        <a:pt x="7027" y="1390"/>
                      </a:lnTo>
                      <a:lnTo>
                        <a:pt x="7035" y="1387"/>
                      </a:lnTo>
                      <a:lnTo>
                        <a:pt x="7077" y="1366"/>
                      </a:lnTo>
                      <a:lnTo>
                        <a:pt x="7100" y="1355"/>
                      </a:lnTo>
                      <a:lnTo>
                        <a:pt x="7120" y="1347"/>
                      </a:lnTo>
                      <a:lnTo>
                        <a:pt x="7138" y="1340"/>
                      </a:lnTo>
                      <a:lnTo>
                        <a:pt x="7167" y="1331"/>
                      </a:lnTo>
                      <a:lnTo>
                        <a:pt x="7178" y="1326"/>
                      </a:lnTo>
                      <a:lnTo>
                        <a:pt x="7252" y="1286"/>
                      </a:lnTo>
                      <a:lnTo>
                        <a:pt x="7276" y="1275"/>
                      </a:lnTo>
                      <a:lnTo>
                        <a:pt x="7291" y="1270"/>
                      </a:lnTo>
                      <a:lnTo>
                        <a:pt x="7351" y="1254"/>
                      </a:lnTo>
                      <a:lnTo>
                        <a:pt x="7367" y="1248"/>
                      </a:lnTo>
                      <a:lnTo>
                        <a:pt x="7401" y="1236"/>
                      </a:lnTo>
                      <a:lnTo>
                        <a:pt x="7419" y="1229"/>
                      </a:lnTo>
                      <a:lnTo>
                        <a:pt x="7435" y="1222"/>
                      </a:lnTo>
                      <a:lnTo>
                        <a:pt x="7459" y="1209"/>
                      </a:lnTo>
                      <a:lnTo>
                        <a:pt x="7479" y="1197"/>
                      </a:lnTo>
                      <a:lnTo>
                        <a:pt x="7500" y="1185"/>
                      </a:lnTo>
                      <a:lnTo>
                        <a:pt x="7504" y="1182"/>
                      </a:lnTo>
                      <a:lnTo>
                        <a:pt x="7517" y="1176"/>
                      </a:lnTo>
                      <a:lnTo>
                        <a:pt x="7521" y="1172"/>
                      </a:lnTo>
                      <a:lnTo>
                        <a:pt x="7521" y="1170"/>
                      </a:lnTo>
                      <a:lnTo>
                        <a:pt x="7517" y="1168"/>
                      </a:lnTo>
                      <a:lnTo>
                        <a:pt x="7506" y="1163"/>
                      </a:lnTo>
                      <a:lnTo>
                        <a:pt x="7499" y="1158"/>
                      </a:lnTo>
                      <a:lnTo>
                        <a:pt x="7499" y="1156"/>
                      </a:lnTo>
                      <a:lnTo>
                        <a:pt x="7503" y="1151"/>
                      </a:lnTo>
                      <a:lnTo>
                        <a:pt x="7501" y="1145"/>
                      </a:lnTo>
                      <a:lnTo>
                        <a:pt x="7501" y="1142"/>
                      </a:lnTo>
                      <a:lnTo>
                        <a:pt x="7505" y="1139"/>
                      </a:lnTo>
                      <a:lnTo>
                        <a:pt x="7535" y="1122"/>
                      </a:lnTo>
                      <a:lnTo>
                        <a:pt x="7537" y="1119"/>
                      </a:lnTo>
                      <a:lnTo>
                        <a:pt x="7553" y="1110"/>
                      </a:lnTo>
                      <a:lnTo>
                        <a:pt x="7561" y="1108"/>
                      </a:lnTo>
                      <a:lnTo>
                        <a:pt x="7567" y="1106"/>
                      </a:lnTo>
                      <a:lnTo>
                        <a:pt x="7571" y="1107"/>
                      </a:lnTo>
                      <a:lnTo>
                        <a:pt x="7572" y="1109"/>
                      </a:lnTo>
                      <a:lnTo>
                        <a:pt x="7573" y="1112"/>
                      </a:lnTo>
                      <a:lnTo>
                        <a:pt x="7575" y="1126"/>
                      </a:lnTo>
                      <a:lnTo>
                        <a:pt x="7579" y="1128"/>
                      </a:lnTo>
                      <a:lnTo>
                        <a:pt x="7599" y="1121"/>
                      </a:lnTo>
                      <a:lnTo>
                        <a:pt x="7607" y="1120"/>
                      </a:lnTo>
                      <a:lnTo>
                        <a:pt x="7630" y="1122"/>
                      </a:lnTo>
                      <a:lnTo>
                        <a:pt x="7638" y="1124"/>
                      </a:lnTo>
                      <a:lnTo>
                        <a:pt x="7646" y="1127"/>
                      </a:lnTo>
                      <a:lnTo>
                        <a:pt x="7652" y="1129"/>
                      </a:lnTo>
                      <a:lnTo>
                        <a:pt x="7660" y="1128"/>
                      </a:lnTo>
                      <a:lnTo>
                        <a:pt x="7664" y="1127"/>
                      </a:lnTo>
                      <a:lnTo>
                        <a:pt x="7669" y="1123"/>
                      </a:lnTo>
                      <a:lnTo>
                        <a:pt x="7670" y="1120"/>
                      </a:lnTo>
                      <a:lnTo>
                        <a:pt x="7668" y="1117"/>
                      </a:lnTo>
                      <a:lnTo>
                        <a:pt x="7678" y="1108"/>
                      </a:lnTo>
                      <a:lnTo>
                        <a:pt x="7678" y="1106"/>
                      </a:lnTo>
                      <a:lnTo>
                        <a:pt x="7674" y="1107"/>
                      </a:lnTo>
                      <a:lnTo>
                        <a:pt x="7671" y="1108"/>
                      </a:lnTo>
                      <a:cubicBezTo>
                        <a:pt x="7669" y="1109"/>
                        <a:pt x="7668" y="1110"/>
                        <a:pt x="7667" y="1110"/>
                      </a:cubicBezTo>
                      <a:lnTo>
                        <a:pt x="7659" y="1113"/>
                      </a:lnTo>
                      <a:lnTo>
                        <a:pt x="7658" y="1112"/>
                      </a:lnTo>
                      <a:lnTo>
                        <a:pt x="7660" y="1107"/>
                      </a:lnTo>
                      <a:lnTo>
                        <a:pt x="7660" y="1103"/>
                      </a:lnTo>
                      <a:lnTo>
                        <a:pt x="7658" y="1100"/>
                      </a:lnTo>
                      <a:lnTo>
                        <a:pt x="7658" y="1097"/>
                      </a:lnTo>
                      <a:lnTo>
                        <a:pt x="7661" y="1095"/>
                      </a:lnTo>
                      <a:lnTo>
                        <a:pt x="7668" y="1093"/>
                      </a:lnTo>
                      <a:lnTo>
                        <a:pt x="7661" y="1090"/>
                      </a:lnTo>
                      <a:lnTo>
                        <a:pt x="7658" y="1089"/>
                      </a:lnTo>
                      <a:lnTo>
                        <a:pt x="7658" y="1082"/>
                      </a:lnTo>
                      <a:lnTo>
                        <a:pt x="7654" y="1081"/>
                      </a:lnTo>
                      <a:lnTo>
                        <a:pt x="7640" y="1082"/>
                      </a:lnTo>
                      <a:lnTo>
                        <a:pt x="7624" y="1084"/>
                      </a:lnTo>
                      <a:lnTo>
                        <a:pt x="7618" y="1082"/>
                      </a:lnTo>
                      <a:lnTo>
                        <a:pt x="7623" y="1071"/>
                      </a:lnTo>
                      <a:lnTo>
                        <a:pt x="7633" y="1066"/>
                      </a:lnTo>
                      <a:lnTo>
                        <a:pt x="7651" y="1060"/>
                      </a:lnTo>
                      <a:lnTo>
                        <a:pt x="7667" y="1055"/>
                      </a:lnTo>
                      <a:lnTo>
                        <a:pt x="7684" y="1051"/>
                      </a:lnTo>
                      <a:lnTo>
                        <a:pt x="7707" y="1046"/>
                      </a:lnTo>
                      <a:lnTo>
                        <a:pt x="7753" y="1039"/>
                      </a:lnTo>
                      <a:lnTo>
                        <a:pt x="7764" y="1038"/>
                      </a:lnTo>
                      <a:lnTo>
                        <a:pt x="7777" y="1038"/>
                      </a:lnTo>
                      <a:lnTo>
                        <a:pt x="7795" y="1039"/>
                      </a:lnTo>
                      <a:lnTo>
                        <a:pt x="7813" y="1040"/>
                      </a:lnTo>
                      <a:lnTo>
                        <a:pt x="7848" y="1039"/>
                      </a:lnTo>
                      <a:lnTo>
                        <a:pt x="7861" y="1038"/>
                      </a:lnTo>
                      <a:lnTo>
                        <a:pt x="7880" y="1036"/>
                      </a:lnTo>
                      <a:lnTo>
                        <a:pt x="7923" y="1029"/>
                      </a:lnTo>
                      <a:lnTo>
                        <a:pt x="7934" y="1027"/>
                      </a:lnTo>
                      <a:lnTo>
                        <a:pt x="7945" y="1024"/>
                      </a:lnTo>
                      <a:lnTo>
                        <a:pt x="7948" y="1022"/>
                      </a:lnTo>
                      <a:lnTo>
                        <a:pt x="7949" y="1018"/>
                      </a:lnTo>
                      <a:lnTo>
                        <a:pt x="7946" y="1014"/>
                      </a:lnTo>
                      <a:lnTo>
                        <a:pt x="7939" y="1012"/>
                      </a:lnTo>
                      <a:lnTo>
                        <a:pt x="7934" y="1012"/>
                      </a:lnTo>
                      <a:lnTo>
                        <a:pt x="7921" y="1016"/>
                      </a:lnTo>
                      <a:lnTo>
                        <a:pt x="7921" y="1012"/>
                      </a:lnTo>
                      <a:lnTo>
                        <a:pt x="7918" y="1012"/>
                      </a:lnTo>
                      <a:lnTo>
                        <a:pt x="7912" y="1013"/>
                      </a:lnTo>
                      <a:lnTo>
                        <a:pt x="7889" y="1022"/>
                      </a:lnTo>
                      <a:lnTo>
                        <a:pt x="7889" y="1018"/>
                      </a:lnTo>
                      <a:lnTo>
                        <a:pt x="7905" y="1004"/>
                      </a:lnTo>
                      <a:lnTo>
                        <a:pt x="7912" y="996"/>
                      </a:lnTo>
                      <a:lnTo>
                        <a:pt x="7904" y="989"/>
                      </a:lnTo>
                      <a:lnTo>
                        <a:pt x="7903" y="987"/>
                      </a:lnTo>
                      <a:lnTo>
                        <a:pt x="7908" y="970"/>
                      </a:lnTo>
                      <a:lnTo>
                        <a:pt x="7912" y="964"/>
                      </a:lnTo>
                      <a:lnTo>
                        <a:pt x="7916" y="958"/>
                      </a:lnTo>
                      <a:lnTo>
                        <a:pt x="7921" y="955"/>
                      </a:lnTo>
                      <a:lnTo>
                        <a:pt x="7926" y="954"/>
                      </a:lnTo>
                      <a:lnTo>
                        <a:pt x="7932" y="954"/>
                      </a:lnTo>
                      <a:lnTo>
                        <a:pt x="7939" y="955"/>
                      </a:lnTo>
                      <a:lnTo>
                        <a:pt x="7941" y="957"/>
                      </a:lnTo>
                      <a:lnTo>
                        <a:pt x="7932" y="966"/>
                      </a:lnTo>
                      <a:lnTo>
                        <a:pt x="7932" y="966"/>
                      </a:lnTo>
                      <a:lnTo>
                        <a:pt x="7938" y="970"/>
                      </a:lnTo>
                      <a:lnTo>
                        <a:pt x="7939" y="970"/>
                      </a:lnTo>
                      <a:lnTo>
                        <a:pt x="7941" y="966"/>
                      </a:lnTo>
                      <a:lnTo>
                        <a:pt x="7941" y="964"/>
                      </a:lnTo>
                      <a:lnTo>
                        <a:pt x="7945" y="960"/>
                      </a:lnTo>
                      <a:lnTo>
                        <a:pt x="7953" y="954"/>
                      </a:lnTo>
                      <a:lnTo>
                        <a:pt x="7972" y="943"/>
                      </a:lnTo>
                      <a:lnTo>
                        <a:pt x="7999" y="921"/>
                      </a:lnTo>
                      <a:lnTo>
                        <a:pt x="8009" y="911"/>
                      </a:lnTo>
                      <a:lnTo>
                        <a:pt x="8012" y="903"/>
                      </a:lnTo>
                      <a:lnTo>
                        <a:pt x="8013" y="894"/>
                      </a:lnTo>
                      <a:lnTo>
                        <a:pt x="8013" y="882"/>
                      </a:lnTo>
                      <a:lnTo>
                        <a:pt x="8011" y="879"/>
                      </a:lnTo>
                      <a:lnTo>
                        <a:pt x="8008" y="875"/>
                      </a:lnTo>
                      <a:lnTo>
                        <a:pt x="8013" y="876"/>
                      </a:lnTo>
                      <a:lnTo>
                        <a:pt x="8025" y="880"/>
                      </a:lnTo>
                      <a:lnTo>
                        <a:pt x="8034" y="882"/>
                      </a:lnTo>
                      <a:lnTo>
                        <a:pt x="8039" y="880"/>
                      </a:lnTo>
                      <a:lnTo>
                        <a:pt x="8044" y="880"/>
                      </a:lnTo>
                      <a:lnTo>
                        <a:pt x="8047" y="878"/>
                      </a:lnTo>
                      <a:lnTo>
                        <a:pt x="8048" y="876"/>
                      </a:lnTo>
                      <a:lnTo>
                        <a:pt x="8048" y="870"/>
                      </a:lnTo>
                      <a:lnTo>
                        <a:pt x="8050" y="869"/>
                      </a:lnTo>
                      <a:lnTo>
                        <a:pt x="8054" y="872"/>
                      </a:lnTo>
                      <a:lnTo>
                        <a:pt x="8059" y="871"/>
                      </a:lnTo>
                      <a:lnTo>
                        <a:pt x="8077" y="866"/>
                      </a:lnTo>
                      <a:lnTo>
                        <a:pt x="8082" y="863"/>
                      </a:lnTo>
                      <a:lnTo>
                        <a:pt x="8091" y="857"/>
                      </a:lnTo>
                      <a:lnTo>
                        <a:pt x="8091" y="855"/>
                      </a:lnTo>
                      <a:lnTo>
                        <a:pt x="8086" y="856"/>
                      </a:lnTo>
                      <a:lnTo>
                        <a:pt x="8085" y="855"/>
                      </a:lnTo>
                      <a:lnTo>
                        <a:pt x="8085" y="852"/>
                      </a:lnTo>
                      <a:lnTo>
                        <a:pt x="8087" y="847"/>
                      </a:lnTo>
                      <a:lnTo>
                        <a:pt x="8097" y="839"/>
                      </a:lnTo>
                      <a:lnTo>
                        <a:pt x="8097" y="839"/>
                      </a:lnTo>
                      <a:lnTo>
                        <a:pt x="8100" y="835"/>
                      </a:lnTo>
                      <a:lnTo>
                        <a:pt x="8107" y="829"/>
                      </a:lnTo>
                      <a:lnTo>
                        <a:pt x="8119" y="822"/>
                      </a:lnTo>
                      <a:lnTo>
                        <a:pt x="8126" y="815"/>
                      </a:lnTo>
                      <a:lnTo>
                        <a:pt x="8125" y="812"/>
                      </a:lnTo>
                      <a:lnTo>
                        <a:pt x="8124" y="810"/>
                      </a:lnTo>
                      <a:lnTo>
                        <a:pt x="8120" y="809"/>
                      </a:lnTo>
                      <a:lnTo>
                        <a:pt x="8113" y="808"/>
                      </a:lnTo>
                      <a:lnTo>
                        <a:pt x="8107" y="808"/>
                      </a:lnTo>
                      <a:lnTo>
                        <a:pt x="8095" y="813"/>
                      </a:lnTo>
                      <a:lnTo>
                        <a:pt x="8092" y="813"/>
                      </a:lnTo>
                      <a:lnTo>
                        <a:pt x="8093" y="810"/>
                      </a:lnTo>
                      <a:lnTo>
                        <a:pt x="8100" y="805"/>
                      </a:lnTo>
                      <a:lnTo>
                        <a:pt x="8149" y="788"/>
                      </a:lnTo>
                      <a:lnTo>
                        <a:pt x="8150" y="787"/>
                      </a:lnTo>
                      <a:lnTo>
                        <a:pt x="8147" y="787"/>
                      </a:lnTo>
                      <a:lnTo>
                        <a:pt x="8134" y="789"/>
                      </a:lnTo>
                      <a:lnTo>
                        <a:pt x="8127" y="789"/>
                      </a:lnTo>
                      <a:lnTo>
                        <a:pt x="8131" y="787"/>
                      </a:lnTo>
                      <a:lnTo>
                        <a:pt x="8145" y="784"/>
                      </a:lnTo>
                      <a:lnTo>
                        <a:pt x="8149" y="784"/>
                      </a:lnTo>
                      <a:lnTo>
                        <a:pt x="8157" y="785"/>
                      </a:lnTo>
                      <a:lnTo>
                        <a:pt x="8158" y="787"/>
                      </a:lnTo>
                      <a:lnTo>
                        <a:pt x="8154" y="795"/>
                      </a:lnTo>
                      <a:lnTo>
                        <a:pt x="8149" y="802"/>
                      </a:lnTo>
                      <a:lnTo>
                        <a:pt x="8147" y="808"/>
                      </a:lnTo>
                      <a:lnTo>
                        <a:pt x="8145" y="817"/>
                      </a:lnTo>
                      <a:lnTo>
                        <a:pt x="8141" y="823"/>
                      </a:lnTo>
                      <a:lnTo>
                        <a:pt x="8127" y="829"/>
                      </a:lnTo>
                      <a:lnTo>
                        <a:pt x="8119" y="836"/>
                      </a:lnTo>
                      <a:lnTo>
                        <a:pt x="8115" y="842"/>
                      </a:lnTo>
                      <a:lnTo>
                        <a:pt x="8113" y="845"/>
                      </a:lnTo>
                      <a:cubicBezTo>
                        <a:pt x="8124" y="849"/>
                        <a:pt x="8134" y="853"/>
                        <a:pt x="8144" y="857"/>
                      </a:cubicBezTo>
                      <a:lnTo>
                        <a:pt x="8146" y="857"/>
                      </a:lnTo>
                      <a:lnTo>
                        <a:pt x="8151" y="855"/>
                      </a:lnTo>
                      <a:lnTo>
                        <a:pt x="8163" y="853"/>
                      </a:lnTo>
                      <a:lnTo>
                        <a:pt x="8173" y="848"/>
                      </a:lnTo>
                      <a:lnTo>
                        <a:pt x="8175" y="846"/>
                      </a:lnTo>
                      <a:lnTo>
                        <a:pt x="8176" y="844"/>
                      </a:lnTo>
                      <a:lnTo>
                        <a:pt x="8175" y="844"/>
                      </a:lnTo>
                      <a:lnTo>
                        <a:pt x="8168" y="847"/>
                      </a:lnTo>
                      <a:lnTo>
                        <a:pt x="8161" y="848"/>
                      </a:lnTo>
                      <a:lnTo>
                        <a:pt x="8159" y="847"/>
                      </a:lnTo>
                      <a:lnTo>
                        <a:pt x="8161" y="845"/>
                      </a:lnTo>
                      <a:lnTo>
                        <a:pt x="8167" y="843"/>
                      </a:lnTo>
                      <a:lnTo>
                        <a:pt x="8190" y="834"/>
                      </a:lnTo>
                      <a:lnTo>
                        <a:pt x="8194" y="831"/>
                      </a:lnTo>
                      <a:lnTo>
                        <a:pt x="8190" y="822"/>
                      </a:lnTo>
                      <a:lnTo>
                        <a:pt x="8192" y="819"/>
                      </a:lnTo>
                      <a:lnTo>
                        <a:pt x="8193" y="815"/>
                      </a:lnTo>
                      <a:lnTo>
                        <a:pt x="8201" y="810"/>
                      </a:lnTo>
                      <a:lnTo>
                        <a:pt x="8214" y="805"/>
                      </a:lnTo>
                      <a:lnTo>
                        <a:pt x="8227" y="797"/>
                      </a:lnTo>
                      <a:lnTo>
                        <a:pt x="8240" y="787"/>
                      </a:lnTo>
                      <a:lnTo>
                        <a:pt x="8252" y="778"/>
                      </a:lnTo>
                      <a:lnTo>
                        <a:pt x="8255" y="779"/>
                      </a:lnTo>
                      <a:lnTo>
                        <a:pt x="8254" y="788"/>
                      </a:lnTo>
                      <a:lnTo>
                        <a:pt x="8252" y="792"/>
                      </a:lnTo>
                      <a:lnTo>
                        <a:pt x="8254" y="797"/>
                      </a:lnTo>
                      <a:lnTo>
                        <a:pt x="8258" y="798"/>
                      </a:lnTo>
                      <a:lnTo>
                        <a:pt x="8274" y="793"/>
                      </a:lnTo>
                      <a:lnTo>
                        <a:pt x="8281" y="793"/>
                      </a:lnTo>
                      <a:lnTo>
                        <a:pt x="8290" y="793"/>
                      </a:lnTo>
                      <a:lnTo>
                        <a:pt x="8297" y="793"/>
                      </a:lnTo>
                      <a:lnTo>
                        <a:pt x="8310" y="789"/>
                      </a:lnTo>
                      <a:lnTo>
                        <a:pt x="8312" y="787"/>
                      </a:lnTo>
                      <a:lnTo>
                        <a:pt x="8310" y="785"/>
                      </a:lnTo>
                      <a:lnTo>
                        <a:pt x="8306" y="782"/>
                      </a:lnTo>
                      <a:lnTo>
                        <a:pt x="8304" y="781"/>
                      </a:lnTo>
                      <a:lnTo>
                        <a:pt x="8295" y="779"/>
                      </a:lnTo>
                      <a:lnTo>
                        <a:pt x="8297" y="777"/>
                      </a:lnTo>
                      <a:lnTo>
                        <a:pt x="8326" y="768"/>
                      </a:lnTo>
                      <a:lnTo>
                        <a:pt x="8345" y="759"/>
                      </a:lnTo>
                      <a:lnTo>
                        <a:pt x="8349" y="756"/>
                      </a:lnTo>
                      <a:lnTo>
                        <a:pt x="8349" y="755"/>
                      </a:lnTo>
                      <a:lnTo>
                        <a:pt x="8342" y="750"/>
                      </a:lnTo>
                      <a:lnTo>
                        <a:pt x="8344" y="748"/>
                      </a:lnTo>
                      <a:lnTo>
                        <a:pt x="8362" y="744"/>
                      </a:lnTo>
                      <a:lnTo>
                        <a:pt x="8367" y="738"/>
                      </a:lnTo>
                      <a:lnTo>
                        <a:pt x="8374" y="737"/>
                      </a:lnTo>
                      <a:lnTo>
                        <a:pt x="8374" y="722"/>
                      </a:lnTo>
                      <a:lnTo>
                        <a:pt x="8366" y="723"/>
                      </a:lnTo>
                      <a:lnTo>
                        <a:pt x="8355" y="725"/>
                      </a:lnTo>
                      <a:lnTo>
                        <a:pt x="8347" y="726"/>
                      </a:lnTo>
                      <a:lnTo>
                        <a:pt x="8340" y="728"/>
                      </a:lnTo>
                      <a:lnTo>
                        <a:pt x="8340" y="728"/>
                      </a:lnTo>
                      <a:lnTo>
                        <a:pt x="8347" y="724"/>
                      </a:lnTo>
                      <a:lnTo>
                        <a:pt x="8361" y="719"/>
                      </a:lnTo>
                      <a:lnTo>
                        <a:pt x="8365" y="717"/>
                      </a:lnTo>
                      <a:lnTo>
                        <a:pt x="8364" y="716"/>
                      </a:lnTo>
                      <a:lnTo>
                        <a:pt x="8356" y="715"/>
                      </a:lnTo>
                      <a:lnTo>
                        <a:pt x="8354" y="715"/>
                      </a:lnTo>
                      <a:lnTo>
                        <a:pt x="8333" y="721"/>
                      </a:lnTo>
                      <a:lnTo>
                        <a:pt x="8313" y="725"/>
                      </a:lnTo>
                      <a:lnTo>
                        <a:pt x="8310" y="725"/>
                      </a:lnTo>
                      <a:lnTo>
                        <a:pt x="8285" y="725"/>
                      </a:lnTo>
                      <a:lnTo>
                        <a:pt x="8286" y="723"/>
                      </a:lnTo>
                      <a:lnTo>
                        <a:pt x="8295" y="721"/>
                      </a:lnTo>
                      <a:lnTo>
                        <a:pt x="8346" y="712"/>
                      </a:lnTo>
                      <a:lnTo>
                        <a:pt x="8371" y="707"/>
                      </a:lnTo>
                      <a:lnTo>
                        <a:pt x="8401" y="697"/>
                      </a:lnTo>
                      <a:lnTo>
                        <a:pt x="8418" y="691"/>
                      </a:lnTo>
                      <a:lnTo>
                        <a:pt x="8451" y="684"/>
                      </a:lnTo>
                      <a:lnTo>
                        <a:pt x="8467" y="679"/>
                      </a:lnTo>
                      <a:lnTo>
                        <a:pt x="8526" y="669"/>
                      </a:lnTo>
                      <a:lnTo>
                        <a:pt x="8551" y="665"/>
                      </a:lnTo>
                      <a:lnTo>
                        <a:pt x="8569" y="664"/>
                      </a:lnTo>
                      <a:lnTo>
                        <a:pt x="8608" y="658"/>
                      </a:lnTo>
                      <a:lnTo>
                        <a:pt x="8662" y="655"/>
                      </a:lnTo>
                      <a:lnTo>
                        <a:pt x="8732" y="641"/>
                      </a:lnTo>
                      <a:lnTo>
                        <a:pt x="8764" y="630"/>
                      </a:lnTo>
                      <a:lnTo>
                        <a:pt x="8802" y="621"/>
                      </a:lnTo>
                      <a:lnTo>
                        <a:pt x="8814" y="619"/>
                      </a:lnTo>
                      <a:lnTo>
                        <a:pt x="8821" y="617"/>
                      </a:lnTo>
                      <a:lnTo>
                        <a:pt x="8838" y="613"/>
                      </a:lnTo>
                      <a:lnTo>
                        <a:pt x="8841" y="611"/>
                      </a:lnTo>
                      <a:lnTo>
                        <a:pt x="8847" y="610"/>
                      </a:lnTo>
                      <a:lnTo>
                        <a:pt x="8861" y="610"/>
                      </a:lnTo>
                      <a:lnTo>
                        <a:pt x="8878" y="610"/>
                      </a:lnTo>
                      <a:lnTo>
                        <a:pt x="8932" y="602"/>
                      </a:lnTo>
                      <a:lnTo>
                        <a:pt x="8947" y="603"/>
                      </a:lnTo>
                      <a:lnTo>
                        <a:pt x="8975" y="602"/>
                      </a:lnTo>
                      <a:lnTo>
                        <a:pt x="9021" y="596"/>
                      </a:lnTo>
                      <a:lnTo>
                        <a:pt x="9024" y="594"/>
                      </a:lnTo>
                      <a:lnTo>
                        <a:pt x="9029" y="592"/>
                      </a:lnTo>
                      <a:lnTo>
                        <a:pt x="9047" y="588"/>
                      </a:lnTo>
                      <a:cubicBezTo>
                        <a:pt x="9052" y="587"/>
                        <a:pt x="9057" y="586"/>
                        <a:pt x="9061" y="585"/>
                      </a:cubicBezTo>
                      <a:lnTo>
                        <a:pt x="9083" y="576"/>
                      </a:lnTo>
                      <a:lnTo>
                        <a:pt x="9110" y="568"/>
                      </a:lnTo>
                      <a:lnTo>
                        <a:pt x="9123" y="561"/>
                      </a:lnTo>
                      <a:lnTo>
                        <a:pt x="9170" y="552"/>
                      </a:lnTo>
                      <a:lnTo>
                        <a:pt x="9175" y="553"/>
                      </a:lnTo>
                      <a:lnTo>
                        <a:pt x="9192" y="550"/>
                      </a:lnTo>
                      <a:lnTo>
                        <a:pt x="9229" y="549"/>
                      </a:lnTo>
                      <a:lnTo>
                        <a:pt x="9247" y="544"/>
                      </a:lnTo>
                      <a:lnTo>
                        <a:pt x="9267" y="542"/>
                      </a:lnTo>
                      <a:lnTo>
                        <a:pt x="9304" y="535"/>
                      </a:lnTo>
                      <a:lnTo>
                        <a:pt x="9328" y="528"/>
                      </a:lnTo>
                      <a:lnTo>
                        <a:pt x="9382" y="520"/>
                      </a:lnTo>
                      <a:lnTo>
                        <a:pt x="9390" y="520"/>
                      </a:lnTo>
                      <a:lnTo>
                        <a:pt x="9399" y="524"/>
                      </a:lnTo>
                      <a:lnTo>
                        <a:pt x="9414" y="521"/>
                      </a:lnTo>
                      <a:lnTo>
                        <a:pt x="9424" y="522"/>
                      </a:lnTo>
                      <a:lnTo>
                        <a:pt x="9432" y="520"/>
                      </a:lnTo>
                      <a:lnTo>
                        <a:pt x="9440" y="516"/>
                      </a:lnTo>
                      <a:lnTo>
                        <a:pt x="9449" y="515"/>
                      </a:lnTo>
                      <a:lnTo>
                        <a:pt x="9470" y="518"/>
                      </a:lnTo>
                      <a:lnTo>
                        <a:pt x="9483" y="516"/>
                      </a:lnTo>
                      <a:lnTo>
                        <a:pt x="9520" y="514"/>
                      </a:lnTo>
                      <a:lnTo>
                        <a:pt x="9531" y="511"/>
                      </a:lnTo>
                      <a:lnTo>
                        <a:pt x="9543" y="511"/>
                      </a:lnTo>
                      <a:lnTo>
                        <a:pt x="9568" y="506"/>
                      </a:lnTo>
                      <a:lnTo>
                        <a:pt x="9589" y="498"/>
                      </a:lnTo>
                      <a:lnTo>
                        <a:pt x="9598" y="496"/>
                      </a:lnTo>
                      <a:lnTo>
                        <a:pt x="9609" y="495"/>
                      </a:lnTo>
                      <a:lnTo>
                        <a:pt x="9621" y="496"/>
                      </a:lnTo>
                      <a:lnTo>
                        <a:pt x="9632" y="496"/>
                      </a:lnTo>
                      <a:lnTo>
                        <a:pt x="9655" y="489"/>
                      </a:lnTo>
                      <a:lnTo>
                        <a:pt x="9667" y="486"/>
                      </a:lnTo>
                      <a:lnTo>
                        <a:pt x="9673" y="483"/>
                      </a:lnTo>
                      <a:lnTo>
                        <a:pt x="9733" y="476"/>
                      </a:lnTo>
                      <a:lnTo>
                        <a:pt x="9725" y="481"/>
                      </a:lnTo>
                      <a:lnTo>
                        <a:pt x="9724" y="483"/>
                      </a:lnTo>
                      <a:lnTo>
                        <a:pt x="9723" y="485"/>
                      </a:lnTo>
                      <a:lnTo>
                        <a:pt x="9755" y="481"/>
                      </a:lnTo>
                      <a:lnTo>
                        <a:pt x="9761" y="481"/>
                      </a:lnTo>
                      <a:lnTo>
                        <a:pt x="9764" y="483"/>
                      </a:lnTo>
                      <a:lnTo>
                        <a:pt x="9775" y="482"/>
                      </a:lnTo>
                      <a:lnTo>
                        <a:pt x="9782" y="483"/>
                      </a:lnTo>
                      <a:lnTo>
                        <a:pt x="9782" y="489"/>
                      </a:lnTo>
                      <a:lnTo>
                        <a:pt x="9768" y="496"/>
                      </a:lnTo>
                      <a:lnTo>
                        <a:pt x="9775" y="498"/>
                      </a:lnTo>
                      <a:lnTo>
                        <a:pt x="9791" y="498"/>
                      </a:lnTo>
                      <a:lnTo>
                        <a:pt x="9806" y="497"/>
                      </a:lnTo>
                      <a:lnTo>
                        <a:pt x="9815" y="495"/>
                      </a:lnTo>
                      <a:lnTo>
                        <a:pt x="9852" y="493"/>
                      </a:lnTo>
                      <a:lnTo>
                        <a:pt x="9872" y="488"/>
                      </a:lnTo>
                      <a:lnTo>
                        <a:pt x="9888" y="487"/>
                      </a:lnTo>
                      <a:lnTo>
                        <a:pt x="9904" y="483"/>
                      </a:lnTo>
                      <a:lnTo>
                        <a:pt x="9925" y="475"/>
                      </a:lnTo>
                      <a:lnTo>
                        <a:pt x="9942" y="476"/>
                      </a:lnTo>
                      <a:lnTo>
                        <a:pt x="9958" y="474"/>
                      </a:lnTo>
                      <a:lnTo>
                        <a:pt x="9974" y="476"/>
                      </a:lnTo>
                      <a:lnTo>
                        <a:pt x="9970" y="479"/>
                      </a:lnTo>
                      <a:lnTo>
                        <a:pt x="9967" y="483"/>
                      </a:lnTo>
                      <a:lnTo>
                        <a:pt x="9981" y="487"/>
                      </a:lnTo>
                      <a:lnTo>
                        <a:pt x="9992" y="488"/>
                      </a:lnTo>
                      <a:lnTo>
                        <a:pt x="10010" y="487"/>
                      </a:lnTo>
                      <a:lnTo>
                        <a:pt x="10014" y="485"/>
                      </a:lnTo>
                      <a:lnTo>
                        <a:pt x="10019" y="480"/>
                      </a:lnTo>
                      <a:lnTo>
                        <a:pt x="10038" y="469"/>
                      </a:lnTo>
                      <a:lnTo>
                        <a:pt x="10047" y="466"/>
                      </a:lnTo>
                      <a:lnTo>
                        <a:pt x="10060" y="463"/>
                      </a:lnTo>
                      <a:lnTo>
                        <a:pt x="10069" y="462"/>
                      </a:lnTo>
                      <a:lnTo>
                        <a:pt x="10075" y="466"/>
                      </a:lnTo>
                      <a:lnTo>
                        <a:pt x="10084" y="467"/>
                      </a:lnTo>
                      <a:lnTo>
                        <a:pt x="10058" y="474"/>
                      </a:lnTo>
                      <a:lnTo>
                        <a:pt x="10046" y="481"/>
                      </a:lnTo>
                      <a:lnTo>
                        <a:pt x="10043" y="485"/>
                      </a:lnTo>
                      <a:lnTo>
                        <a:pt x="10049" y="489"/>
                      </a:lnTo>
                      <a:lnTo>
                        <a:pt x="10063" y="488"/>
                      </a:lnTo>
                      <a:lnTo>
                        <a:pt x="10117" y="491"/>
                      </a:lnTo>
                      <a:lnTo>
                        <a:pt x="10125" y="493"/>
                      </a:lnTo>
                      <a:lnTo>
                        <a:pt x="10120" y="497"/>
                      </a:lnTo>
                      <a:lnTo>
                        <a:pt x="10113" y="498"/>
                      </a:lnTo>
                      <a:lnTo>
                        <a:pt x="10119" y="499"/>
                      </a:lnTo>
                      <a:lnTo>
                        <a:pt x="10142" y="490"/>
                      </a:lnTo>
                      <a:lnTo>
                        <a:pt x="10155" y="483"/>
                      </a:lnTo>
                      <a:lnTo>
                        <a:pt x="10171" y="471"/>
                      </a:lnTo>
                      <a:lnTo>
                        <a:pt x="10180" y="466"/>
                      </a:lnTo>
                      <a:lnTo>
                        <a:pt x="10201" y="458"/>
                      </a:lnTo>
                      <a:lnTo>
                        <a:pt x="10225" y="450"/>
                      </a:lnTo>
                      <a:lnTo>
                        <a:pt x="10232" y="449"/>
                      </a:lnTo>
                      <a:lnTo>
                        <a:pt x="10271" y="446"/>
                      </a:lnTo>
                      <a:lnTo>
                        <a:pt x="10273" y="444"/>
                      </a:lnTo>
                      <a:lnTo>
                        <a:pt x="10282" y="442"/>
                      </a:lnTo>
                      <a:lnTo>
                        <a:pt x="10313" y="441"/>
                      </a:lnTo>
                      <a:lnTo>
                        <a:pt x="10319" y="438"/>
                      </a:lnTo>
                      <a:lnTo>
                        <a:pt x="10333" y="435"/>
                      </a:lnTo>
                      <a:lnTo>
                        <a:pt x="10337" y="435"/>
                      </a:lnTo>
                      <a:lnTo>
                        <a:pt x="10341" y="437"/>
                      </a:lnTo>
                      <a:lnTo>
                        <a:pt x="10334" y="440"/>
                      </a:lnTo>
                      <a:lnTo>
                        <a:pt x="10328" y="442"/>
                      </a:lnTo>
                      <a:lnTo>
                        <a:pt x="10329" y="444"/>
                      </a:lnTo>
                      <a:lnTo>
                        <a:pt x="10332" y="445"/>
                      </a:lnTo>
                      <a:lnTo>
                        <a:pt x="10339" y="444"/>
                      </a:lnTo>
                      <a:lnTo>
                        <a:pt x="10368" y="437"/>
                      </a:lnTo>
                      <a:lnTo>
                        <a:pt x="10400" y="424"/>
                      </a:lnTo>
                      <a:cubicBezTo>
                        <a:pt x="10397" y="424"/>
                        <a:pt x="10394" y="424"/>
                        <a:pt x="10391" y="425"/>
                      </a:cubicBezTo>
                      <a:lnTo>
                        <a:pt x="10373" y="419"/>
                      </a:lnTo>
                      <a:lnTo>
                        <a:pt x="10342" y="420"/>
                      </a:lnTo>
                      <a:lnTo>
                        <a:pt x="10367" y="415"/>
                      </a:lnTo>
                      <a:lnTo>
                        <a:pt x="10378" y="416"/>
                      </a:lnTo>
                      <a:lnTo>
                        <a:pt x="10380" y="413"/>
                      </a:lnTo>
                      <a:lnTo>
                        <a:pt x="10381" y="409"/>
                      </a:lnTo>
                      <a:cubicBezTo>
                        <a:pt x="10381" y="407"/>
                        <a:pt x="10380" y="406"/>
                        <a:pt x="10380" y="404"/>
                      </a:cubicBezTo>
                      <a:lnTo>
                        <a:pt x="10381" y="401"/>
                      </a:lnTo>
                      <a:lnTo>
                        <a:pt x="10384" y="404"/>
                      </a:lnTo>
                      <a:cubicBezTo>
                        <a:pt x="10389" y="404"/>
                        <a:pt x="10395" y="404"/>
                        <a:pt x="10400" y="404"/>
                      </a:cubicBezTo>
                      <a:lnTo>
                        <a:pt x="10393" y="412"/>
                      </a:lnTo>
                      <a:lnTo>
                        <a:pt x="10402" y="413"/>
                      </a:lnTo>
                      <a:lnTo>
                        <a:pt x="10391" y="421"/>
                      </a:lnTo>
                      <a:lnTo>
                        <a:pt x="10397" y="421"/>
                      </a:lnTo>
                      <a:lnTo>
                        <a:pt x="10403" y="421"/>
                      </a:lnTo>
                      <a:lnTo>
                        <a:pt x="10445" y="410"/>
                      </a:lnTo>
                      <a:lnTo>
                        <a:pt x="10446" y="408"/>
                      </a:lnTo>
                      <a:lnTo>
                        <a:pt x="10475" y="399"/>
                      </a:lnTo>
                      <a:lnTo>
                        <a:pt x="10529" y="393"/>
                      </a:lnTo>
                      <a:lnTo>
                        <a:pt x="10540" y="390"/>
                      </a:lnTo>
                      <a:lnTo>
                        <a:pt x="10560" y="388"/>
                      </a:lnTo>
                      <a:lnTo>
                        <a:pt x="10566" y="387"/>
                      </a:lnTo>
                      <a:lnTo>
                        <a:pt x="10563" y="388"/>
                      </a:lnTo>
                      <a:lnTo>
                        <a:pt x="10552" y="390"/>
                      </a:lnTo>
                      <a:lnTo>
                        <a:pt x="10545" y="393"/>
                      </a:lnTo>
                      <a:lnTo>
                        <a:pt x="10539" y="394"/>
                      </a:lnTo>
                      <a:lnTo>
                        <a:pt x="10541" y="395"/>
                      </a:lnTo>
                      <a:lnTo>
                        <a:pt x="10544" y="396"/>
                      </a:lnTo>
                      <a:lnTo>
                        <a:pt x="10550" y="399"/>
                      </a:lnTo>
                      <a:lnTo>
                        <a:pt x="10557" y="396"/>
                      </a:lnTo>
                      <a:lnTo>
                        <a:pt x="10566" y="391"/>
                      </a:lnTo>
                      <a:lnTo>
                        <a:pt x="10589" y="382"/>
                      </a:lnTo>
                      <a:lnTo>
                        <a:pt x="10643" y="360"/>
                      </a:lnTo>
                      <a:lnTo>
                        <a:pt x="10656" y="351"/>
                      </a:lnTo>
                      <a:lnTo>
                        <a:pt x="10661" y="341"/>
                      </a:lnTo>
                      <a:lnTo>
                        <a:pt x="10663" y="337"/>
                      </a:lnTo>
                      <a:lnTo>
                        <a:pt x="10666" y="337"/>
                      </a:lnTo>
                      <a:lnTo>
                        <a:pt x="10667" y="337"/>
                      </a:lnTo>
                      <a:lnTo>
                        <a:pt x="10672" y="334"/>
                      </a:lnTo>
                      <a:lnTo>
                        <a:pt x="10699" y="324"/>
                      </a:lnTo>
                      <a:lnTo>
                        <a:pt x="10729" y="316"/>
                      </a:lnTo>
                      <a:lnTo>
                        <a:pt x="10754" y="312"/>
                      </a:lnTo>
                      <a:lnTo>
                        <a:pt x="10768" y="310"/>
                      </a:lnTo>
                      <a:lnTo>
                        <a:pt x="10821" y="309"/>
                      </a:lnTo>
                      <a:lnTo>
                        <a:pt x="10835" y="308"/>
                      </a:lnTo>
                      <a:lnTo>
                        <a:pt x="10877" y="308"/>
                      </a:lnTo>
                      <a:lnTo>
                        <a:pt x="10940" y="310"/>
                      </a:lnTo>
                      <a:lnTo>
                        <a:pt x="10939" y="306"/>
                      </a:lnTo>
                      <a:lnTo>
                        <a:pt x="10952" y="293"/>
                      </a:lnTo>
                      <a:lnTo>
                        <a:pt x="10963" y="285"/>
                      </a:lnTo>
                      <a:lnTo>
                        <a:pt x="10971" y="284"/>
                      </a:lnTo>
                      <a:lnTo>
                        <a:pt x="10982" y="283"/>
                      </a:lnTo>
                      <a:lnTo>
                        <a:pt x="10988" y="283"/>
                      </a:lnTo>
                      <a:lnTo>
                        <a:pt x="10979" y="286"/>
                      </a:lnTo>
                      <a:lnTo>
                        <a:pt x="10988" y="285"/>
                      </a:lnTo>
                      <a:lnTo>
                        <a:pt x="11002" y="283"/>
                      </a:lnTo>
                      <a:lnTo>
                        <a:pt x="10983" y="281"/>
                      </a:lnTo>
                      <a:lnTo>
                        <a:pt x="10968" y="279"/>
                      </a:lnTo>
                      <a:lnTo>
                        <a:pt x="10953" y="277"/>
                      </a:lnTo>
                      <a:lnTo>
                        <a:pt x="10929" y="270"/>
                      </a:lnTo>
                      <a:lnTo>
                        <a:pt x="10879" y="263"/>
                      </a:lnTo>
                      <a:lnTo>
                        <a:pt x="10767" y="240"/>
                      </a:lnTo>
                      <a:lnTo>
                        <a:pt x="10750" y="234"/>
                      </a:lnTo>
                      <a:lnTo>
                        <a:pt x="10739" y="223"/>
                      </a:lnTo>
                      <a:lnTo>
                        <a:pt x="10733" y="220"/>
                      </a:lnTo>
                      <a:lnTo>
                        <a:pt x="10715" y="215"/>
                      </a:lnTo>
                      <a:lnTo>
                        <a:pt x="10665" y="213"/>
                      </a:lnTo>
                      <a:lnTo>
                        <a:pt x="10642" y="213"/>
                      </a:lnTo>
                      <a:lnTo>
                        <a:pt x="10625" y="213"/>
                      </a:lnTo>
                      <a:lnTo>
                        <a:pt x="10608" y="217"/>
                      </a:lnTo>
                      <a:lnTo>
                        <a:pt x="10609" y="215"/>
                      </a:lnTo>
                      <a:lnTo>
                        <a:pt x="10607" y="213"/>
                      </a:lnTo>
                      <a:lnTo>
                        <a:pt x="10566" y="215"/>
                      </a:lnTo>
                      <a:lnTo>
                        <a:pt x="10543" y="215"/>
                      </a:lnTo>
                      <a:lnTo>
                        <a:pt x="10534" y="213"/>
                      </a:lnTo>
                      <a:lnTo>
                        <a:pt x="10545" y="210"/>
                      </a:lnTo>
                      <a:lnTo>
                        <a:pt x="10559" y="205"/>
                      </a:lnTo>
                      <a:lnTo>
                        <a:pt x="10557" y="200"/>
                      </a:lnTo>
                      <a:lnTo>
                        <a:pt x="10539" y="198"/>
                      </a:lnTo>
                      <a:lnTo>
                        <a:pt x="10530" y="196"/>
                      </a:lnTo>
                      <a:lnTo>
                        <a:pt x="10513" y="195"/>
                      </a:lnTo>
                      <a:lnTo>
                        <a:pt x="10480" y="200"/>
                      </a:lnTo>
                      <a:lnTo>
                        <a:pt x="10461" y="201"/>
                      </a:lnTo>
                      <a:lnTo>
                        <a:pt x="10440" y="199"/>
                      </a:lnTo>
                      <a:lnTo>
                        <a:pt x="10412" y="201"/>
                      </a:lnTo>
                      <a:lnTo>
                        <a:pt x="10403" y="199"/>
                      </a:lnTo>
                      <a:lnTo>
                        <a:pt x="10400" y="197"/>
                      </a:lnTo>
                      <a:lnTo>
                        <a:pt x="10400" y="193"/>
                      </a:lnTo>
                      <a:lnTo>
                        <a:pt x="10441" y="189"/>
                      </a:lnTo>
                      <a:lnTo>
                        <a:pt x="10453" y="189"/>
                      </a:lnTo>
                      <a:lnTo>
                        <a:pt x="10479" y="192"/>
                      </a:lnTo>
                      <a:lnTo>
                        <a:pt x="10489" y="193"/>
                      </a:lnTo>
                      <a:cubicBezTo>
                        <a:pt x="10495" y="193"/>
                        <a:pt x="10501" y="193"/>
                        <a:pt x="10507" y="192"/>
                      </a:cubicBezTo>
                      <a:lnTo>
                        <a:pt x="10532" y="190"/>
                      </a:lnTo>
                      <a:lnTo>
                        <a:pt x="10563" y="193"/>
                      </a:lnTo>
                      <a:lnTo>
                        <a:pt x="10576" y="198"/>
                      </a:lnTo>
                      <a:lnTo>
                        <a:pt x="10572" y="203"/>
                      </a:lnTo>
                      <a:lnTo>
                        <a:pt x="10583" y="204"/>
                      </a:lnTo>
                      <a:lnTo>
                        <a:pt x="10595" y="209"/>
                      </a:lnTo>
                      <a:lnTo>
                        <a:pt x="10605" y="210"/>
                      </a:lnTo>
                      <a:lnTo>
                        <a:pt x="10616" y="209"/>
                      </a:lnTo>
                      <a:lnTo>
                        <a:pt x="10628" y="207"/>
                      </a:lnTo>
                      <a:lnTo>
                        <a:pt x="10623" y="203"/>
                      </a:lnTo>
                      <a:lnTo>
                        <a:pt x="10615" y="200"/>
                      </a:lnTo>
                      <a:cubicBezTo>
                        <a:pt x="10610" y="200"/>
                        <a:pt x="10606" y="200"/>
                        <a:pt x="10601" y="201"/>
                      </a:cubicBezTo>
                      <a:lnTo>
                        <a:pt x="10589" y="199"/>
                      </a:lnTo>
                      <a:lnTo>
                        <a:pt x="10560" y="190"/>
                      </a:lnTo>
                      <a:lnTo>
                        <a:pt x="10564" y="187"/>
                      </a:lnTo>
                      <a:lnTo>
                        <a:pt x="10555" y="186"/>
                      </a:lnTo>
                      <a:lnTo>
                        <a:pt x="10527" y="188"/>
                      </a:lnTo>
                      <a:lnTo>
                        <a:pt x="10486" y="186"/>
                      </a:lnTo>
                      <a:lnTo>
                        <a:pt x="10481" y="184"/>
                      </a:lnTo>
                      <a:lnTo>
                        <a:pt x="10478" y="180"/>
                      </a:lnTo>
                      <a:lnTo>
                        <a:pt x="10485" y="182"/>
                      </a:lnTo>
                      <a:lnTo>
                        <a:pt x="10494" y="181"/>
                      </a:lnTo>
                      <a:lnTo>
                        <a:pt x="10508" y="182"/>
                      </a:lnTo>
                      <a:lnTo>
                        <a:pt x="10518" y="183"/>
                      </a:lnTo>
                      <a:lnTo>
                        <a:pt x="10529" y="181"/>
                      </a:lnTo>
                      <a:lnTo>
                        <a:pt x="10555" y="172"/>
                      </a:lnTo>
                      <a:lnTo>
                        <a:pt x="10566" y="172"/>
                      </a:lnTo>
                      <a:lnTo>
                        <a:pt x="10594" y="172"/>
                      </a:lnTo>
                      <a:lnTo>
                        <a:pt x="10631" y="171"/>
                      </a:lnTo>
                      <a:lnTo>
                        <a:pt x="10644" y="171"/>
                      </a:lnTo>
                      <a:lnTo>
                        <a:pt x="10659" y="172"/>
                      </a:lnTo>
                      <a:lnTo>
                        <a:pt x="10688" y="171"/>
                      </a:lnTo>
                      <a:lnTo>
                        <a:pt x="10740" y="171"/>
                      </a:lnTo>
                      <a:lnTo>
                        <a:pt x="10772" y="176"/>
                      </a:lnTo>
                      <a:lnTo>
                        <a:pt x="10765" y="178"/>
                      </a:lnTo>
                      <a:lnTo>
                        <a:pt x="10758" y="180"/>
                      </a:lnTo>
                      <a:lnTo>
                        <a:pt x="10758" y="183"/>
                      </a:lnTo>
                      <a:lnTo>
                        <a:pt x="10746" y="188"/>
                      </a:lnTo>
                      <a:lnTo>
                        <a:pt x="10743" y="190"/>
                      </a:lnTo>
                      <a:lnTo>
                        <a:pt x="10750" y="191"/>
                      </a:lnTo>
                      <a:lnTo>
                        <a:pt x="10755" y="192"/>
                      </a:lnTo>
                      <a:lnTo>
                        <a:pt x="10747" y="192"/>
                      </a:lnTo>
                      <a:lnTo>
                        <a:pt x="10730" y="192"/>
                      </a:lnTo>
                      <a:lnTo>
                        <a:pt x="10738" y="194"/>
                      </a:lnTo>
                      <a:lnTo>
                        <a:pt x="10770" y="193"/>
                      </a:lnTo>
                      <a:lnTo>
                        <a:pt x="10810" y="192"/>
                      </a:lnTo>
                      <a:lnTo>
                        <a:pt x="10831" y="191"/>
                      </a:lnTo>
                      <a:lnTo>
                        <a:pt x="10870" y="187"/>
                      </a:lnTo>
                      <a:cubicBezTo>
                        <a:pt x="10875" y="187"/>
                        <a:pt x="10879" y="187"/>
                        <a:pt x="10883" y="187"/>
                      </a:cubicBezTo>
                      <a:lnTo>
                        <a:pt x="10908" y="186"/>
                      </a:lnTo>
                      <a:lnTo>
                        <a:pt x="10942" y="183"/>
                      </a:lnTo>
                      <a:lnTo>
                        <a:pt x="10946" y="182"/>
                      </a:lnTo>
                      <a:lnTo>
                        <a:pt x="10949" y="180"/>
                      </a:lnTo>
                      <a:lnTo>
                        <a:pt x="10923" y="176"/>
                      </a:lnTo>
                      <a:lnTo>
                        <a:pt x="10926" y="176"/>
                      </a:lnTo>
                      <a:lnTo>
                        <a:pt x="10931" y="175"/>
                      </a:lnTo>
                      <a:lnTo>
                        <a:pt x="10940" y="174"/>
                      </a:lnTo>
                      <a:lnTo>
                        <a:pt x="10968" y="176"/>
                      </a:lnTo>
                      <a:lnTo>
                        <a:pt x="10973" y="176"/>
                      </a:lnTo>
                      <a:lnTo>
                        <a:pt x="10988" y="178"/>
                      </a:lnTo>
                      <a:lnTo>
                        <a:pt x="11006" y="178"/>
                      </a:lnTo>
                      <a:lnTo>
                        <a:pt x="11021" y="176"/>
                      </a:lnTo>
                      <a:lnTo>
                        <a:pt x="11042" y="175"/>
                      </a:lnTo>
                      <a:lnTo>
                        <a:pt x="11059" y="172"/>
                      </a:lnTo>
                      <a:lnTo>
                        <a:pt x="11071" y="170"/>
                      </a:lnTo>
                      <a:lnTo>
                        <a:pt x="11078" y="169"/>
                      </a:lnTo>
                      <a:lnTo>
                        <a:pt x="11112" y="170"/>
                      </a:lnTo>
                      <a:lnTo>
                        <a:pt x="11132" y="167"/>
                      </a:lnTo>
                      <a:lnTo>
                        <a:pt x="11167" y="166"/>
                      </a:lnTo>
                      <a:lnTo>
                        <a:pt x="11167" y="167"/>
                      </a:lnTo>
                      <a:lnTo>
                        <a:pt x="11167" y="168"/>
                      </a:lnTo>
                      <a:lnTo>
                        <a:pt x="11176" y="168"/>
                      </a:lnTo>
                      <a:lnTo>
                        <a:pt x="11185" y="166"/>
                      </a:lnTo>
                      <a:lnTo>
                        <a:pt x="11181" y="163"/>
                      </a:lnTo>
                      <a:lnTo>
                        <a:pt x="11176" y="162"/>
                      </a:lnTo>
                      <a:lnTo>
                        <a:pt x="11121" y="153"/>
                      </a:lnTo>
                      <a:lnTo>
                        <a:pt x="11047" y="147"/>
                      </a:lnTo>
                      <a:lnTo>
                        <a:pt x="11042" y="147"/>
                      </a:lnTo>
                      <a:lnTo>
                        <a:pt x="11001" y="145"/>
                      </a:lnTo>
                      <a:lnTo>
                        <a:pt x="10997" y="143"/>
                      </a:lnTo>
                      <a:lnTo>
                        <a:pt x="10994" y="143"/>
                      </a:lnTo>
                      <a:lnTo>
                        <a:pt x="11009" y="143"/>
                      </a:lnTo>
                      <a:lnTo>
                        <a:pt x="11028" y="143"/>
                      </a:lnTo>
                      <a:lnTo>
                        <a:pt x="11037" y="140"/>
                      </a:lnTo>
                      <a:lnTo>
                        <a:pt x="11061" y="140"/>
                      </a:lnTo>
                      <a:lnTo>
                        <a:pt x="11071" y="141"/>
                      </a:lnTo>
                      <a:lnTo>
                        <a:pt x="11075" y="142"/>
                      </a:lnTo>
                      <a:lnTo>
                        <a:pt x="11078" y="141"/>
                      </a:lnTo>
                      <a:lnTo>
                        <a:pt x="11068" y="139"/>
                      </a:lnTo>
                      <a:lnTo>
                        <a:pt x="11043" y="133"/>
                      </a:lnTo>
                      <a:lnTo>
                        <a:pt x="11030" y="132"/>
                      </a:lnTo>
                      <a:lnTo>
                        <a:pt x="11030" y="128"/>
                      </a:lnTo>
                      <a:lnTo>
                        <a:pt x="11038" y="127"/>
                      </a:lnTo>
                      <a:lnTo>
                        <a:pt x="11039" y="125"/>
                      </a:lnTo>
                      <a:lnTo>
                        <a:pt x="11024" y="121"/>
                      </a:lnTo>
                      <a:lnTo>
                        <a:pt x="11007" y="119"/>
                      </a:lnTo>
                      <a:lnTo>
                        <a:pt x="10935" y="115"/>
                      </a:lnTo>
                      <a:lnTo>
                        <a:pt x="10904" y="113"/>
                      </a:lnTo>
                      <a:lnTo>
                        <a:pt x="10887" y="112"/>
                      </a:lnTo>
                      <a:lnTo>
                        <a:pt x="10879" y="112"/>
                      </a:lnTo>
                      <a:lnTo>
                        <a:pt x="10874" y="113"/>
                      </a:lnTo>
                      <a:lnTo>
                        <a:pt x="10871" y="114"/>
                      </a:lnTo>
                      <a:lnTo>
                        <a:pt x="10864" y="114"/>
                      </a:lnTo>
                      <a:lnTo>
                        <a:pt x="10861" y="114"/>
                      </a:lnTo>
                      <a:lnTo>
                        <a:pt x="10857" y="114"/>
                      </a:lnTo>
                      <a:lnTo>
                        <a:pt x="10816" y="116"/>
                      </a:lnTo>
                      <a:lnTo>
                        <a:pt x="10754" y="116"/>
                      </a:lnTo>
                      <a:lnTo>
                        <a:pt x="10732" y="115"/>
                      </a:lnTo>
                      <a:lnTo>
                        <a:pt x="10709" y="112"/>
                      </a:lnTo>
                      <a:lnTo>
                        <a:pt x="10697" y="111"/>
                      </a:lnTo>
                      <a:lnTo>
                        <a:pt x="10693" y="113"/>
                      </a:lnTo>
                      <a:lnTo>
                        <a:pt x="10686" y="114"/>
                      </a:lnTo>
                      <a:lnTo>
                        <a:pt x="10699" y="114"/>
                      </a:lnTo>
                      <a:lnTo>
                        <a:pt x="10707" y="116"/>
                      </a:lnTo>
                      <a:lnTo>
                        <a:pt x="10712" y="117"/>
                      </a:lnTo>
                      <a:lnTo>
                        <a:pt x="10702" y="118"/>
                      </a:lnTo>
                      <a:lnTo>
                        <a:pt x="10668" y="114"/>
                      </a:lnTo>
                      <a:lnTo>
                        <a:pt x="10663" y="110"/>
                      </a:lnTo>
                      <a:lnTo>
                        <a:pt x="10652" y="110"/>
                      </a:lnTo>
                      <a:lnTo>
                        <a:pt x="10644" y="112"/>
                      </a:lnTo>
                      <a:lnTo>
                        <a:pt x="10612" y="118"/>
                      </a:lnTo>
                      <a:lnTo>
                        <a:pt x="10595" y="121"/>
                      </a:lnTo>
                      <a:lnTo>
                        <a:pt x="10563" y="124"/>
                      </a:lnTo>
                      <a:lnTo>
                        <a:pt x="10552" y="127"/>
                      </a:lnTo>
                      <a:lnTo>
                        <a:pt x="10539" y="126"/>
                      </a:lnTo>
                      <a:lnTo>
                        <a:pt x="10522" y="127"/>
                      </a:lnTo>
                      <a:lnTo>
                        <a:pt x="10494" y="132"/>
                      </a:lnTo>
                      <a:cubicBezTo>
                        <a:pt x="10492" y="132"/>
                        <a:pt x="10490" y="132"/>
                        <a:pt x="10487" y="132"/>
                      </a:cubicBezTo>
                      <a:lnTo>
                        <a:pt x="10480" y="132"/>
                      </a:lnTo>
                      <a:lnTo>
                        <a:pt x="10471" y="130"/>
                      </a:lnTo>
                      <a:lnTo>
                        <a:pt x="10463" y="129"/>
                      </a:lnTo>
                      <a:lnTo>
                        <a:pt x="10459" y="127"/>
                      </a:lnTo>
                      <a:lnTo>
                        <a:pt x="10458" y="125"/>
                      </a:lnTo>
                      <a:lnTo>
                        <a:pt x="10464" y="122"/>
                      </a:lnTo>
                      <a:lnTo>
                        <a:pt x="10468" y="121"/>
                      </a:lnTo>
                      <a:lnTo>
                        <a:pt x="10480" y="119"/>
                      </a:lnTo>
                      <a:lnTo>
                        <a:pt x="10495" y="118"/>
                      </a:lnTo>
                      <a:lnTo>
                        <a:pt x="10517" y="118"/>
                      </a:lnTo>
                      <a:lnTo>
                        <a:pt x="10525" y="114"/>
                      </a:lnTo>
                      <a:lnTo>
                        <a:pt x="10514" y="115"/>
                      </a:lnTo>
                      <a:lnTo>
                        <a:pt x="10497" y="114"/>
                      </a:lnTo>
                      <a:lnTo>
                        <a:pt x="10473" y="110"/>
                      </a:lnTo>
                      <a:lnTo>
                        <a:pt x="10464" y="104"/>
                      </a:lnTo>
                      <a:lnTo>
                        <a:pt x="10458" y="102"/>
                      </a:lnTo>
                      <a:lnTo>
                        <a:pt x="10452" y="98"/>
                      </a:lnTo>
                      <a:lnTo>
                        <a:pt x="10457" y="96"/>
                      </a:lnTo>
                      <a:lnTo>
                        <a:pt x="10467" y="93"/>
                      </a:lnTo>
                      <a:lnTo>
                        <a:pt x="10485" y="90"/>
                      </a:lnTo>
                      <a:lnTo>
                        <a:pt x="10503" y="87"/>
                      </a:lnTo>
                      <a:lnTo>
                        <a:pt x="10529" y="85"/>
                      </a:lnTo>
                      <a:lnTo>
                        <a:pt x="10579" y="84"/>
                      </a:lnTo>
                      <a:lnTo>
                        <a:pt x="10588" y="84"/>
                      </a:lnTo>
                      <a:lnTo>
                        <a:pt x="10593" y="86"/>
                      </a:lnTo>
                      <a:lnTo>
                        <a:pt x="10602" y="86"/>
                      </a:lnTo>
                      <a:lnTo>
                        <a:pt x="10611" y="85"/>
                      </a:lnTo>
                      <a:lnTo>
                        <a:pt x="10620" y="83"/>
                      </a:lnTo>
                      <a:lnTo>
                        <a:pt x="10648" y="77"/>
                      </a:lnTo>
                      <a:lnTo>
                        <a:pt x="10669" y="75"/>
                      </a:lnTo>
                      <a:lnTo>
                        <a:pt x="10684" y="73"/>
                      </a:lnTo>
                      <a:lnTo>
                        <a:pt x="10697" y="72"/>
                      </a:lnTo>
                      <a:lnTo>
                        <a:pt x="10722" y="71"/>
                      </a:lnTo>
                      <a:lnTo>
                        <a:pt x="10729" y="71"/>
                      </a:lnTo>
                      <a:lnTo>
                        <a:pt x="10736" y="72"/>
                      </a:lnTo>
                      <a:lnTo>
                        <a:pt x="10745" y="72"/>
                      </a:lnTo>
                      <a:lnTo>
                        <a:pt x="10761" y="71"/>
                      </a:lnTo>
                      <a:lnTo>
                        <a:pt x="10771" y="70"/>
                      </a:lnTo>
                      <a:lnTo>
                        <a:pt x="10769" y="71"/>
                      </a:lnTo>
                      <a:lnTo>
                        <a:pt x="10762" y="71"/>
                      </a:lnTo>
                      <a:lnTo>
                        <a:pt x="10759" y="72"/>
                      </a:lnTo>
                      <a:lnTo>
                        <a:pt x="10757" y="73"/>
                      </a:lnTo>
                      <a:lnTo>
                        <a:pt x="10769" y="75"/>
                      </a:lnTo>
                      <a:lnTo>
                        <a:pt x="10791" y="76"/>
                      </a:lnTo>
                      <a:lnTo>
                        <a:pt x="10808" y="76"/>
                      </a:lnTo>
                      <a:lnTo>
                        <a:pt x="10842" y="75"/>
                      </a:lnTo>
                      <a:lnTo>
                        <a:pt x="10847" y="75"/>
                      </a:lnTo>
                      <a:lnTo>
                        <a:pt x="10855" y="73"/>
                      </a:lnTo>
                      <a:lnTo>
                        <a:pt x="10839" y="71"/>
                      </a:lnTo>
                      <a:lnTo>
                        <a:pt x="10840" y="70"/>
                      </a:lnTo>
                      <a:lnTo>
                        <a:pt x="10845" y="71"/>
                      </a:lnTo>
                      <a:lnTo>
                        <a:pt x="10872" y="71"/>
                      </a:lnTo>
                      <a:lnTo>
                        <a:pt x="10883" y="69"/>
                      </a:lnTo>
                      <a:lnTo>
                        <a:pt x="10886" y="68"/>
                      </a:lnTo>
                      <a:lnTo>
                        <a:pt x="10894" y="65"/>
                      </a:lnTo>
                      <a:lnTo>
                        <a:pt x="10892" y="62"/>
                      </a:lnTo>
                      <a:lnTo>
                        <a:pt x="10890" y="61"/>
                      </a:lnTo>
                      <a:lnTo>
                        <a:pt x="10878" y="62"/>
                      </a:lnTo>
                      <a:lnTo>
                        <a:pt x="10867" y="63"/>
                      </a:lnTo>
                      <a:lnTo>
                        <a:pt x="10867" y="62"/>
                      </a:lnTo>
                      <a:lnTo>
                        <a:pt x="10878" y="60"/>
                      </a:lnTo>
                      <a:lnTo>
                        <a:pt x="10895" y="60"/>
                      </a:lnTo>
                      <a:lnTo>
                        <a:pt x="10892" y="58"/>
                      </a:lnTo>
                      <a:lnTo>
                        <a:pt x="10887" y="58"/>
                      </a:lnTo>
                      <a:lnTo>
                        <a:pt x="10890" y="57"/>
                      </a:lnTo>
                      <a:lnTo>
                        <a:pt x="10902" y="59"/>
                      </a:lnTo>
                      <a:lnTo>
                        <a:pt x="10913" y="59"/>
                      </a:lnTo>
                      <a:lnTo>
                        <a:pt x="10926" y="59"/>
                      </a:lnTo>
                      <a:lnTo>
                        <a:pt x="10935" y="58"/>
                      </a:lnTo>
                      <a:lnTo>
                        <a:pt x="10966" y="55"/>
                      </a:lnTo>
                      <a:lnTo>
                        <a:pt x="10997" y="50"/>
                      </a:lnTo>
                      <a:lnTo>
                        <a:pt x="11003" y="48"/>
                      </a:lnTo>
                      <a:lnTo>
                        <a:pt x="11001" y="48"/>
                      </a:lnTo>
                      <a:lnTo>
                        <a:pt x="10999" y="47"/>
                      </a:lnTo>
                      <a:lnTo>
                        <a:pt x="10990" y="45"/>
                      </a:lnTo>
                      <a:lnTo>
                        <a:pt x="11015" y="45"/>
                      </a:lnTo>
                      <a:lnTo>
                        <a:pt x="11033" y="46"/>
                      </a:lnTo>
                      <a:lnTo>
                        <a:pt x="11044" y="45"/>
                      </a:lnTo>
                      <a:lnTo>
                        <a:pt x="11037" y="44"/>
                      </a:lnTo>
                      <a:lnTo>
                        <a:pt x="11018" y="42"/>
                      </a:lnTo>
                      <a:lnTo>
                        <a:pt x="11048" y="42"/>
                      </a:lnTo>
                      <a:lnTo>
                        <a:pt x="11051" y="42"/>
                      </a:lnTo>
                      <a:lnTo>
                        <a:pt x="11056" y="42"/>
                      </a:lnTo>
                      <a:lnTo>
                        <a:pt x="11056" y="41"/>
                      </a:lnTo>
                      <a:lnTo>
                        <a:pt x="11055" y="40"/>
                      </a:lnTo>
                      <a:lnTo>
                        <a:pt x="11049" y="40"/>
                      </a:lnTo>
                      <a:lnTo>
                        <a:pt x="11034" y="40"/>
                      </a:lnTo>
                      <a:lnTo>
                        <a:pt x="11021" y="39"/>
                      </a:lnTo>
                      <a:lnTo>
                        <a:pt x="11016" y="38"/>
                      </a:lnTo>
                      <a:lnTo>
                        <a:pt x="11030" y="37"/>
                      </a:lnTo>
                      <a:lnTo>
                        <a:pt x="11026" y="36"/>
                      </a:lnTo>
                      <a:lnTo>
                        <a:pt x="11007" y="34"/>
                      </a:lnTo>
                      <a:lnTo>
                        <a:pt x="11001" y="32"/>
                      </a:lnTo>
                      <a:lnTo>
                        <a:pt x="10996" y="31"/>
                      </a:lnTo>
                      <a:lnTo>
                        <a:pt x="10986" y="30"/>
                      </a:lnTo>
                      <a:lnTo>
                        <a:pt x="10974" y="30"/>
                      </a:lnTo>
                      <a:lnTo>
                        <a:pt x="10973" y="32"/>
                      </a:lnTo>
                      <a:lnTo>
                        <a:pt x="10974" y="32"/>
                      </a:lnTo>
                      <a:lnTo>
                        <a:pt x="10967" y="33"/>
                      </a:lnTo>
                      <a:lnTo>
                        <a:pt x="10960" y="33"/>
                      </a:lnTo>
                      <a:lnTo>
                        <a:pt x="10964" y="32"/>
                      </a:lnTo>
                      <a:lnTo>
                        <a:pt x="10969" y="32"/>
                      </a:lnTo>
                      <a:lnTo>
                        <a:pt x="10962" y="31"/>
                      </a:lnTo>
                      <a:lnTo>
                        <a:pt x="10953" y="31"/>
                      </a:lnTo>
                      <a:lnTo>
                        <a:pt x="10946" y="32"/>
                      </a:lnTo>
                      <a:lnTo>
                        <a:pt x="10944" y="32"/>
                      </a:lnTo>
                      <a:lnTo>
                        <a:pt x="10946" y="30"/>
                      </a:lnTo>
                      <a:lnTo>
                        <a:pt x="10940" y="30"/>
                      </a:lnTo>
                      <a:lnTo>
                        <a:pt x="10924" y="30"/>
                      </a:lnTo>
                      <a:lnTo>
                        <a:pt x="10915" y="30"/>
                      </a:lnTo>
                      <a:lnTo>
                        <a:pt x="10917" y="29"/>
                      </a:lnTo>
                      <a:lnTo>
                        <a:pt x="10931" y="28"/>
                      </a:lnTo>
                      <a:lnTo>
                        <a:pt x="10953" y="28"/>
                      </a:lnTo>
                      <a:lnTo>
                        <a:pt x="10946" y="27"/>
                      </a:lnTo>
                      <a:lnTo>
                        <a:pt x="10940" y="26"/>
                      </a:lnTo>
                      <a:lnTo>
                        <a:pt x="10904" y="26"/>
                      </a:lnTo>
                      <a:lnTo>
                        <a:pt x="10869" y="25"/>
                      </a:lnTo>
                      <a:lnTo>
                        <a:pt x="10818" y="25"/>
                      </a:lnTo>
                      <a:lnTo>
                        <a:pt x="10789" y="26"/>
                      </a:lnTo>
                      <a:lnTo>
                        <a:pt x="10779" y="26"/>
                      </a:lnTo>
                      <a:lnTo>
                        <a:pt x="10771" y="26"/>
                      </a:lnTo>
                      <a:lnTo>
                        <a:pt x="10779" y="25"/>
                      </a:lnTo>
                      <a:lnTo>
                        <a:pt x="10800" y="25"/>
                      </a:lnTo>
                      <a:lnTo>
                        <a:pt x="10808" y="24"/>
                      </a:lnTo>
                      <a:lnTo>
                        <a:pt x="10776" y="24"/>
                      </a:lnTo>
                      <a:lnTo>
                        <a:pt x="10763" y="24"/>
                      </a:lnTo>
                      <a:lnTo>
                        <a:pt x="10753" y="23"/>
                      </a:lnTo>
                      <a:lnTo>
                        <a:pt x="10760" y="22"/>
                      </a:lnTo>
                      <a:lnTo>
                        <a:pt x="10767" y="22"/>
                      </a:lnTo>
                      <a:lnTo>
                        <a:pt x="10790" y="20"/>
                      </a:lnTo>
                      <a:lnTo>
                        <a:pt x="10800" y="22"/>
                      </a:lnTo>
                      <a:lnTo>
                        <a:pt x="10804" y="22"/>
                      </a:lnTo>
                      <a:lnTo>
                        <a:pt x="10808" y="23"/>
                      </a:lnTo>
                      <a:lnTo>
                        <a:pt x="10813" y="23"/>
                      </a:lnTo>
                      <a:lnTo>
                        <a:pt x="10820" y="23"/>
                      </a:lnTo>
                      <a:lnTo>
                        <a:pt x="10832" y="22"/>
                      </a:lnTo>
                      <a:lnTo>
                        <a:pt x="10835" y="22"/>
                      </a:lnTo>
                      <a:lnTo>
                        <a:pt x="10857" y="21"/>
                      </a:lnTo>
                      <a:lnTo>
                        <a:pt x="10864" y="20"/>
                      </a:lnTo>
                      <a:lnTo>
                        <a:pt x="10858" y="22"/>
                      </a:lnTo>
                      <a:lnTo>
                        <a:pt x="10852" y="22"/>
                      </a:lnTo>
                      <a:lnTo>
                        <a:pt x="10851" y="22"/>
                      </a:lnTo>
                      <a:lnTo>
                        <a:pt x="10856" y="24"/>
                      </a:lnTo>
                      <a:lnTo>
                        <a:pt x="10862" y="24"/>
                      </a:lnTo>
                      <a:lnTo>
                        <a:pt x="10878" y="24"/>
                      </a:lnTo>
                      <a:lnTo>
                        <a:pt x="10897" y="26"/>
                      </a:lnTo>
                      <a:lnTo>
                        <a:pt x="10911" y="26"/>
                      </a:lnTo>
                      <a:lnTo>
                        <a:pt x="10922" y="26"/>
                      </a:lnTo>
                      <a:lnTo>
                        <a:pt x="10937" y="24"/>
                      </a:lnTo>
                      <a:lnTo>
                        <a:pt x="10944" y="23"/>
                      </a:lnTo>
                      <a:lnTo>
                        <a:pt x="10978" y="21"/>
                      </a:lnTo>
                      <a:lnTo>
                        <a:pt x="10963" y="21"/>
                      </a:lnTo>
                      <a:lnTo>
                        <a:pt x="10951" y="20"/>
                      </a:lnTo>
                      <a:lnTo>
                        <a:pt x="10941" y="20"/>
                      </a:lnTo>
                      <a:lnTo>
                        <a:pt x="10944" y="20"/>
                      </a:lnTo>
                      <a:lnTo>
                        <a:pt x="10946" y="19"/>
                      </a:lnTo>
                      <a:lnTo>
                        <a:pt x="10930" y="17"/>
                      </a:lnTo>
                      <a:lnTo>
                        <a:pt x="10917" y="17"/>
                      </a:lnTo>
                      <a:lnTo>
                        <a:pt x="10901" y="16"/>
                      </a:lnTo>
                      <a:lnTo>
                        <a:pt x="10880" y="14"/>
                      </a:lnTo>
                      <a:lnTo>
                        <a:pt x="10842" y="12"/>
                      </a:lnTo>
                      <a:lnTo>
                        <a:pt x="10844" y="11"/>
                      </a:lnTo>
                      <a:lnTo>
                        <a:pt x="10844" y="11"/>
                      </a:lnTo>
                      <a:lnTo>
                        <a:pt x="10817" y="9"/>
                      </a:lnTo>
                      <a:lnTo>
                        <a:pt x="10791" y="9"/>
                      </a:lnTo>
                      <a:lnTo>
                        <a:pt x="10736" y="10"/>
                      </a:lnTo>
                      <a:lnTo>
                        <a:pt x="10696" y="11"/>
                      </a:lnTo>
                      <a:lnTo>
                        <a:pt x="10679" y="13"/>
                      </a:lnTo>
                      <a:lnTo>
                        <a:pt x="10659" y="13"/>
                      </a:lnTo>
                      <a:lnTo>
                        <a:pt x="10655" y="13"/>
                      </a:lnTo>
                      <a:lnTo>
                        <a:pt x="10651" y="15"/>
                      </a:lnTo>
                      <a:lnTo>
                        <a:pt x="10654" y="16"/>
                      </a:lnTo>
                      <a:lnTo>
                        <a:pt x="10656" y="16"/>
                      </a:lnTo>
                      <a:lnTo>
                        <a:pt x="10672" y="17"/>
                      </a:lnTo>
                      <a:lnTo>
                        <a:pt x="10662" y="17"/>
                      </a:lnTo>
                      <a:lnTo>
                        <a:pt x="10646" y="19"/>
                      </a:lnTo>
                      <a:lnTo>
                        <a:pt x="10622" y="22"/>
                      </a:lnTo>
                      <a:lnTo>
                        <a:pt x="10614" y="23"/>
                      </a:lnTo>
                      <a:lnTo>
                        <a:pt x="10607" y="24"/>
                      </a:lnTo>
                      <a:lnTo>
                        <a:pt x="10598" y="24"/>
                      </a:lnTo>
                      <a:cubicBezTo>
                        <a:pt x="10594" y="24"/>
                        <a:pt x="10590" y="24"/>
                        <a:pt x="10586" y="24"/>
                      </a:cubicBezTo>
                      <a:lnTo>
                        <a:pt x="10607" y="23"/>
                      </a:lnTo>
                      <a:lnTo>
                        <a:pt x="10625" y="20"/>
                      </a:lnTo>
                      <a:lnTo>
                        <a:pt x="10641" y="17"/>
                      </a:lnTo>
                      <a:lnTo>
                        <a:pt x="10620" y="16"/>
                      </a:lnTo>
                      <a:lnTo>
                        <a:pt x="10609" y="14"/>
                      </a:lnTo>
                      <a:lnTo>
                        <a:pt x="10583" y="11"/>
                      </a:lnTo>
                      <a:lnTo>
                        <a:pt x="10574" y="10"/>
                      </a:lnTo>
                      <a:lnTo>
                        <a:pt x="10575" y="9"/>
                      </a:lnTo>
                      <a:lnTo>
                        <a:pt x="10580" y="8"/>
                      </a:lnTo>
                      <a:lnTo>
                        <a:pt x="10586" y="7"/>
                      </a:lnTo>
                      <a:lnTo>
                        <a:pt x="10598" y="6"/>
                      </a:lnTo>
                      <a:lnTo>
                        <a:pt x="10594" y="5"/>
                      </a:lnTo>
                      <a:lnTo>
                        <a:pt x="10583" y="5"/>
                      </a:lnTo>
                      <a:lnTo>
                        <a:pt x="10572" y="5"/>
                      </a:lnTo>
                      <a:cubicBezTo>
                        <a:pt x="10566" y="5"/>
                        <a:pt x="10560" y="5"/>
                        <a:pt x="10554" y="5"/>
                      </a:cubicBezTo>
                      <a:lnTo>
                        <a:pt x="10571" y="4"/>
                      </a:lnTo>
                      <a:lnTo>
                        <a:pt x="10572" y="3"/>
                      </a:lnTo>
                      <a:lnTo>
                        <a:pt x="10571" y="3"/>
                      </a:lnTo>
                      <a:lnTo>
                        <a:pt x="10564" y="3"/>
                      </a:lnTo>
                      <a:lnTo>
                        <a:pt x="10580" y="1"/>
                      </a:lnTo>
                      <a:lnTo>
                        <a:pt x="10598" y="1"/>
                      </a:lnTo>
                      <a:lnTo>
                        <a:pt x="10615" y="0"/>
                      </a:lnTo>
                      <a:close/>
                      <a:moveTo>
                        <a:pt x="1353" y="5958"/>
                      </a:moveTo>
                      <a:lnTo>
                        <a:pt x="1357" y="5948"/>
                      </a:lnTo>
                      <a:lnTo>
                        <a:pt x="1356" y="5948"/>
                      </a:lnTo>
                      <a:lnTo>
                        <a:pt x="1353" y="5958"/>
                      </a:lnTo>
                      <a:close/>
                      <a:moveTo>
                        <a:pt x="6337" y="1022"/>
                      </a:moveTo>
                      <a:lnTo>
                        <a:pt x="6336" y="1021"/>
                      </a:lnTo>
                      <a:lnTo>
                        <a:pt x="6336" y="1022"/>
                      </a:lnTo>
                      <a:lnTo>
                        <a:pt x="6337" y="1022"/>
                      </a:lnTo>
                      <a:close/>
                      <a:moveTo>
                        <a:pt x="12595" y="258"/>
                      </a:moveTo>
                      <a:cubicBezTo>
                        <a:pt x="12594" y="259"/>
                        <a:pt x="12593" y="259"/>
                        <a:pt x="12591" y="260"/>
                      </a:cubicBezTo>
                      <a:lnTo>
                        <a:pt x="12592" y="263"/>
                      </a:lnTo>
                      <a:lnTo>
                        <a:pt x="12605" y="267"/>
                      </a:lnTo>
                      <a:lnTo>
                        <a:pt x="12610" y="270"/>
                      </a:lnTo>
                      <a:lnTo>
                        <a:pt x="12611" y="272"/>
                      </a:lnTo>
                      <a:lnTo>
                        <a:pt x="12601" y="271"/>
                      </a:lnTo>
                      <a:lnTo>
                        <a:pt x="12591" y="270"/>
                      </a:lnTo>
                      <a:lnTo>
                        <a:pt x="12588" y="272"/>
                      </a:lnTo>
                      <a:lnTo>
                        <a:pt x="12592" y="274"/>
                      </a:lnTo>
                      <a:lnTo>
                        <a:pt x="12619" y="283"/>
                      </a:lnTo>
                      <a:lnTo>
                        <a:pt x="12626" y="287"/>
                      </a:lnTo>
                      <a:lnTo>
                        <a:pt x="12624" y="288"/>
                      </a:lnTo>
                      <a:lnTo>
                        <a:pt x="12628" y="295"/>
                      </a:lnTo>
                      <a:lnTo>
                        <a:pt x="12631" y="294"/>
                      </a:lnTo>
                      <a:lnTo>
                        <a:pt x="12635" y="292"/>
                      </a:lnTo>
                      <a:lnTo>
                        <a:pt x="12642" y="292"/>
                      </a:lnTo>
                      <a:lnTo>
                        <a:pt x="12649" y="294"/>
                      </a:lnTo>
                      <a:lnTo>
                        <a:pt x="12647" y="295"/>
                      </a:lnTo>
                      <a:lnTo>
                        <a:pt x="12638" y="296"/>
                      </a:lnTo>
                      <a:lnTo>
                        <a:pt x="12642" y="298"/>
                      </a:lnTo>
                      <a:lnTo>
                        <a:pt x="12660" y="303"/>
                      </a:lnTo>
                      <a:lnTo>
                        <a:pt x="12661" y="304"/>
                      </a:lnTo>
                      <a:lnTo>
                        <a:pt x="12639" y="301"/>
                      </a:lnTo>
                      <a:cubicBezTo>
                        <a:pt x="12637" y="300"/>
                        <a:pt x="12635" y="300"/>
                        <a:pt x="12633" y="299"/>
                      </a:cubicBezTo>
                      <a:lnTo>
                        <a:pt x="12627" y="299"/>
                      </a:lnTo>
                      <a:lnTo>
                        <a:pt x="12620" y="304"/>
                      </a:lnTo>
                      <a:lnTo>
                        <a:pt x="12617" y="308"/>
                      </a:lnTo>
                      <a:lnTo>
                        <a:pt x="12628" y="311"/>
                      </a:lnTo>
                      <a:lnTo>
                        <a:pt x="12635" y="314"/>
                      </a:lnTo>
                      <a:lnTo>
                        <a:pt x="12627" y="315"/>
                      </a:lnTo>
                      <a:cubicBezTo>
                        <a:pt x="12626" y="315"/>
                        <a:pt x="12625" y="315"/>
                        <a:pt x="12624" y="316"/>
                      </a:cubicBezTo>
                      <a:lnTo>
                        <a:pt x="12626" y="321"/>
                      </a:lnTo>
                      <a:lnTo>
                        <a:pt x="12629" y="324"/>
                      </a:lnTo>
                      <a:lnTo>
                        <a:pt x="12635" y="328"/>
                      </a:lnTo>
                      <a:lnTo>
                        <a:pt x="12645" y="328"/>
                      </a:lnTo>
                      <a:lnTo>
                        <a:pt x="12653" y="326"/>
                      </a:lnTo>
                      <a:lnTo>
                        <a:pt x="12663" y="328"/>
                      </a:lnTo>
                      <a:lnTo>
                        <a:pt x="12672" y="330"/>
                      </a:lnTo>
                      <a:lnTo>
                        <a:pt x="12694" y="339"/>
                      </a:lnTo>
                      <a:lnTo>
                        <a:pt x="12710" y="349"/>
                      </a:lnTo>
                      <a:lnTo>
                        <a:pt x="12704" y="353"/>
                      </a:lnTo>
                      <a:lnTo>
                        <a:pt x="12687" y="356"/>
                      </a:lnTo>
                      <a:lnTo>
                        <a:pt x="12689" y="357"/>
                      </a:lnTo>
                      <a:lnTo>
                        <a:pt x="12693" y="359"/>
                      </a:lnTo>
                      <a:lnTo>
                        <a:pt x="12730" y="365"/>
                      </a:lnTo>
                      <a:lnTo>
                        <a:pt x="12756" y="369"/>
                      </a:lnTo>
                      <a:lnTo>
                        <a:pt x="12769" y="372"/>
                      </a:lnTo>
                      <a:lnTo>
                        <a:pt x="12787" y="379"/>
                      </a:lnTo>
                      <a:lnTo>
                        <a:pt x="12830" y="386"/>
                      </a:lnTo>
                      <a:lnTo>
                        <a:pt x="12818" y="385"/>
                      </a:lnTo>
                      <a:lnTo>
                        <a:pt x="12810" y="384"/>
                      </a:lnTo>
                      <a:lnTo>
                        <a:pt x="12801" y="383"/>
                      </a:lnTo>
                      <a:lnTo>
                        <a:pt x="12800" y="386"/>
                      </a:lnTo>
                      <a:lnTo>
                        <a:pt x="12801" y="390"/>
                      </a:lnTo>
                      <a:lnTo>
                        <a:pt x="12806" y="392"/>
                      </a:lnTo>
                      <a:lnTo>
                        <a:pt x="12815" y="396"/>
                      </a:lnTo>
                      <a:lnTo>
                        <a:pt x="12829" y="398"/>
                      </a:lnTo>
                      <a:lnTo>
                        <a:pt x="12840" y="399"/>
                      </a:lnTo>
                      <a:lnTo>
                        <a:pt x="12862" y="403"/>
                      </a:lnTo>
                      <a:lnTo>
                        <a:pt x="12898" y="411"/>
                      </a:lnTo>
                      <a:cubicBezTo>
                        <a:pt x="12906" y="413"/>
                        <a:pt x="12913" y="416"/>
                        <a:pt x="12921" y="418"/>
                      </a:cubicBezTo>
                      <a:lnTo>
                        <a:pt x="12964" y="427"/>
                      </a:lnTo>
                      <a:lnTo>
                        <a:pt x="12979" y="431"/>
                      </a:lnTo>
                      <a:lnTo>
                        <a:pt x="12919" y="419"/>
                      </a:lnTo>
                      <a:lnTo>
                        <a:pt x="12889" y="411"/>
                      </a:lnTo>
                      <a:lnTo>
                        <a:pt x="12847" y="402"/>
                      </a:lnTo>
                      <a:lnTo>
                        <a:pt x="12811" y="398"/>
                      </a:lnTo>
                      <a:lnTo>
                        <a:pt x="12782" y="385"/>
                      </a:lnTo>
                      <a:lnTo>
                        <a:pt x="12771" y="382"/>
                      </a:lnTo>
                      <a:lnTo>
                        <a:pt x="12743" y="375"/>
                      </a:lnTo>
                      <a:lnTo>
                        <a:pt x="12724" y="367"/>
                      </a:lnTo>
                      <a:lnTo>
                        <a:pt x="12715" y="365"/>
                      </a:lnTo>
                      <a:lnTo>
                        <a:pt x="12703" y="365"/>
                      </a:lnTo>
                      <a:lnTo>
                        <a:pt x="12707" y="370"/>
                      </a:lnTo>
                      <a:lnTo>
                        <a:pt x="12712" y="374"/>
                      </a:lnTo>
                      <a:lnTo>
                        <a:pt x="12721" y="377"/>
                      </a:lnTo>
                      <a:lnTo>
                        <a:pt x="12750" y="384"/>
                      </a:lnTo>
                      <a:lnTo>
                        <a:pt x="12768" y="389"/>
                      </a:lnTo>
                      <a:lnTo>
                        <a:pt x="12778" y="392"/>
                      </a:lnTo>
                      <a:lnTo>
                        <a:pt x="12769" y="392"/>
                      </a:lnTo>
                      <a:lnTo>
                        <a:pt x="12750" y="385"/>
                      </a:lnTo>
                      <a:lnTo>
                        <a:pt x="12722" y="380"/>
                      </a:lnTo>
                      <a:lnTo>
                        <a:pt x="12697" y="371"/>
                      </a:lnTo>
                      <a:lnTo>
                        <a:pt x="12694" y="367"/>
                      </a:lnTo>
                      <a:lnTo>
                        <a:pt x="12687" y="364"/>
                      </a:lnTo>
                      <a:lnTo>
                        <a:pt x="12673" y="354"/>
                      </a:lnTo>
                      <a:lnTo>
                        <a:pt x="12660" y="349"/>
                      </a:lnTo>
                      <a:lnTo>
                        <a:pt x="12609" y="334"/>
                      </a:lnTo>
                      <a:lnTo>
                        <a:pt x="12590" y="327"/>
                      </a:lnTo>
                      <a:lnTo>
                        <a:pt x="12570" y="324"/>
                      </a:lnTo>
                      <a:lnTo>
                        <a:pt x="12514" y="318"/>
                      </a:lnTo>
                      <a:lnTo>
                        <a:pt x="12481" y="312"/>
                      </a:lnTo>
                      <a:lnTo>
                        <a:pt x="12455" y="310"/>
                      </a:lnTo>
                      <a:lnTo>
                        <a:pt x="12430" y="310"/>
                      </a:lnTo>
                      <a:lnTo>
                        <a:pt x="12410" y="308"/>
                      </a:lnTo>
                      <a:cubicBezTo>
                        <a:pt x="12328" y="349"/>
                        <a:pt x="12245" y="401"/>
                        <a:pt x="12160" y="466"/>
                      </a:cubicBezTo>
                      <a:lnTo>
                        <a:pt x="12170" y="470"/>
                      </a:lnTo>
                      <a:lnTo>
                        <a:pt x="12205" y="494"/>
                      </a:lnTo>
                      <a:lnTo>
                        <a:pt x="12230" y="503"/>
                      </a:lnTo>
                      <a:lnTo>
                        <a:pt x="12230" y="504"/>
                      </a:lnTo>
                      <a:lnTo>
                        <a:pt x="12229" y="507"/>
                      </a:lnTo>
                      <a:lnTo>
                        <a:pt x="12232" y="509"/>
                      </a:lnTo>
                      <a:lnTo>
                        <a:pt x="12263" y="521"/>
                      </a:lnTo>
                      <a:lnTo>
                        <a:pt x="12303" y="533"/>
                      </a:lnTo>
                      <a:lnTo>
                        <a:pt x="12339" y="551"/>
                      </a:lnTo>
                      <a:lnTo>
                        <a:pt x="12376" y="562"/>
                      </a:lnTo>
                      <a:lnTo>
                        <a:pt x="12409" y="579"/>
                      </a:lnTo>
                      <a:lnTo>
                        <a:pt x="12426" y="591"/>
                      </a:lnTo>
                      <a:lnTo>
                        <a:pt x="12438" y="597"/>
                      </a:lnTo>
                      <a:lnTo>
                        <a:pt x="12452" y="601"/>
                      </a:lnTo>
                      <a:lnTo>
                        <a:pt x="12492" y="609"/>
                      </a:lnTo>
                      <a:lnTo>
                        <a:pt x="12534" y="621"/>
                      </a:lnTo>
                      <a:lnTo>
                        <a:pt x="12570" y="633"/>
                      </a:lnTo>
                      <a:lnTo>
                        <a:pt x="12600" y="641"/>
                      </a:lnTo>
                      <a:lnTo>
                        <a:pt x="12615" y="647"/>
                      </a:lnTo>
                      <a:lnTo>
                        <a:pt x="12633" y="657"/>
                      </a:lnTo>
                      <a:lnTo>
                        <a:pt x="12642" y="658"/>
                      </a:lnTo>
                      <a:lnTo>
                        <a:pt x="12658" y="654"/>
                      </a:lnTo>
                      <a:lnTo>
                        <a:pt x="12672" y="662"/>
                      </a:lnTo>
                      <a:lnTo>
                        <a:pt x="12681" y="670"/>
                      </a:lnTo>
                      <a:lnTo>
                        <a:pt x="12701" y="680"/>
                      </a:lnTo>
                      <a:lnTo>
                        <a:pt x="12744" y="696"/>
                      </a:lnTo>
                      <a:lnTo>
                        <a:pt x="12792" y="719"/>
                      </a:lnTo>
                      <a:lnTo>
                        <a:pt x="12819" y="730"/>
                      </a:lnTo>
                      <a:lnTo>
                        <a:pt x="12847" y="740"/>
                      </a:lnTo>
                      <a:lnTo>
                        <a:pt x="12862" y="731"/>
                      </a:lnTo>
                      <a:lnTo>
                        <a:pt x="12872" y="728"/>
                      </a:lnTo>
                      <a:lnTo>
                        <a:pt x="12894" y="726"/>
                      </a:lnTo>
                      <a:lnTo>
                        <a:pt x="12913" y="728"/>
                      </a:lnTo>
                      <a:lnTo>
                        <a:pt x="12922" y="726"/>
                      </a:lnTo>
                      <a:lnTo>
                        <a:pt x="12893" y="712"/>
                      </a:lnTo>
                      <a:lnTo>
                        <a:pt x="12903" y="700"/>
                      </a:lnTo>
                      <a:lnTo>
                        <a:pt x="12902" y="690"/>
                      </a:lnTo>
                      <a:lnTo>
                        <a:pt x="12906" y="680"/>
                      </a:lnTo>
                      <a:cubicBezTo>
                        <a:pt x="12909" y="679"/>
                        <a:pt x="12912" y="678"/>
                        <a:pt x="12915" y="677"/>
                      </a:cubicBezTo>
                      <a:lnTo>
                        <a:pt x="12973" y="680"/>
                      </a:lnTo>
                      <a:lnTo>
                        <a:pt x="13014" y="693"/>
                      </a:lnTo>
                      <a:lnTo>
                        <a:pt x="13051" y="705"/>
                      </a:lnTo>
                      <a:lnTo>
                        <a:pt x="13053" y="716"/>
                      </a:lnTo>
                      <a:lnTo>
                        <a:pt x="13044" y="726"/>
                      </a:lnTo>
                      <a:lnTo>
                        <a:pt x="13064" y="740"/>
                      </a:lnTo>
                      <a:lnTo>
                        <a:pt x="13085" y="753"/>
                      </a:lnTo>
                      <a:lnTo>
                        <a:pt x="13096" y="758"/>
                      </a:lnTo>
                      <a:lnTo>
                        <a:pt x="13102" y="763"/>
                      </a:lnTo>
                      <a:lnTo>
                        <a:pt x="13089" y="773"/>
                      </a:lnTo>
                      <a:lnTo>
                        <a:pt x="13081" y="781"/>
                      </a:lnTo>
                      <a:lnTo>
                        <a:pt x="13083" y="786"/>
                      </a:lnTo>
                      <a:lnTo>
                        <a:pt x="13082" y="792"/>
                      </a:lnTo>
                      <a:lnTo>
                        <a:pt x="13086" y="796"/>
                      </a:lnTo>
                      <a:lnTo>
                        <a:pt x="13102" y="804"/>
                      </a:lnTo>
                      <a:lnTo>
                        <a:pt x="13164" y="812"/>
                      </a:lnTo>
                      <a:lnTo>
                        <a:pt x="13184" y="816"/>
                      </a:lnTo>
                      <a:cubicBezTo>
                        <a:pt x="13186" y="816"/>
                        <a:pt x="13187" y="817"/>
                        <a:pt x="13189" y="818"/>
                      </a:cubicBezTo>
                      <a:lnTo>
                        <a:pt x="13246" y="845"/>
                      </a:lnTo>
                      <a:lnTo>
                        <a:pt x="13257" y="854"/>
                      </a:lnTo>
                      <a:lnTo>
                        <a:pt x="13345" y="894"/>
                      </a:lnTo>
                      <a:lnTo>
                        <a:pt x="13356" y="911"/>
                      </a:lnTo>
                      <a:lnTo>
                        <a:pt x="13370" y="918"/>
                      </a:lnTo>
                      <a:lnTo>
                        <a:pt x="13391" y="925"/>
                      </a:lnTo>
                      <a:lnTo>
                        <a:pt x="13406" y="931"/>
                      </a:lnTo>
                      <a:lnTo>
                        <a:pt x="13424" y="942"/>
                      </a:lnTo>
                      <a:lnTo>
                        <a:pt x="13447" y="950"/>
                      </a:lnTo>
                      <a:lnTo>
                        <a:pt x="13491" y="967"/>
                      </a:lnTo>
                      <a:lnTo>
                        <a:pt x="13510" y="973"/>
                      </a:lnTo>
                      <a:lnTo>
                        <a:pt x="13534" y="979"/>
                      </a:lnTo>
                      <a:lnTo>
                        <a:pt x="13583" y="987"/>
                      </a:lnTo>
                      <a:lnTo>
                        <a:pt x="13597" y="987"/>
                      </a:lnTo>
                      <a:cubicBezTo>
                        <a:pt x="13602" y="986"/>
                        <a:pt x="13606" y="984"/>
                        <a:pt x="13610" y="983"/>
                      </a:cubicBezTo>
                      <a:lnTo>
                        <a:pt x="13622" y="976"/>
                      </a:lnTo>
                      <a:cubicBezTo>
                        <a:pt x="13629" y="974"/>
                        <a:pt x="13635" y="973"/>
                        <a:pt x="13642" y="971"/>
                      </a:cubicBezTo>
                      <a:lnTo>
                        <a:pt x="13654" y="972"/>
                      </a:lnTo>
                      <a:lnTo>
                        <a:pt x="13666" y="976"/>
                      </a:lnTo>
                      <a:lnTo>
                        <a:pt x="13698" y="976"/>
                      </a:lnTo>
                      <a:lnTo>
                        <a:pt x="13718" y="977"/>
                      </a:lnTo>
                      <a:lnTo>
                        <a:pt x="13739" y="986"/>
                      </a:lnTo>
                      <a:lnTo>
                        <a:pt x="13720" y="983"/>
                      </a:lnTo>
                      <a:lnTo>
                        <a:pt x="13705" y="979"/>
                      </a:lnTo>
                      <a:lnTo>
                        <a:pt x="13658" y="979"/>
                      </a:lnTo>
                      <a:lnTo>
                        <a:pt x="13650" y="983"/>
                      </a:lnTo>
                      <a:lnTo>
                        <a:pt x="13655" y="990"/>
                      </a:lnTo>
                      <a:lnTo>
                        <a:pt x="13655" y="996"/>
                      </a:lnTo>
                      <a:lnTo>
                        <a:pt x="13627" y="1005"/>
                      </a:lnTo>
                      <a:lnTo>
                        <a:pt x="13615" y="1012"/>
                      </a:lnTo>
                      <a:lnTo>
                        <a:pt x="13597" y="1017"/>
                      </a:lnTo>
                      <a:lnTo>
                        <a:pt x="13602" y="1025"/>
                      </a:lnTo>
                      <a:lnTo>
                        <a:pt x="13633" y="1049"/>
                      </a:lnTo>
                      <a:lnTo>
                        <a:pt x="13646" y="1061"/>
                      </a:lnTo>
                      <a:lnTo>
                        <a:pt x="13640" y="1068"/>
                      </a:lnTo>
                      <a:lnTo>
                        <a:pt x="13617" y="1068"/>
                      </a:lnTo>
                      <a:lnTo>
                        <a:pt x="13605" y="1071"/>
                      </a:lnTo>
                      <a:lnTo>
                        <a:pt x="13591" y="1072"/>
                      </a:lnTo>
                      <a:lnTo>
                        <a:pt x="13576" y="1071"/>
                      </a:lnTo>
                      <a:lnTo>
                        <a:pt x="13563" y="1073"/>
                      </a:lnTo>
                      <a:lnTo>
                        <a:pt x="13550" y="1080"/>
                      </a:lnTo>
                      <a:lnTo>
                        <a:pt x="13542" y="1084"/>
                      </a:lnTo>
                      <a:lnTo>
                        <a:pt x="13535" y="1091"/>
                      </a:lnTo>
                      <a:lnTo>
                        <a:pt x="13534" y="1096"/>
                      </a:lnTo>
                      <a:lnTo>
                        <a:pt x="13538" y="1114"/>
                      </a:lnTo>
                      <a:lnTo>
                        <a:pt x="13558" y="1142"/>
                      </a:lnTo>
                      <a:lnTo>
                        <a:pt x="13583" y="1170"/>
                      </a:lnTo>
                      <a:lnTo>
                        <a:pt x="13614" y="1192"/>
                      </a:lnTo>
                      <a:lnTo>
                        <a:pt x="13656" y="1220"/>
                      </a:lnTo>
                      <a:lnTo>
                        <a:pt x="13703" y="1248"/>
                      </a:lnTo>
                      <a:lnTo>
                        <a:pt x="13730" y="1258"/>
                      </a:lnTo>
                      <a:lnTo>
                        <a:pt x="13763" y="1279"/>
                      </a:lnTo>
                      <a:lnTo>
                        <a:pt x="13808" y="1300"/>
                      </a:lnTo>
                      <a:lnTo>
                        <a:pt x="13858" y="1321"/>
                      </a:lnTo>
                      <a:cubicBezTo>
                        <a:pt x="13864" y="1325"/>
                        <a:pt x="13871" y="1330"/>
                        <a:pt x="13877" y="1334"/>
                      </a:cubicBezTo>
                      <a:lnTo>
                        <a:pt x="13921" y="1358"/>
                      </a:lnTo>
                      <a:lnTo>
                        <a:pt x="13937" y="1370"/>
                      </a:lnTo>
                      <a:lnTo>
                        <a:pt x="13955" y="1403"/>
                      </a:lnTo>
                      <a:lnTo>
                        <a:pt x="13939" y="1394"/>
                      </a:lnTo>
                      <a:lnTo>
                        <a:pt x="13930" y="1391"/>
                      </a:lnTo>
                      <a:lnTo>
                        <a:pt x="13916" y="1409"/>
                      </a:lnTo>
                      <a:lnTo>
                        <a:pt x="13914" y="1418"/>
                      </a:lnTo>
                      <a:lnTo>
                        <a:pt x="13924" y="1438"/>
                      </a:lnTo>
                      <a:lnTo>
                        <a:pt x="13932" y="1445"/>
                      </a:lnTo>
                      <a:lnTo>
                        <a:pt x="13943" y="1450"/>
                      </a:lnTo>
                      <a:lnTo>
                        <a:pt x="13989" y="1471"/>
                      </a:lnTo>
                      <a:lnTo>
                        <a:pt x="14003" y="1475"/>
                      </a:lnTo>
                      <a:lnTo>
                        <a:pt x="13970" y="1467"/>
                      </a:lnTo>
                      <a:lnTo>
                        <a:pt x="13954" y="1462"/>
                      </a:lnTo>
                      <a:lnTo>
                        <a:pt x="13935" y="1458"/>
                      </a:lnTo>
                      <a:lnTo>
                        <a:pt x="13929" y="1461"/>
                      </a:lnTo>
                      <a:lnTo>
                        <a:pt x="13928" y="1463"/>
                      </a:lnTo>
                      <a:lnTo>
                        <a:pt x="13957" y="1484"/>
                      </a:lnTo>
                      <a:lnTo>
                        <a:pt x="13957" y="1485"/>
                      </a:lnTo>
                      <a:lnTo>
                        <a:pt x="13953" y="1491"/>
                      </a:lnTo>
                      <a:lnTo>
                        <a:pt x="13952" y="1495"/>
                      </a:lnTo>
                      <a:lnTo>
                        <a:pt x="13960" y="1510"/>
                      </a:lnTo>
                      <a:lnTo>
                        <a:pt x="13968" y="1521"/>
                      </a:lnTo>
                      <a:lnTo>
                        <a:pt x="13982" y="1532"/>
                      </a:lnTo>
                      <a:lnTo>
                        <a:pt x="13979" y="1534"/>
                      </a:lnTo>
                      <a:lnTo>
                        <a:pt x="13973" y="1534"/>
                      </a:lnTo>
                      <a:lnTo>
                        <a:pt x="13970" y="1534"/>
                      </a:lnTo>
                      <a:lnTo>
                        <a:pt x="13959" y="1532"/>
                      </a:lnTo>
                      <a:lnTo>
                        <a:pt x="13943" y="1523"/>
                      </a:lnTo>
                      <a:lnTo>
                        <a:pt x="13910" y="1500"/>
                      </a:lnTo>
                      <a:lnTo>
                        <a:pt x="13893" y="1496"/>
                      </a:lnTo>
                      <a:lnTo>
                        <a:pt x="13885" y="1498"/>
                      </a:lnTo>
                      <a:lnTo>
                        <a:pt x="13879" y="1501"/>
                      </a:lnTo>
                      <a:lnTo>
                        <a:pt x="13872" y="1512"/>
                      </a:lnTo>
                      <a:lnTo>
                        <a:pt x="13873" y="1524"/>
                      </a:lnTo>
                      <a:lnTo>
                        <a:pt x="13883" y="1547"/>
                      </a:lnTo>
                      <a:lnTo>
                        <a:pt x="13900" y="1571"/>
                      </a:lnTo>
                      <a:lnTo>
                        <a:pt x="13940" y="1609"/>
                      </a:lnTo>
                      <a:lnTo>
                        <a:pt x="13950" y="1616"/>
                      </a:lnTo>
                      <a:lnTo>
                        <a:pt x="13963" y="1621"/>
                      </a:lnTo>
                      <a:lnTo>
                        <a:pt x="13991" y="1627"/>
                      </a:lnTo>
                      <a:lnTo>
                        <a:pt x="14066" y="1643"/>
                      </a:lnTo>
                      <a:lnTo>
                        <a:pt x="14100" y="1652"/>
                      </a:lnTo>
                      <a:lnTo>
                        <a:pt x="14123" y="1662"/>
                      </a:lnTo>
                      <a:lnTo>
                        <a:pt x="14161" y="1687"/>
                      </a:lnTo>
                      <a:lnTo>
                        <a:pt x="14164" y="1692"/>
                      </a:lnTo>
                      <a:lnTo>
                        <a:pt x="14159" y="1697"/>
                      </a:lnTo>
                      <a:lnTo>
                        <a:pt x="14151" y="1696"/>
                      </a:lnTo>
                      <a:lnTo>
                        <a:pt x="14142" y="1695"/>
                      </a:lnTo>
                      <a:lnTo>
                        <a:pt x="14138" y="1695"/>
                      </a:lnTo>
                      <a:lnTo>
                        <a:pt x="14131" y="1697"/>
                      </a:lnTo>
                      <a:lnTo>
                        <a:pt x="14125" y="1697"/>
                      </a:lnTo>
                      <a:lnTo>
                        <a:pt x="14122" y="1694"/>
                      </a:lnTo>
                      <a:lnTo>
                        <a:pt x="14122" y="1687"/>
                      </a:lnTo>
                      <a:lnTo>
                        <a:pt x="14116" y="1682"/>
                      </a:lnTo>
                      <a:lnTo>
                        <a:pt x="14090" y="1668"/>
                      </a:lnTo>
                      <a:cubicBezTo>
                        <a:pt x="14085" y="1669"/>
                        <a:pt x="14081" y="1669"/>
                        <a:pt x="14076" y="1670"/>
                      </a:cubicBezTo>
                      <a:lnTo>
                        <a:pt x="14072" y="1674"/>
                      </a:lnTo>
                      <a:lnTo>
                        <a:pt x="14049" y="1674"/>
                      </a:lnTo>
                      <a:cubicBezTo>
                        <a:pt x="14047" y="1675"/>
                        <a:pt x="14046" y="1675"/>
                        <a:pt x="14044" y="1675"/>
                      </a:cubicBezTo>
                      <a:lnTo>
                        <a:pt x="14038" y="1674"/>
                      </a:lnTo>
                      <a:lnTo>
                        <a:pt x="14037" y="1672"/>
                      </a:lnTo>
                      <a:lnTo>
                        <a:pt x="14040" y="1660"/>
                      </a:lnTo>
                      <a:lnTo>
                        <a:pt x="14036" y="1657"/>
                      </a:lnTo>
                      <a:lnTo>
                        <a:pt x="14033" y="1653"/>
                      </a:lnTo>
                      <a:lnTo>
                        <a:pt x="14079" y="1658"/>
                      </a:lnTo>
                      <a:cubicBezTo>
                        <a:pt x="14077" y="1657"/>
                        <a:pt x="14075" y="1655"/>
                        <a:pt x="14073" y="1654"/>
                      </a:cubicBezTo>
                      <a:lnTo>
                        <a:pt x="14044" y="1644"/>
                      </a:lnTo>
                      <a:lnTo>
                        <a:pt x="14018" y="1637"/>
                      </a:lnTo>
                      <a:lnTo>
                        <a:pt x="13988" y="1632"/>
                      </a:lnTo>
                      <a:lnTo>
                        <a:pt x="13977" y="1632"/>
                      </a:lnTo>
                      <a:lnTo>
                        <a:pt x="13986" y="1642"/>
                      </a:lnTo>
                      <a:lnTo>
                        <a:pt x="14064" y="1704"/>
                      </a:lnTo>
                      <a:lnTo>
                        <a:pt x="14105" y="1726"/>
                      </a:lnTo>
                      <a:lnTo>
                        <a:pt x="14109" y="1734"/>
                      </a:lnTo>
                      <a:lnTo>
                        <a:pt x="14102" y="1740"/>
                      </a:lnTo>
                      <a:lnTo>
                        <a:pt x="14093" y="1732"/>
                      </a:lnTo>
                      <a:lnTo>
                        <a:pt x="14075" y="1724"/>
                      </a:lnTo>
                      <a:lnTo>
                        <a:pt x="14053" y="1718"/>
                      </a:lnTo>
                      <a:lnTo>
                        <a:pt x="14045" y="1713"/>
                      </a:lnTo>
                      <a:lnTo>
                        <a:pt x="14031" y="1699"/>
                      </a:lnTo>
                      <a:lnTo>
                        <a:pt x="14026" y="1689"/>
                      </a:lnTo>
                      <a:lnTo>
                        <a:pt x="13994" y="1658"/>
                      </a:lnTo>
                      <a:lnTo>
                        <a:pt x="13976" y="1659"/>
                      </a:lnTo>
                      <a:lnTo>
                        <a:pt x="13979" y="1666"/>
                      </a:lnTo>
                      <a:lnTo>
                        <a:pt x="13989" y="1682"/>
                      </a:lnTo>
                      <a:lnTo>
                        <a:pt x="13991" y="1692"/>
                      </a:lnTo>
                      <a:lnTo>
                        <a:pt x="13999" y="1704"/>
                      </a:lnTo>
                      <a:lnTo>
                        <a:pt x="14018" y="1730"/>
                      </a:lnTo>
                      <a:lnTo>
                        <a:pt x="14023" y="1742"/>
                      </a:lnTo>
                      <a:lnTo>
                        <a:pt x="14045" y="1767"/>
                      </a:lnTo>
                      <a:lnTo>
                        <a:pt x="14047" y="1775"/>
                      </a:lnTo>
                      <a:lnTo>
                        <a:pt x="14102" y="1835"/>
                      </a:lnTo>
                      <a:lnTo>
                        <a:pt x="14110" y="1859"/>
                      </a:lnTo>
                      <a:lnTo>
                        <a:pt x="14104" y="1868"/>
                      </a:lnTo>
                      <a:lnTo>
                        <a:pt x="14117" y="1890"/>
                      </a:lnTo>
                      <a:cubicBezTo>
                        <a:pt x="14118" y="1891"/>
                        <a:pt x="14120" y="1892"/>
                        <a:pt x="14121" y="1894"/>
                      </a:cubicBezTo>
                      <a:lnTo>
                        <a:pt x="14126" y="1895"/>
                      </a:lnTo>
                      <a:lnTo>
                        <a:pt x="14133" y="1895"/>
                      </a:lnTo>
                      <a:lnTo>
                        <a:pt x="14145" y="1880"/>
                      </a:lnTo>
                      <a:lnTo>
                        <a:pt x="14163" y="1879"/>
                      </a:lnTo>
                      <a:lnTo>
                        <a:pt x="14167" y="1874"/>
                      </a:lnTo>
                      <a:lnTo>
                        <a:pt x="14195" y="1889"/>
                      </a:lnTo>
                      <a:lnTo>
                        <a:pt x="14210" y="1900"/>
                      </a:lnTo>
                      <a:lnTo>
                        <a:pt x="14242" y="1936"/>
                      </a:lnTo>
                      <a:lnTo>
                        <a:pt x="14253" y="1942"/>
                      </a:lnTo>
                      <a:lnTo>
                        <a:pt x="14293" y="1955"/>
                      </a:lnTo>
                      <a:lnTo>
                        <a:pt x="14306" y="1954"/>
                      </a:lnTo>
                      <a:lnTo>
                        <a:pt x="14325" y="1952"/>
                      </a:lnTo>
                      <a:cubicBezTo>
                        <a:pt x="14322" y="1949"/>
                        <a:pt x="14318" y="1945"/>
                        <a:pt x="14315" y="1941"/>
                      </a:cubicBezTo>
                      <a:lnTo>
                        <a:pt x="14303" y="1938"/>
                      </a:lnTo>
                      <a:lnTo>
                        <a:pt x="14295" y="1934"/>
                      </a:lnTo>
                      <a:lnTo>
                        <a:pt x="14279" y="1911"/>
                      </a:lnTo>
                      <a:lnTo>
                        <a:pt x="14280" y="1908"/>
                      </a:lnTo>
                      <a:lnTo>
                        <a:pt x="14293" y="1915"/>
                      </a:lnTo>
                      <a:lnTo>
                        <a:pt x="14302" y="1923"/>
                      </a:lnTo>
                      <a:lnTo>
                        <a:pt x="14340" y="1931"/>
                      </a:lnTo>
                      <a:lnTo>
                        <a:pt x="14360" y="1943"/>
                      </a:lnTo>
                      <a:lnTo>
                        <a:pt x="14357" y="1934"/>
                      </a:lnTo>
                      <a:lnTo>
                        <a:pt x="14359" y="1926"/>
                      </a:lnTo>
                      <a:lnTo>
                        <a:pt x="14395" y="1927"/>
                      </a:lnTo>
                      <a:lnTo>
                        <a:pt x="14413" y="1915"/>
                      </a:lnTo>
                      <a:lnTo>
                        <a:pt x="14424" y="1913"/>
                      </a:lnTo>
                      <a:lnTo>
                        <a:pt x="14439" y="1928"/>
                      </a:lnTo>
                      <a:lnTo>
                        <a:pt x="14460" y="1942"/>
                      </a:lnTo>
                      <a:lnTo>
                        <a:pt x="14464" y="1948"/>
                      </a:lnTo>
                      <a:lnTo>
                        <a:pt x="14451" y="1957"/>
                      </a:lnTo>
                      <a:lnTo>
                        <a:pt x="14446" y="1968"/>
                      </a:lnTo>
                      <a:lnTo>
                        <a:pt x="14449" y="1973"/>
                      </a:lnTo>
                      <a:lnTo>
                        <a:pt x="14468" y="1979"/>
                      </a:lnTo>
                      <a:lnTo>
                        <a:pt x="14469" y="1989"/>
                      </a:lnTo>
                      <a:lnTo>
                        <a:pt x="14472" y="1993"/>
                      </a:lnTo>
                      <a:lnTo>
                        <a:pt x="14483" y="1998"/>
                      </a:lnTo>
                      <a:lnTo>
                        <a:pt x="14494" y="2001"/>
                      </a:lnTo>
                      <a:lnTo>
                        <a:pt x="14508" y="2004"/>
                      </a:lnTo>
                      <a:lnTo>
                        <a:pt x="14517" y="2006"/>
                      </a:lnTo>
                      <a:lnTo>
                        <a:pt x="14527" y="2007"/>
                      </a:lnTo>
                      <a:lnTo>
                        <a:pt x="14527" y="2002"/>
                      </a:lnTo>
                      <a:lnTo>
                        <a:pt x="14524" y="1999"/>
                      </a:lnTo>
                      <a:lnTo>
                        <a:pt x="14523" y="1989"/>
                      </a:lnTo>
                      <a:lnTo>
                        <a:pt x="14535" y="1999"/>
                      </a:lnTo>
                      <a:lnTo>
                        <a:pt x="14541" y="2002"/>
                      </a:lnTo>
                      <a:lnTo>
                        <a:pt x="14548" y="2003"/>
                      </a:lnTo>
                      <a:lnTo>
                        <a:pt x="14560" y="2010"/>
                      </a:lnTo>
                      <a:lnTo>
                        <a:pt x="14564" y="2008"/>
                      </a:lnTo>
                      <a:lnTo>
                        <a:pt x="14567" y="2005"/>
                      </a:lnTo>
                      <a:lnTo>
                        <a:pt x="14571" y="2004"/>
                      </a:lnTo>
                      <a:lnTo>
                        <a:pt x="14574" y="2006"/>
                      </a:lnTo>
                      <a:lnTo>
                        <a:pt x="14574" y="2013"/>
                      </a:lnTo>
                      <a:lnTo>
                        <a:pt x="14571" y="2020"/>
                      </a:lnTo>
                      <a:lnTo>
                        <a:pt x="14562" y="2031"/>
                      </a:lnTo>
                      <a:lnTo>
                        <a:pt x="14555" y="2035"/>
                      </a:lnTo>
                      <a:lnTo>
                        <a:pt x="14551" y="2045"/>
                      </a:lnTo>
                      <a:lnTo>
                        <a:pt x="14546" y="2078"/>
                      </a:lnTo>
                      <a:lnTo>
                        <a:pt x="14548" y="2092"/>
                      </a:lnTo>
                      <a:lnTo>
                        <a:pt x="14553" y="2101"/>
                      </a:lnTo>
                      <a:lnTo>
                        <a:pt x="14569" y="2117"/>
                      </a:lnTo>
                      <a:lnTo>
                        <a:pt x="14589" y="2127"/>
                      </a:lnTo>
                      <a:lnTo>
                        <a:pt x="14606" y="2143"/>
                      </a:lnTo>
                      <a:lnTo>
                        <a:pt x="14625" y="2153"/>
                      </a:lnTo>
                      <a:lnTo>
                        <a:pt x="14643" y="2159"/>
                      </a:lnTo>
                      <a:lnTo>
                        <a:pt x="14666" y="2188"/>
                      </a:lnTo>
                      <a:lnTo>
                        <a:pt x="14668" y="2208"/>
                      </a:lnTo>
                      <a:lnTo>
                        <a:pt x="14665" y="2219"/>
                      </a:lnTo>
                      <a:lnTo>
                        <a:pt x="14651" y="2232"/>
                      </a:lnTo>
                      <a:lnTo>
                        <a:pt x="14630" y="2245"/>
                      </a:lnTo>
                      <a:lnTo>
                        <a:pt x="14628" y="2247"/>
                      </a:lnTo>
                      <a:lnTo>
                        <a:pt x="14623" y="2248"/>
                      </a:lnTo>
                      <a:lnTo>
                        <a:pt x="14609" y="2249"/>
                      </a:lnTo>
                      <a:lnTo>
                        <a:pt x="14600" y="2252"/>
                      </a:lnTo>
                      <a:lnTo>
                        <a:pt x="14609" y="2257"/>
                      </a:lnTo>
                      <a:lnTo>
                        <a:pt x="14652" y="2269"/>
                      </a:lnTo>
                      <a:lnTo>
                        <a:pt x="14672" y="2275"/>
                      </a:lnTo>
                      <a:lnTo>
                        <a:pt x="14709" y="2284"/>
                      </a:lnTo>
                      <a:lnTo>
                        <a:pt x="14739" y="2290"/>
                      </a:lnTo>
                      <a:lnTo>
                        <a:pt x="14752" y="2292"/>
                      </a:lnTo>
                      <a:lnTo>
                        <a:pt x="14760" y="2290"/>
                      </a:lnTo>
                      <a:lnTo>
                        <a:pt x="14773" y="2297"/>
                      </a:lnTo>
                      <a:lnTo>
                        <a:pt x="14798" y="2306"/>
                      </a:lnTo>
                      <a:lnTo>
                        <a:pt x="14845" y="2319"/>
                      </a:lnTo>
                      <a:lnTo>
                        <a:pt x="14864" y="2327"/>
                      </a:lnTo>
                      <a:lnTo>
                        <a:pt x="14882" y="2337"/>
                      </a:lnTo>
                      <a:lnTo>
                        <a:pt x="14890" y="2343"/>
                      </a:lnTo>
                      <a:lnTo>
                        <a:pt x="14893" y="2350"/>
                      </a:lnTo>
                      <a:lnTo>
                        <a:pt x="14886" y="2355"/>
                      </a:lnTo>
                      <a:lnTo>
                        <a:pt x="14861" y="2356"/>
                      </a:lnTo>
                      <a:lnTo>
                        <a:pt x="14858" y="2359"/>
                      </a:lnTo>
                      <a:lnTo>
                        <a:pt x="14875" y="2365"/>
                      </a:lnTo>
                      <a:lnTo>
                        <a:pt x="14879" y="2371"/>
                      </a:lnTo>
                      <a:lnTo>
                        <a:pt x="14875" y="2383"/>
                      </a:lnTo>
                      <a:lnTo>
                        <a:pt x="14858" y="2394"/>
                      </a:lnTo>
                      <a:lnTo>
                        <a:pt x="14855" y="2406"/>
                      </a:lnTo>
                      <a:lnTo>
                        <a:pt x="14806" y="2419"/>
                      </a:lnTo>
                      <a:lnTo>
                        <a:pt x="14789" y="2425"/>
                      </a:lnTo>
                      <a:lnTo>
                        <a:pt x="14773" y="2428"/>
                      </a:lnTo>
                      <a:lnTo>
                        <a:pt x="14777" y="2438"/>
                      </a:lnTo>
                      <a:lnTo>
                        <a:pt x="14766" y="2441"/>
                      </a:lnTo>
                      <a:lnTo>
                        <a:pt x="14754" y="2435"/>
                      </a:lnTo>
                      <a:lnTo>
                        <a:pt x="14739" y="2420"/>
                      </a:lnTo>
                      <a:lnTo>
                        <a:pt x="14734" y="2409"/>
                      </a:lnTo>
                      <a:lnTo>
                        <a:pt x="14715" y="2415"/>
                      </a:lnTo>
                      <a:lnTo>
                        <a:pt x="14702" y="2418"/>
                      </a:lnTo>
                      <a:lnTo>
                        <a:pt x="14698" y="2422"/>
                      </a:lnTo>
                      <a:lnTo>
                        <a:pt x="14712" y="2422"/>
                      </a:lnTo>
                      <a:lnTo>
                        <a:pt x="14725" y="2424"/>
                      </a:lnTo>
                      <a:lnTo>
                        <a:pt x="14736" y="2429"/>
                      </a:lnTo>
                      <a:lnTo>
                        <a:pt x="14745" y="2436"/>
                      </a:lnTo>
                      <a:lnTo>
                        <a:pt x="14688" y="2456"/>
                      </a:lnTo>
                      <a:lnTo>
                        <a:pt x="14662" y="2469"/>
                      </a:lnTo>
                      <a:lnTo>
                        <a:pt x="14654" y="2477"/>
                      </a:lnTo>
                      <a:lnTo>
                        <a:pt x="14634" y="2480"/>
                      </a:lnTo>
                      <a:lnTo>
                        <a:pt x="14627" y="2476"/>
                      </a:lnTo>
                      <a:lnTo>
                        <a:pt x="14644" y="2460"/>
                      </a:lnTo>
                      <a:lnTo>
                        <a:pt x="14651" y="2447"/>
                      </a:lnTo>
                      <a:lnTo>
                        <a:pt x="14675" y="2428"/>
                      </a:lnTo>
                      <a:lnTo>
                        <a:pt x="14663" y="2411"/>
                      </a:lnTo>
                      <a:lnTo>
                        <a:pt x="14644" y="2403"/>
                      </a:lnTo>
                      <a:cubicBezTo>
                        <a:pt x="14633" y="2403"/>
                        <a:pt x="14622" y="2402"/>
                        <a:pt x="14611" y="2401"/>
                      </a:cubicBezTo>
                      <a:lnTo>
                        <a:pt x="14589" y="2405"/>
                      </a:lnTo>
                      <a:lnTo>
                        <a:pt x="14582" y="2413"/>
                      </a:lnTo>
                      <a:lnTo>
                        <a:pt x="14595" y="2439"/>
                      </a:lnTo>
                      <a:lnTo>
                        <a:pt x="14589" y="2444"/>
                      </a:lnTo>
                      <a:lnTo>
                        <a:pt x="14585" y="2440"/>
                      </a:lnTo>
                      <a:lnTo>
                        <a:pt x="14581" y="2434"/>
                      </a:lnTo>
                      <a:lnTo>
                        <a:pt x="14568" y="2425"/>
                      </a:lnTo>
                      <a:lnTo>
                        <a:pt x="14540" y="2409"/>
                      </a:lnTo>
                      <a:lnTo>
                        <a:pt x="14531" y="2403"/>
                      </a:lnTo>
                      <a:lnTo>
                        <a:pt x="14516" y="2403"/>
                      </a:lnTo>
                      <a:lnTo>
                        <a:pt x="14500" y="2411"/>
                      </a:lnTo>
                      <a:lnTo>
                        <a:pt x="14506" y="2427"/>
                      </a:lnTo>
                      <a:lnTo>
                        <a:pt x="14506" y="2430"/>
                      </a:lnTo>
                      <a:lnTo>
                        <a:pt x="14492" y="2423"/>
                      </a:lnTo>
                      <a:lnTo>
                        <a:pt x="14482" y="2417"/>
                      </a:lnTo>
                      <a:lnTo>
                        <a:pt x="14461" y="2407"/>
                      </a:lnTo>
                      <a:lnTo>
                        <a:pt x="14445" y="2404"/>
                      </a:lnTo>
                      <a:lnTo>
                        <a:pt x="14447" y="2406"/>
                      </a:lnTo>
                      <a:lnTo>
                        <a:pt x="14450" y="2413"/>
                      </a:lnTo>
                      <a:lnTo>
                        <a:pt x="14444" y="2414"/>
                      </a:lnTo>
                      <a:lnTo>
                        <a:pt x="14433" y="2412"/>
                      </a:lnTo>
                      <a:lnTo>
                        <a:pt x="14428" y="2420"/>
                      </a:lnTo>
                      <a:lnTo>
                        <a:pt x="14424" y="2425"/>
                      </a:lnTo>
                      <a:lnTo>
                        <a:pt x="14431" y="2440"/>
                      </a:lnTo>
                      <a:lnTo>
                        <a:pt x="14423" y="2440"/>
                      </a:lnTo>
                      <a:lnTo>
                        <a:pt x="14417" y="2438"/>
                      </a:lnTo>
                      <a:lnTo>
                        <a:pt x="14415" y="2444"/>
                      </a:lnTo>
                      <a:lnTo>
                        <a:pt x="14409" y="2449"/>
                      </a:lnTo>
                      <a:lnTo>
                        <a:pt x="14401" y="2450"/>
                      </a:lnTo>
                      <a:lnTo>
                        <a:pt x="14398" y="2451"/>
                      </a:lnTo>
                      <a:lnTo>
                        <a:pt x="14395" y="2461"/>
                      </a:lnTo>
                      <a:lnTo>
                        <a:pt x="14396" y="2492"/>
                      </a:lnTo>
                      <a:lnTo>
                        <a:pt x="14403" y="2496"/>
                      </a:lnTo>
                      <a:lnTo>
                        <a:pt x="14426" y="2502"/>
                      </a:lnTo>
                      <a:lnTo>
                        <a:pt x="14455" y="2518"/>
                      </a:lnTo>
                      <a:lnTo>
                        <a:pt x="14448" y="2527"/>
                      </a:lnTo>
                      <a:lnTo>
                        <a:pt x="14447" y="2528"/>
                      </a:lnTo>
                      <a:lnTo>
                        <a:pt x="14442" y="2529"/>
                      </a:lnTo>
                      <a:lnTo>
                        <a:pt x="14431" y="2526"/>
                      </a:lnTo>
                      <a:lnTo>
                        <a:pt x="14421" y="2524"/>
                      </a:lnTo>
                      <a:lnTo>
                        <a:pt x="14415" y="2525"/>
                      </a:lnTo>
                      <a:lnTo>
                        <a:pt x="14413" y="2527"/>
                      </a:lnTo>
                      <a:lnTo>
                        <a:pt x="14423" y="2534"/>
                      </a:lnTo>
                      <a:lnTo>
                        <a:pt x="14433" y="2545"/>
                      </a:lnTo>
                      <a:lnTo>
                        <a:pt x="14441" y="2549"/>
                      </a:lnTo>
                      <a:lnTo>
                        <a:pt x="14450" y="2559"/>
                      </a:lnTo>
                      <a:lnTo>
                        <a:pt x="14433" y="2557"/>
                      </a:lnTo>
                      <a:lnTo>
                        <a:pt x="14406" y="2590"/>
                      </a:lnTo>
                      <a:lnTo>
                        <a:pt x="14401" y="2601"/>
                      </a:lnTo>
                      <a:lnTo>
                        <a:pt x="14403" y="2608"/>
                      </a:lnTo>
                      <a:lnTo>
                        <a:pt x="14420" y="2625"/>
                      </a:lnTo>
                      <a:lnTo>
                        <a:pt x="14428" y="2630"/>
                      </a:lnTo>
                      <a:lnTo>
                        <a:pt x="14445" y="2638"/>
                      </a:lnTo>
                      <a:lnTo>
                        <a:pt x="14441" y="2651"/>
                      </a:lnTo>
                      <a:lnTo>
                        <a:pt x="14449" y="2656"/>
                      </a:lnTo>
                      <a:lnTo>
                        <a:pt x="14476" y="2663"/>
                      </a:lnTo>
                      <a:lnTo>
                        <a:pt x="14499" y="2665"/>
                      </a:lnTo>
                      <a:lnTo>
                        <a:pt x="14505" y="2664"/>
                      </a:lnTo>
                      <a:lnTo>
                        <a:pt x="14517" y="2664"/>
                      </a:lnTo>
                      <a:lnTo>
                        <a:pt x="14535" y="2662"/>
                      </a:lnTo>
                      <a:lnTo>
                        <a:pt x="14548" y="2658"/>
                      </a:lnTo>
                      <a:lnTo>
                        <a:pt x="14553" y="2660"/>
                      </a:lnTo>
                      <a:lnTo>
                        <a:pt x="14555" y="2663"/>
                      </a:lnTo>
                      <a:lnTo>
                        <a:pt x="14562" y="2667"/>
                      </a:lnTo>
                      <a:lnTo>
                        <a:pt x="14577" y="2671"/>
                      </a:lnTo>
                      <a:lnTo>
                        <a:pt x="14598" y="2679"/>
                      </a:lnTo>
                      <a:lnTo>
                        <a:pt x="14612" y="2687"/>
                      </a:lnTo>
                      <a:lnTo>
                        <a:pt x="14612" y="2694"/>
                      </a:lnTo>
                      <a:lnTo>
                        <a:pt x="14605" y="2711"/>
                      </a:lnTo>
                      <a:lnTo>
                        <a:pt x="14609" y="2715"/>
                      </a:lnTo>
                      <a:lnTo>
                        <a:pt x="14620" y="2718"/>
                      </a:lnTo>
                      <a:lnTo>
                        <a:pt x="14625" y="2708"/>
                      </a:lnTo>
                      <a:lnTo>
                        <a:pt x="14630" y="2708"/>
                      </a:lnTo>
                      <a:lnTo>
                        <a:pt x="14635" y="2711"/>
                      </a:lnTo>
                      <a:lnTo>
                        <a:pt x="14641" y="2719"/>
                      </a:lnTo>
                      <a:lnTo>
                        <a:pt x="14645" y="2732"/>
                      </a:lnTo>
                      <a:lnTo>
                        <a:pt x="14645" y="2743"/>
                      </a:lnTo>
                      <a:lnTo>
                        <a:pt x="14633" y="2748"/>
                      </a:lnTo>
                      <a:lnTo>
                        <a:pt x="14633" y="2755"/>
                      </a:lnTo>
                      <a:lnTo>
                        <a:pt x="14640" y="2774"/>
                      </a:lnTo>
                      <a:lnTo>
                        <a:pt x="14654" y="2792"/>
                      </a:lnTo>
                      <a:lnTo>
                        <a:pt x="14650" y="2810"/>
                      </a:lnTo>
                      <a:lnTo>
                        <a:pt x="14662" y="2844"/>
                      </a:lnTo>
                      <a:lnTo>
                        <a:pt x="14663" y="2852"/>
                      </a:lnTo>
                      <a:lnTo>
                        <a:pt x="14648" y="2864"/>
                      </a:lnTo>
                      <a:lnTo>
                        <a:pt x="14642" y="2885"/>
                      </a:lnTo>
                      <a:lnTo>
                        <a:pt x="14619" y="2905"/>
                      </a:lnTo>
                      <a:lnTo>
                        <a:pt x="14591" y="2903"/>
                      </a:lnTo>
                      <a:lnTo>
                        <a:pt x="14567" y="2895"/>
                      </a:lnTo>
                      <a:cubicBezTo>
                        <a:pt x="14566" y="2890"/>
                        <a:pt x="14565" y="2885"/>
                        <a:pt x="14564" y="2881"/>
                      </a:cubicBezTo>
                      <a:lnTo>
                        <a:pt x="14557" y="2871"/>
                      </a:lnTo>
                      <a:lnTo>
                        <a:pt x="14548" y="2871"/>
                      </a:lnTo>
                      <a:lnTo>
                        <a:pt x="14544" y="2872"/>
                      </a:lnTo>
                      <a:lnTo>
                        <a:pt x="14537" y="2890"/>
                      </a:lnTo>
                      <a:lnTo>
                        <a:pt x="14549" y="2944"/>
                      </a:lnTo>
                      <a:lnTo>
                        <a:pt x="14539" y="2979"/>
                      </a:lnTo>
                      <a:lnTo>
                        <a:pt x="14544" y="3034"/>
                      </a:lnTo>
                      <a:lnTo>
                        <a:pt x="14571" y="3064"/>
                      </a:lnTo>
                      <a:lnTo>
                        <a:pt x="14583" y="3101"/>
                      </a:lnTo>
                      <a:lnTo>
                        <a:pt x="14597" y="3114"/>
                      </a:lnTo>
                      <a:lnTo>
                        <a:pt x="14606" y="3132"/>
                      </a:lnTo>
                      <a:lnTo>
                        <a:pt x="14623" y="3135"/>
                      </a:lnTo>
                      <a:lnTo>
                        <a:pt x="14634" y="3130"/>
                      </a:lnTo>
                      <a:lnTo>
                        <a:pt x="14637" y="3126"/>
                      </a:lnTo>
                      <a:lnTo>
                        <a:pt x="14641" y="3122"/>
                      </a:lnTo>
                      <a:lnTo>
                        <a:pt x="14646" y="3126"/>
                      </a:lnTo>
                      <a:lnTo>
                        <a:pt x="14649" y="3130"/>
                      </a:lnTo>
                      <a:lnTo>
                        <a:pt x="14660" y="3139"/>
                      </a:lnTo>
                      <a:lnTo>
                        <a:pt x="14670" y="3145"/>
                      </a:lnTo>
                      <a:lnTo>
                        <a:pt x="14692" y="3149"/>
                      </a:lnTo>
                      <a:lnTo>
                        <a:pt x="14712" y="3156"/>
                      </a:lnTo>
                      <a:lnTo>
                        <a:pt x="14742" y="3169"/>
                      </a:lnTo>
                      <a:lnTo>
                        <a:pt x="14756" y="3177"/>
                      </a:lnTo>
                      <a:lnTo>
                        <a:pt x="14773" y="3186"/>
                      </a:lnTo>
                      <a:lnTo>
                        <a:pt x="14789" y="3186"/>
                      </a:lnTo>
                      <a:lnTo>
                        <a:pt x="14795" y="3183"/>
                      </a:lnTo>
                      <a:lnTo>
                        <a:pt x="14801" y="3173"/>
                      </a:lnTo>
                      <a:lnTo>
                        <a:pt x="14806" y="3170"/>
                      </a:lnTo>
                      <a:lnTo>
                        <a:pt x="14811" y="3173"/>
                      </a:lnTo>
                      <a:lnTo>
                        <a:pt x="14807" y="3190"/>
                      </a:lnTo>
                      <a:lnTo>
                        <a:pt x="14791" y="3192"/>
                      </a:lnTo>
                      <a:lnTo>
                        <a:pt x="14782" y="3191"/>
                      </a:lnTo>
                      <a:lnTo>
                        <a:pt x="14768" y="3189"/>
                      </a:lnTo>
                      <a:lnTo>
                        <a:pt x="14752" y="3179"/>
                      </a:lnTo>
                      <a:lnTo>
                        <a:pt x="14741" y="3171"/>
                      </a:lnTo>
                      <a:lnTo>
                        <a:pt x="14715" y="3159"/>
                      </a:lnTo>
                      <a:lnTo>
                        <a:pt x="14692" y="3153"/>
                      </a:lnTo>
                      <a:lnTo>
                        <a:pt x="14644" y="3142"/>
                      </a:lnTo>
                      <a:lnTo>
                        <a:pt x="14635" y="3150"/>
                      </a:lnTo>
                      <a:lnTo>
                        <a:pt x="14619" y="3152"/>
                      </a:lnTo>
                      <a:lnTo>
                        <a:pt x="14588" y="3135"/>
                      </a:lnTo>
                      <a:lnTo>
                        <a:pt x="14572" y="3130"/>
                      </a:lnTo>
                      <a:lnTo>
                        <a:pt x="14558" y="3130"/>
                      </a:lnTo>
                      <a:lnTo>
                        <a:pt x="14528" y="3130"/>
                      </a:lnTo>
                      <a:lnTo>
                        <a:pt x="14510" y="3133"/>
                      </a:lnTo>
                      <a:lnTo>
                        <a:pt x="14503" y="3136"/>
                      </a:lnTo>
                      <a:lnTo>
                        <a:pt x="14499" y="3140"/>
                      </a:lnTo>
                      <a:lnTo>
                        <a:pt x="14530" y="3142"/>
                      </a:lnTo>
                      <a:lnTo>
                        <a:pt x="14546" y="3149"/>
                      </a:lnTo>
                      <a:lnTo>
                        <a:pt x="14552" y="3154"/>
                      </a:lnTo>
                      <a:lnTo>
                        <a:pt x="14563" y="3175"/>
                      </a:lnTo>
                      <a:lnTo>
                        <a:pt x="14565" y="3187"/>
                      </a:lnTo>
                      <a:lnTo>
                        <a:pt x="14557" y="3202"/>
                      </a:lnTo>
                      <a:lnTo>
                        <a:pt x="14539" y="3216"/>
                      </a:lnTo>
                      <a:lnTo>
                        <a:pt x="14526" y="3218"/>
                      </a:lnTo>
                      <a:lnTo>
                        <a:pt x="14506" y="3216"/>
                      </a:lnTo>
                      <a:lnTo>
                        <a:pt x="14496" y="3203"/>
                      </a:lnTo>
                      <a:lnTo>
                        <a:pt x="14490" y="3198"/>
                      </a:lnTo>
                      <a:lnTo>
                        <a:pt x="14486" y="3206"/>
                      </a:lnTo>
                      <a:lnTo>
                        <a:pt x="14485" y="3216"/>
                      </a:lnTo>
                      <a:lnTo>
                        <a:pt x="14514" y="3226"/>
                      </a:lnTo>
                      <a:lnTo>
                        <a:pt x="14512" y="3232"/>
                      </a:lnTo>
                      <a:lnTo>
                        <a:pt x="14497" y="3259"/>
                      </a:lnTo>
                      <a:lnTo>
                        <a:pt x="14503" y="3270"/>
                      </a:lnTo>
                      <a:lnTo>
                        <a:pt x="14519" y="3284"/>
                      </a:lnTo>
                      <a:lnTo>
                        <a:pt x="14531" y="3292"/>
                      </a:lnTo>
                      <a:lnTo>
                        <a:pt x="14551" y="3302"/>
                      </a:lnTo>
                      <a:lnTo>
                        <a:pt x="14565" y="3304"/>
                      </a:lnTo>
                      <a:lnTo>
                        <a:pt x="14570" y="3303"/>
                      </a:lnTo>
                      <a:lnTo>
                        <a:pt x="14573" y="3287"/>
                      </a:lnTo>
                      <a:lnTo>
                        <a:pt x="14568" y="3272"/>
                      </a:lnTo>
                      <a:lnTo>
                        <a:pt x="14554" y="3252"/>
                      </a:lnTo>
                      <a:lnTo>
                        <a:pt x="14558" y="3249"/>
                      </a:lnTo>
                      <a:lnTo>
                        <a:pt x="14565" y="3248"/>
                      </a:lnTo>
                      <a:lnTo>
                        <a:pt x="14575" y="3255"/>
                      </a:lnTo>
                      <a:lnTo>
                        <a:pt x="14591" y="3276"/>
                      </a:lnTo>
                      <a:lnTo>
                        <a:pt x="14630" y="3314"/>
                      </a:lnTo>
                      <a:lnTo>
                        <a:pt x="14635" y="3326"/>
                      </a:lnTo>
                      <a:lnTo>
                        <a:pt x="14628" y="3339"/>
                      </a:lnTo>
                      <a:lnTo>
                        <a:pt x="14649" y="3353"/>
                      </a:lnTo>
                      <a:lnTo>
                        <a:pt x="14654" y="3358"/>
                      </a:lnTo>
                      <a:lnTo>
                        <a:pt x="14669" y="3388"/>
                      </a:lnTo>
                      <a:lnTo>
                        <a:pt x="14671" y="3400"/>
                      </a:lnTo>
                      <a:lnTo>
                        <a:pt x="14682" y="3406"/>
                      </a:lnTo>
                      <a:lnTo>
                        <a:pt x="14684" y="3414"/>
                      </a:lnTo>
                      <a:lnTo>
                        <a:pt x="14689" y="3423"/>
                      </a:lnTo>
                      <a:lnTo>
                        <a:pt x="14704" y="3440"/>
                      </a:lnTo>
                      <a:lnTo>
                        <a:pt x="14706" y="3460"/>
                      </a:lnTo>
                      <a:lnTo>
                        <a:pt x="14703" y="3472"/>
                      </a:lnTo>
                      <a:lnTo>
                        <a:pt x="14710" y="3507"/>
                      </a:lnTo>
                      <a:lnTo>
                        <a:pt x="14718" y="3518"/>
                      </a:lnTo>
                      <a:lnTo>
                        <a:pt x="14729" y="3527"/>
                      </a:lnTo>
                      <a:lnTo>
                        <a:pt x="14743" y="3534"/>
                      </a:lnTo>
                      <a:lnTo>
                        <a:pt x="14755" y="3543"/>
                      </a:lnTo>
                      <a:lnTo>
                        <a:pt x="14780" y="3570"/>
                      </a:lnTo>
                      <a:lnTo>
                        <a:pt x="14791" y="3590"/>
                      </a:lnTo>
                      <a:lnTo>
                        <a:pt x="14793" y="3604"/>
                      </a:lnTo>
                      <a:lnTo>
                        <a:pt x="14778" y="3587"/>
                      </a:lnTo>
                      <a:lnTo>
                        <a:pt x="14752" y="3562"/>
                      </a:lnTo>
                      <a:lnTo>
                        <a:pt x="14670" y="3509"/>
                      </a:lnTo>
                      <a:lnTo>
                        <a:pt x="14666" y="3483"/>
                      </a:lnTo>
                      <a:lnTo>
                        <a:pt x="14655" y="3473"/>
                      </a:lnTo>
                      <a:lnTo>
                        <a:pt x="14604" y="3439"/>
                      </a:lnTo>
                      <a:lnTo>
                        <a:pt x="14596" y="3432"/>
                      </a:lnTo>
                      <a:lnTo>
                        <a:pt x="14596" y="3407"/>
                      </a:lnTo>
                      <a:lnTo>
                        <a:pt x="14579" y="3381"/>
                      </a:lnTo>
                      <a:lnTo>
                        <a:pt x="14496" y="3315"/>
                      </a:lnTo>
                      <a:lnTo>
                        <a:pt x="14481" y="3291"/>
                      </a:lnTo>
                      <a:lnTo>
                        <a:pt x="14460" y="3272"/>
                      </a:lnTo>
                      <a:lnTo>
                        <a:pt x="14451" y="3266"/>
                      </a:lnTo>
                      <a:lnTo>
                        <a:pt x="14438" y="3261"/>
                      </a:lnTo>
                      <a:lnTo>
                        <a:pt x="14430" y="3261"/>
                      </a:lnTo>
                      <a:lnTo>
                        <a:pt x="14422" y="3261"/>
                      </a:lnTo>
                      <a:lnTo>
                        <a:pt x="14408" y="3239"/>
                      </a:lnTo>
                      <a:lnTo>
                        <a:pt x="14386" y="3226"/>
                      </a:lnTo>
                      <a:lnTo>
                        <a:pt x="14363" y="3198"/>
                      </a:lnTo>
                      <a:lnTo>
                        <a:pt x="14335" y="3173"/>
                      </a:lnTo>
                      <a:lnTo>
                        <a:pt x="14311" y="3142"/>
                      </a:lnTo>
                      <a:lnTo>
                        <a:pt x="14282" y="3121"/>
                      </a:lnTo>
                      <a:lnTo>
                        <a:pt x="14237" y="3080"/>
                      </a:lnTo>
                      <a:lnTo>
                        <a:pt x="14163" y="3036"/>
                      </a:lnTo>
                      <a:lnTo>
                        <a:pt x="14122" y="3024"/>
                      </a:lnTo>
                      <a:lnTo>
                        <a:pt x="14109" y="3028"/>
                      </a:lnTo>
                      <a:lnTo>
                        <a:pt x="14102" y="3035"/>
                      </a:lnTo>
                      <a:lnTo>
                        <a:pt x="14083" y="3037"/>
                      </a:lnTo>
                      <a:lnTo>
                        <a:pt x="14081" y="3039"/>
                      </a:lnTo>
                      <a:lnTo>
                        <a:pt x="14095" y="3051"/>
                      </a:lnTo>
                      <a:lnTo>
                        <a:pt x="14053" y="3052"/>
                      </a:lnTo>
                      <a:lnTo>
                        <a:pt x="14030" y="3060"/>
                      </a:lnTo>
                      <a:lnTo>
                        <a:pt x="14027" y="3058"/>
                      </a:lnTo>
                      <a:lnTo>
                        <a:pt x="14025" y="3057"/>
                      </a:lnTo>
                      <a:lnTo>
                        <a:pt x="14029" y="3052"/>
                      </a:lnTo>
                      <a:lnTo>
                        <a:pt x="14061" y="3037"/>
                      </a:lnTo>
                      <a:lnTo>
                        <a:pt x="14065" y="3027"/>
                      </a:lnTo>
                      <a:lnTo>
                        <a:pt x="14070" y="3025"/>
                      </a:lnTo>
                      <a:lnTo>
                        <a:pt x="14079" y="3025"/>
                      </a:lnTo>
                      <a:lnTo>
                        <a:pt x="14093" y="3029"/>
                      </a:lnTo>
                      <a:lnTo>
                        <a:pt x="14092" y="3025"/>
                      </a:lnTo>
                      <a:lnTo>
                        <a:pt x="14086" y="3022"/>
                      </a:lnTo>
                      <a:lnTo>
                        <a:pt x="14056" y="3011"/>
                      </a:lnTo>
                      <a:lnTo>
                        <a:pt x="14016" y="2999"/>
                      </a:lnTo>
                      <a:lnTo>
                        <a:pt x="13998" y="2996"/>
                      </a:lnTo>
                      <a:lnTo>
                        <a:pt x="14009" y="3010"/>
                      </a:lnTo>
                      <a:lnTo>
                        <a:pt x="13952" y="3006"/>
                      </a:lnTo>
                      <a:lnTo>
                        <a:pt x="13934" y="3005"/>
                      </a:lnTo>
                      <a:lnTo>
                        <a:pt x="13916" y="3006"/>
                      </a:lnTo>
                      <a:lnTo>
                        <a:pt x="13915" y="3013"/>
                      </a:lnTo>
                      <a:lnTo>
                        <a:pt x="13920" y="3018"/>
                      </a:lnTo>
                      <a:lnTo>
                        <a:pt x="13927" y="3016"/>
                      </a:lnTo>
                      <a:lnTo>
                        <a:pt x="13937" y="3014"/>
                      </a:lnTo>
                      <a:lnTo>
                        <a:pt x="13948" y="3019"/>
                      </a:lnTo>
                      <a:lnTo>
                        <a:pt x="13953" y="3021"/>
                      </a:lnTo>
                      <a:lnTo>
                        <a:pt x="13969" y="3033"/>
                      </a:lnTo>
                      <a:lnTo>
                        <a:pt x="13971" y="3040"/>
                      </a:lnTo>
                      <a:lnTo>
                        <a:pt x="13964" y="3036"/>
                      </a:lnTo>
                      <a:lnTo>
                        <a:pt x="13950" y="3031"/>
                      </a:lnTo>
                      <a:lnTo>
                        <a:pt x="13935" y="3030"/>
                      </a:lnTo>
                      <a:lnTo>
                        <a:pt x="13927" y="3031"/>
                      </a:lnTo>
                      <a:lnTo>
                        <a:pt x="13884" y="3026"/>
                      </a:lnTo>
                      <a:lnTo>
                        <a:pt x="13878" y="3033"/>
                      </a:lnTo>
                      <a:lnTo>
                        <a:pt x="13872" y="3037"/>
                      </a:lnTo>
                      <a:lnTo>
                        <a:pt x="13876" y="3043"/>
                      </a:lnTo>
                      <a:lnTo>
                        <a:pt x="13887" y="3054"/>
                      </a:lnTo>
                      <a:lnTo>
                        <a:pt x="13877" y="3049"/>
                      </a:lnTo>
                      <a:lnTo>
                        <a:pt x="13860" y="3043"/>
                      </a:lnTo>
                      <a:lnTo>
                        <a:pt x="13841" y="3045"/>
                      </a:lnTo>
                      <a:lnTo>
                        <a:pt x="13828" y="3049"/>
                      </a:lnTo>
                      <a:lnTo>
                        <a:pt x="13825" y="3056"/>
                      </a:lnTo>
                      <a:lnTo>
                        <a:pt x="13808" y="3061"/>
                      </a:lnTo>
                      <a:lnTo>
                        <a:pt x="13799" y="3070"/>
                      </a:lnTo>
                      <a:lnTo>
                        <a:pt x="13791" y="3093"/>
                      </a:lnTo>
                      <a:lnTo>
                        <a:pt x="13805" y="3115"/>
                      </a:lnTo>
                      <a:lnTo>
                        <a:pt x="13796" y="3138"/>
                      </a:lnTo>
                      <a:lnTo>
                        <a:pt x="13805" y="3168"/>
                      </a:lnTo>
                      <a:cubicBezTo>
                        <a:pt x="13805" y="3172"/>
                        <a:pt x="13805" y="3176"/>
                        <a:pt x="13805" y="3179"/>
                      </a:cubicBezTo>
                      <a:lnTo>
                        <a:pt x="13800" y="3185"/>
                      </a:lnTo>
                      <a:lnTo>
                        <a:pt x="13805" y="3192"/>
                      </a:lnTo>
                      <a:lnTo>
                        <a:pt x="13821" y="3199"/>
                      </a:lnTo>
                      <a:lnTo>
                        <a:pt x="13845" y="3206"/>
                      </a:lnTo>
                      <a:lnTo>
                        <a:pt x="13858" y="3216"/>
                      </a:lnTo>
                      <a:lnTo>
                        <a:pt x="13861" y="3221"/>
                      </a:lnTo>
                      <a:lnTo>
                        <a:pt x="13857" y="3239"/>
                      </a:lnTo>
                      <a:lnTo>
                        <a:pt x="13868" y="3255"/>
                      </a:lnTo>
                      <a:lnTo>
                        <a:pt x="13859" y="3259"/>
                      </a:lnTo>
                      <a:lnTo>
                        <a:pt x="13859" y="3270"/>
                      </a:lnTo>
                      <a:lnTo>
                        <a:pt x="13839" y="3266"/>
                      </a:lnTo>
                      <a:lnTo>
                        <a:pt x="13839" y="3260"/>
                      </a:lnTo>
                      <a:lnTo>
                        <a:pt x="13843" y="3257"/>
                      </a:lnTo>
                      <a:lnTo>
                        <a:pt x="13801" y="3235"/>
                      </a:lnTo>
                      <a:lnTo>
                        <a:pt x="13777" y="3219"/>
                      </a:lnTo>
                      <a:lnTo>
                        <a:pt x="13749" y="3204"/>
                      </a:lnTo>
                      <a:lnTo>
                        <a:pt x="13731" y="3206"/>
                      </a:lnTo>
                      <a:lnTo>
                        <a:pt x="13719" y="3216"/>
                      </a:lnTo>
                      <a:lnTo>
                        <a:pt x="13719" y="3222"/>
                      </a:lnTo>
                      <a:lnTo>
                        <a:pt x="13724" y="3226"/>
                      </a:lnTo>
                      <a:lnTo>
                        <a:pt x="13714" y="3239"/>
                      </a:lnTo>
                      <a:lnTo>
                        <a:pt x="13715" y="3246"/>
                      </a:lnTo>
                      <a:lnTo>
                        <a:pt x="13727" y="3261"/>
                      </a:lnTo>
                      <a:lnTo>
                        <a:pt x="13726" y="3266"/>
                      </a:lnTo>
                      <a:lnTo>
                        <a:pt x="13698" y="3261"/>
                      </a:lnTo>
                      <a:lnTo>
                        <a:pt x="13700" y="3275"/>
                      </a:lnTo>
                      <a:lnTo>
                        <a:pt x="13694" y="3318"/>
                      </a:lnTo>
                      <a:lnTo>
                        <a:pt x="13686" y="3311"/>
                      </a:lnTo>
                      <a:lnTo>
                        <a:pt x="13676" y="3285"/>
                      </a:lnTo>
                      <a:lnTo>
                        <a:pt x="13660" y="3263"/>
                      </a:lnTo>
                      <a:lnTo>
                        <a:pt x="13630" y="3242"/>
                      </a:lnTo>
                      <a:lnTo>
                        <a:pt x="13619" y="3227"/>
                      </a:lnTo>
                      <a:lnTo>
                        <a:pt x="13604" y="3226"/>
                      </a:lnTo>
                      <a:lnTo>
                        <a:pt x="13592" y="3227"/>
                      </a:lnTo>
                      <a:lnTo>
                        <a:pt x="13581" y="3231"/>
                      </a:lnTo>
                      <a:lnTo>
                        <a:pt x="13574" y="3245"/>
                      </a:lnTo>
                      <a:lnTo>
                        <a:pt x="13561" y="3255"/>
                      </a:lnTo>
                      <a:lnTo>
                        <a:pt x="13544" y="3257"/>
                      </a:lnTo>
                      <a:lnTo>
                        <a:pt x="13520" y="3274"/>
                      </a:lnTo>
                      <a:cubicBezTo>
                        <a:pt x="13520" y="3276"/>
                        <a:pt x="13520" y="3278"/>
                        <a:pt x="13520" y="3280"/>
                      </a:cubicBezTo>
                      <a:lnTo>
                        <a:pt x="13546" y="3305"/>
                      </a:lnTo>
                      <a:lnTo>
                        <a:pt x="13542" y="3312"/>
                      </a:lnTo>
                      <a:lnTo>
                        <a:pt x="13546" y="3321"/>
                      </a:lnTo>
                      <a:lnTo>
                        <a:pt x="13575" y="3349"/>
                      </a:lnTo>
                      <a:lnTo>
                        <a:pt x="13654" y="3414"/>
                      </a:lnTo>
                      <a:lnTo>
                        <a:pt x="13679" y="3431"/>
                      </a:lnTo>
                      <a:lnTo>
                        <a:pt x="13698" y="3441"/>
                      </a:lnTo>
                      <a:lnTo>
                        <a:pt x="13707" y="3452"/>
                      </a:lnTo>
                      <a:lnTo>
                        <a:pt x="13731" y="3463"/>
                      </a:lnTo>
                      <a:lnTo>
                        <a:pt x="13752" y="3469"/>
                      </a:lnTo>
                      <a:lnTo>
                        <a:pt x="13764" y="3469"/>
                      </a:lnTo>
                      <a:lnTo>
                        <a:pt x="13785" y="3471"/>
                      </a:lnTo>
                      <a:lnTo>
                        <a:pt x="13808" y="3482"/>
                      </a:lnTo>
                      <a:lnTo>
                        <a:pt x="13823" y="3490"/>
                      </a:lnTo>
                      <a:lnTo>
                        <a:pt x="13830" y="3490"/>
                      </a:lnTo>
                      <a:lnTo>
                        <a:pt x="13830" y="3480"/>
                      </a:lnTo>
                      <a:lnTo>
                        <a:pt x="13847" y="3465"/>
                      </a:lnTo>
                      <a:lnTo>
                        <a:pt x="13859" y="3473"/>
                      </a:lnTo>
                      <a:lnTo>
                        <a:pt x="13846" y="3481"/>
                      </a:lnTo>
                      <a:lnTo>
                        <a:pt x="13845" y="3492"/>
                      </a:lnTo>
                      <a:lnTo>
                        <a:pt x="13830" y="3496"/>
                      </a:lnTo>
                      <a:lnTo>
                        <a:pt x="13839" y="3522"/>
                      </a:lnTo>
                      <a:lnTo>
                        <a:pt x="13833" y="3537"/>
                      </a:lnTo>
                      <a:lnTo>
                        <a:pt x="13835" y="3553"/>
                      </a:lnTo>
                      <a:lnTo>
                        <a:pt x="13817" y="3578"/>
                      </a:lnTo>
                      <a:lnTo>
                        <a:pt x="13825" y="3584"/>
                      </a:lnTo>
                      <a:lnTo>
                        <a:pt x="13840" y="3582"/>
                      </a:lnTo>
                      <a:lnTo>
                        <a:pt x="13853" y="3580"/>
                      </a:lnTo>
                      <a:lnTo>
                        <a:pt x="13885" y="3575"/>
                      </a:lnTo>
                      <a:lnTo>
                        <a:pt x="13896" y="3572"/>
                      </a:lnTo>
                      <a:lnTo>
                        <a:pt x="13925" y="3572"/>
                      </a:lnTo>
                      <a:lnTo>
                        <a:pt x="13979" y="3589"/>
                      </a:lnTo>
                      <a:lnTo>
                        <a:pt x="13991" y="3599"/>
                      </a:lnTo>
                      <a:lnTo>
                        <a:pt x="14008" y="3611"/>
                      </a:lnTo>
                      <a:lnTo>
                        <a:pt x="14010" y="3615"/>
                      </a:lnTo>
                      <a:lnTo>
                        <a:pt x="14008" y="3618"/>
                      </a:lnTo>
                      <a:lnTo>
                        <a:pt x="13996" y="3607"/>
                      </a:lnTo>
                      <a:lnTo>
                        <a:pt x="13971" y="3594"/>
                      </a:lnTo>
                      <a:lnTo>
                        <a:pt x="13953" y="3585"/>
                      </a:lnTo>
                      <a:lnTo>
                        <a:pt x="13939" y="3585"/>
                      </a:lnTo>
                      <a:lnTo>
                        <a:pt x="13937" y="3586"/>
                      </a:lnTo>
                      <a:lnTo>
                        <a:pt x="13930" y="3586"/>
                      </a:lnTo>
                      <a:lnTo>
                        <a:pt x="13909" y="3596"/>
                      </a:lnTo>
                      <a:lnTo>
                        <a:pt x="13899" y="3601"/>
                      </a:lnTo>
                      <a:lnTo>
                        <a:pt x="13892" y="3609"/>
                      </a:lnTo>
                      <a:lnTo>
                        <a:pt x="13886" y="3611"/>
                      </a:lnTo>
                      <a:lnTo>
                        <a:pt x="13899" y="3631"/>
                      </a:lnTo>
                      <a:lnTo>
                        <a:pt x="13902" y="3638"/>
                      </a:lnTo>
                      <a:lnTo>
                        <a:pt x="13908" y="3648"/>
                      </a:lnTo>
                      <a:lnTo>
                        <a:pt x="13919" y="3657"/>
                      </a:lnTo>
                      <a:lnTo>
                        <a:pt x="13919" y="3669"/>
                      </a:lnTo>
                      <a:lnTo>
                        <a:pt x="13931" y="3675"/>
                      </a:lnTo>
                      <a:lnTo>
                        <a:pt x="13942" y="3685"/>
                      </a:lnTo>
                      <a:lnTo>
                        <a:pt x="13927" y="3687"/>
                      </a:lnTo>
                      <a:lnTo>
                        <a:pt x="13928" y="3694"/>
                      </a:lnTo>
                      <a:lnTo>
                        <a:pt x="13947" y="3717"/>
                      </a:lnTo>
                      <a:lnTo>
                        <a:pt x="13953" y="3737"/>
                      </a:lnTo>
                      <a:lnTo>
                        <a:pt x="13946" y="3733"/>
                      </a:lnTo>
                      <a:lnTo>
                        <a:pt x="13928" y="3723"/>
                      </a:lnTo>
                      <a:lnTo>
                        <a:pt x="13923" y="3725"/>
                      </a:lnTo>
                      <a:lnTo>
                        <a:pt x="13937" y="3758"/>
                      </a:lnTo>
                      <a:lnTo>
                        <a:pt x="13948" y="3772"/>
                      </a:lnTo>
                      <a:lnTo>
                        <a:pt x="13941" y="3774"/>
                      </a:lnTo>
                      <a:lnTo>
                        <a:pt x="13916" y="3747"/>
                      </a:lnTo>
                      <a:lnTo>
                        <a:pt x="13898" y="3736"/>
                      </a:lnTo>
                      <a:lnTo>
                        <a:pt x="13889" y="3740"/>
                      </a:lnTo>
                      <a:lnTo>
                        <a:pt x="13878" y="3752"/>
                      </a:lnTo>
                      <a:lnTo>
                        <a:pt x="13874" y="3761"/>
                      </a:lnTo>
                      <a:lnTo>
                        <a:pt x="13877" y="3777"/>
                      </a:lnTo>
                      <a:lnTo>
                        <a:pt x="13860" y="3792"/>
                      </a:lnTo>
                      <a:lnTo>
                        <a:pt x="13870" y="3801"/>
                      </a:lnTo>
                      <a:lnTo>
                        <a:pt x="13869" y="3806"/>
                      </a:lnTo>
                      <a:lnTo>
                        <a:pt x="13860" y="3816"/>
                      </a:lnTo>
                      <a:lnTo>
                        <a:pt x="13862" y="3829"/>
                      </a:lnTo>
                      <a:lnTo>
                        <a:pt x="13870" y="3842"/>
                      </a:lnTo>
                      <a:lnTo>
                        <a:pt x="13854" y="3850"/>
                      </a:lnTo>
                      <a:lnTo>
                        <a:pt x="13853" y="3854"/>
                      </a:lnTo>
                      <a:lnTo>
                        <a:pt x="13869" y="3869"/>
                      </a:lnTo>
                      <a:lnTo>
                        <a:pt x="13854" y="3869"/>
                      </a:lnTo>
                      <a:lnTo>
                        <a:pt x="13877" y="3884"/>
                      </a:lnTo>
                      <a:lnTo>
                        <a:pt x="13894" y="3891"/>
                      </a:lnTo>
                      <a:lnTo>
                        <a:pt x="13898" y="3887"/>
                      </a:lnTo>
                      <a:lnTo>
                        <a:pt x="13897" y="3883"/>
                      </a:lnTo>
                      <a:lnTo>
                        <a:pt x="13890" y="3877"/>
                      </a:lnTo>
                      <a:lnTo>
                        <a:pt x="13887" y="3873"/>
                      </a:lnTo>
                      <a:lnTo>
                        <a:pt x="13905" y="3869"/>
                      </a:lnTo>
                      <a:lnTo>
                        <a:pt x="13898" y="3863"/>
                      </a:lnTo>
                      <a:lnTo>
                        <a:pt x="13894" y="3856"/>
                      </a:lnTo>
                      <a:lnTo>
                        <a:pt x="13905" y="3855"/>
                      </a:lnTo>
                      <a:lnTo>
                        <a:pt x="13903" y="3831"/>
                      </a:lnTo>
                      <a:lnTo>
                        <a:pt x="13913" y="3840"/>
                      </a:lnTo>
                      <a:lnTo>
                        <a:pt x="13920" y="3869"/>
                      </a:lnTo>
                      <a:lnTo>
                        <a:pt x="13923" y="3918"/>
                      </a:lnTo>
                      <a:lnTo>
                        <a:pt x="13927" y="3929"/>
                      </a:lnTo>
                      <a:lnTo>
                        <a:pt x="13923" y="3957"/>
                      </a:lnTo>
                      <a:lnTo>
                        <a:pt x="13935" y="3982"/>
                      </a:lnTo>
                      <a:cubicBezTo>
                        <a:pt x="13932" y="3988"/>
                        <a:pt x="13929" y="3996"/>
                        <a:pt x="13926" y="4002"/>
                      </a:cubicBezTo>
                      <a:lnTo>
                        <a:pt x="13924" y="4045"/>
                      </a:lnTo>
                      <a:lnTo>
                        <a:pt x="13944" y="4087"/>
                      </a:lnTo>
                      <a:lnTo>
                        <a:pt x="13935" y="4099"/>
                      </a:lnTo>
                      <a:lnTo>
                        <a:pt x="13947" y="4136"/>
                      </a:lnTo>
                      <a:lnTo>
                        <a:pt x="13961" y="4157"/>
                      </a:lnTo>
                      <a:lnTo>
                        <a:pt x="13980" y="4214"/>
                      </a:lnTo>
                      <a:lnTo>
                        <a:pt x="13953" y="4228"/>
                      </a:lnTo>
                      <a:lnTo>
                        <a:pt x="13954" y="4238"/>
                      </a:lnTo>
                      <a:lnTo>
                        <a:pt x="13966" y="4249"/>
                      </a:lnTo>
                      <a:lnTo>
                        <a:pt x="13977" y="4254"/>
                      </a:lnTo>
                      <a:lnTo>
                        <a:pt x="13980" y="4245"/>
                      </a:lnTo>
                      <a:lnTo>
                        <a:pt x="13989" y="4241"/>
                      </a:lnTo>
                      <a:lnTo>
                        <a:pt x="14003" y="4238"/>
                      </a:lnTo>
                      <a:lnTo>
                        <a:pt x="14018" y="4249"/>
                      </a:lnTo>
                      <a:lnTo>
                        <a:pt x="14047" y="4287"/>
                      </a:lnTo>
                      <a:lnTo>
                        <a:pt x="14057" y="4303"/>
                      </a:lnTo>
                      <a:lnTo>
                        <a:pt x="14061" y="4317"/>
                      </a:lnTo>
                      <a:lnTo>
                        <a:pt x="14018" y="4320"/>
                      </a:lnTo>
                      <a:lnTo>
                        <a:pt x="14029" y="4332"/>
                      </a:lnTo>
                      <a:lnTo>
                        <a:pt x="14034" y="4338"/>
                      </a:lnTo>
                      <a:lnTo>
                        <a:pt x="14027" y="4344"/>
                      </a:lnTo>
                      <a:lnTo>
                        <a:pt x="14047" y="4362"/>
                      </a:lnTo>
                      <a:lnTo>
                        <a:pt x="14059" y="4349"/>
                      </a:lnTo>
                      <a:lnTo>
                        <a:pt x="14077" y="4341"/>
                      </a:lnTo>
                      <a:lnTo>
                        <a:pt x="14098" y="4337"/>
                      </a:lnTo>
                      <a:lnTo>
                        <a:pt x="14121" y="4337"/>
                      </a:lnTo>
                      <a:lnTo>
                        <a:pt x="14137" y="4334"/>
                      </a:lnTo>
                      <a:lnTo>
                        <a:pt x="14149" y="4333"/>
                      </a:lnTo>
                      <a:lnTo>
                        <a:pt x="14149" y="4354"/>
                      </a:lnTo>
                      <a:lnTo>
                        <a:pt x="14123" y="4352"/>
                      </a:lnTo>
                      <a:lnTo>
                        <a:pt x="14113" y="4354"/>
                      </a:lnTo>
                      <a:lnTo>
                        <a:pt x="14107" y="4360"/>
                      </a:lnTo>
                      <a:lnTo>
                        <a:pt x="14108" y="4374"/>
                      </a:lnTo>
                      <a:lnTo>
                        <a:pt x="14128" y="4396"/>
                      </a:lnTo>
                      <a:lnTo>
                        <a:pt x="14141" y="4393"/>
                      </a:lnTo>
                      <a:lnTo>
                        <a:pt x="14159" y="4379"/>
                      </a:lnTo>
                      <a:lnTo>
                        <a:pt x="14174" y="4380"/>
                      </a:lnTo>
                      <a:lnTo>
                        <a:pt x="14259" y="4398"/>
                      </a:lnTo>
                      <a:lnTo>
                        <a:pt x="14270" y="4396"/>
                      </a:lnTo>
                      <a:lnTo>
                        <a:pt x="14278" y="4389"/>
                      </a:lnTo>
                      <a:lnTo>
                        <a:pt x="14285" y="4389"/>
                      </a:lnTo>
                      <a:lnTo>
                        <a:pt x="14292" y="4406"/>
                      </a:lnTo>
                      <a:lnTo>
                        <a:pt x="14302" y="4416"/>
                      </a:lnTo>
                      <a:lnTo>
                        <a:pt x="14317" y="4437"/>
                      </a:lnTo>
                      <a:lnTo>
                        <a:pt x="14308" y="4479"/>
                      </a:lnTo>
                      <a:lnTo>
                        <a:pt x="14309" y="4494"/>
                      </a:lnTo>
                      <a:lnTo>
                        <a:pt x="14311" y="4499"/>
                      </a:lnTo>
                      <a:lnTo>
                        <a:pt x="14315" y="4508"/>
                      </a:lnTo>
                      <a:lnTo>
                        <a:pt x="14320" y="4515"/>
                      </a:lnTo>
                      <a:lnTo>
                        <a:pt x="14334" y="4525"/>
                      </a:lnTo>
                      <a:lnTo>
                        <a:pt x="14345" y="4528"/>
                      </a:lnTo>
                      <a:lnTo>
                        <a:pt x="14359" y="4526"/>
                      </a:lnTo>
                      <a:lnTo>
                        <a:pt x="14415" y="4521"/>
                      </a:lnTo>
                      <a:lnTo>
                        <a:pt x="14419" y="4525"/>
                      </a:lnTo>
                      <a:lnTo>
                        <a:pt x="14406" y="4529"/>
                      </a:lnTo>
                      <a:lnTo>
                        <a:pt x="14388" y="4532"/>
                      </a:lnTo>
                      <a:lnTo>
                        <a:pt x="14365" y="4531"/>
                      </a:lnTo>
                      <a:lnTo>
                        <a:pt x="14345" y="4538"/>
                      </a:lnTo>
                      <a:lnTo>
                        <a:pt x="14335" y="4533"/>
                      </a:lnTo>
                      <a:lnTo>
                        <a:pt x="14320" y="4524"/>
                      </a:lnTo>
                      <a:lnTo>
                        <a:pt x="14315" y="4521"/>
                      </a:lnTo>
                      <a:lnTo>
                        <a:pt x="14309" y="4515"/>
                      </a:lnTo>
                      <a:lnTo>
                        <a:pt x="14297" y="4490"/>
                      </a:lnTo>
                      <a:lnTo>
                        <a:pt x="14295" y="4472"/>
                      </a:lnTo>
                      <a:lnTo>
                        <a:pt x="14283" y="4443"/>
                      </a:lnTo>
                      <a:lnTo>
                        <a:pt x="14268" y="4414"/>
                      </a:lnTo>
                      <a:lnTo>
                        <a:pt x="14258" y="4412"/>
                      </a:lnTo>
                      <a:lnTo>
                        <a:pt x="14250" y="4412"/>
                      </a:lnTo>
                      <a:lnTo>
                        <a:pt x="14240" y="4425"/>
                      </a:lnTo>
                      <a:lnTo>
                        <a:pt x="14232" y="4459"/>
                      </a:lnTo>
                      <a:lnTo>
                        <a:pt x="14229" y="4481"/>
                      </a:lnTo>
                      <a:lnTo>
                        <a:pt x="14244" y="4501"/>
                      </a:lnTo>
                      <a:lnTo>
                        <a:pt x="14240" y="4514"/>
                      </a:lnTo>
                      <a:cubicBezTo>
                        <a:pt x="14239" y="4516"/>
                        <a:pt x="14238" y="4518"/>
                        <a:pt x="14236" y="4520"/>
                      </a:cubicBezTo>
                      <a:lnTo>
                        <a:pt x="14217" y="4530"/>
                      </a:lnTo>
                      <a:lnTo>
                        <a:pt x="14217" y="4551"/>
                      </a:lnTo>
                      <a:lnTo>
                        <a:pt x="14202" y="4591"/>
                      </a:lnTo>
                      <a:lnTo>
                        <a:pt x="14203" y="4599"/>
                      </a:lnTo>
                      <a:lnTo>
                        <a:pt x="14150" y="4680"/>
                      </a:lnTo>
                      <a:lnTo>
                        <a:pt x="14142" y="4699"/>
                      </a:lnTo>
                      <a:lnTo>
                        <a:pt x="14128" y="4750"/>
                      </a:lnTo>
                      <a:lnTo>
                        <a:pt x="14139" y="4759"/>
                      </a:lnTo>
                      <a:lnTo>
                        <a:pt x="14149" y="4764"/>
                      </a:lnTo>
                      <a:lnTo>
                        <a:pt x="14156" y="4778"/>
                      </a:lnTo>
                      <a:lnTo>
                        <a:pt x="14166" y="4790"/>
                      </a:lnTo>
                      <a:lnTo>
                        <a:pt x="14181" y="4799"/>
                      </a:lnTo>
                      <a:lnTo>
                        <a:pt x="14194" y="4807"/>
                      </a:lnTo>
                      <a:lnTo>
                        <a:pt x="14211" y="4817"/>
                      </a:lnTo>
                      <a:lnTo>
                        <a:pt x="14227" y="4826"/>
                      </a:lnTo>
                      <a:lnTo>
                        <a:pt x="14240" y="4825"/>
                      </a:lnTo>
                      <a:lnTo>
                        <a:pt x="14249" y="4823"/>
                      </a:lnTo>
                      <a:lnTo>
                        <a:pt x="14267" y="4830"/>
                      </a:lnTo>
                      <a:lnTo>
                        <a:pt x="14284" y="4846"/>
                      </a:lnTo>
                      <a:lnTo>
                        <a:pt x="14301" y="4867"/>
                      </a:lnTo>
                      <a:lnTo>
                        <a:pt x="14311" y="4875"/>
                      </a:lnTo>
                      <a:lnTo>
                        <a:pt x="14326" y="4881"/>
                      </a:lnTo>
                      <a:lnTo>
                        <a:pt x="14356" y="4896"/>
                      </a:lnTo>
                      <a:lnTo>
                        <a:pt x="14363" y="4900"/>
                      </a:lnTo>
                      <a:lnTo>
                        <a:pt x="14393" y="4902"/>
                      </a:lnTo>
                      <a:lnTo>
                        <a:pt x="14406" y="4897"/>
                      </a:lnTo>
                      <a:lnTo>
                        <a:pt x="14418" y="4883"/>
                      </a:lnTo>
                      <a:lnTo>
                        <a:pt x="14431" y="4877"/>
                      </a:lnTo>
                      <a:lnTo>
                        <a:pt x="14454" y="4871"/>
                      </a:lnTo>
                      <a:lnTo>
                        <a:pt x="14463" y="4870"/>
                      </a:lnTo>
                      <a:lnTo>
                        <a:pt x="14469" y="4873"/>
                      </a:lnTo>
                      <a:lnTo>
                        <a:pt x="14494" y="4885"/>
                      </a:lnTo>
                      <a:lnTo>
                        <a:pt x="14502" y="4887"/>
                      </a:lnTo>
                      <a:lnTo>
                        <a:pt x="14543" y="4892"/>
                      </a:lnTo>
                      <a:lnTo>
                        <a:pt x="14552" y="4890"/>
                      </a:lnTo>
                      <a:lnTo>
                        <a:pt x="14573" y="4871"/>
                      </a:lnTo>
                      <a:lnTo>
                        <a:pt x="14587" y="4871"/>
                      </a:lnTo>
                      <a:lnTo>
                        <a:pt x="14624" y="4881"/>
                      </a:lnTo>
                      <a:lnTo>
                        <a:pt x="14632" y="4885"/>
                      </a:lnTo>
                      <a:lnTo>
                        <a:pt x="14643" y="4892"/>
                      </a:lnTo>
                      <a:lnTo>
                        <a:pt x="14653" y="4900"/>
                      </a:lnTo>
                      <a:lnTo>
                        <a:pt x="14659" y="4905"/>
                      </a:lnTo>
                      <a:lnTo>
                        <a:pt x="14666" y="4916"/>
                      </a:lnTo>
                      <a:lnTo>
                        <a:pt x="14698" y="4953"/>
                      </a:lnTo>
                      <a:lnTo>
                        <a:pt x="14728" y="4984"/>
                      </a:lnTo>
                      <a:lnTo>
                        <a:pt x="14758" y="4990"/>
                      </a:lnTo>
                      <a:lnTo>
                        <a:pt x="14811" y="5009"/>
                      </a:lnTo>
                      <a:lnTo>
                        <a:pt x="14832" y="5018"/>
                      </a:lnTo>
                      <a:lnTo>
                        <a:pt x="14861" y="5032"/>
                      </a:lnTo>
                      <a:lnTo>
                        <a:pt x="14875" y="5044"/>
                      </a:lnTo>
                      <a:lnTo>
                        <a:pt x="14883" y="5054"/>
                      </a:lnTo>
                      <a:lnTo>
                        <a:pt x="14891" y="5073"/>
                      </a:lnTo>
                      <a:lnTo>
                        <a:pt x="14889" y="5087"/>
                      </a:lnTo>
                      <a:lnTo>
                        <a:pt x="14889" y="5106"/>
                      </a:lnTo>
                      <a:lnTo>
                        <a:pt x="14901" y="5113"/>
                      </a:lnTo>
                      <a:lnTo>
                        <a:pt x="14914" y="5120"/>
                      </a:lnTo>
                      <a:lnTo>
                        <a:pt x="14923" y="5128"/>
                      </a:lnTo>
                      <a:lnTo>
                        <a:pt x="14925" y="5132"/>
                      </a:lnTo>
                      <a:lnTo>
                        <a:pt x="14922" y="5139"/>
                      </a:lnTo>
                      <a:lnTo>
                        <a:pt x="14914" y="5143"/>
                      </a:lnTo>
                      <a:lnTo>
                        <a:pt x="14902" y="5141"/>
                      </a:lnTo>
                      <a:lnTo>
                        <a:pt x="14886" y="5136"/>
                      </a:lnTo>
                      <a:lnTo>
                        <a:pt x="14875" y="5123"/>
                      </a:lnTo>
                      <a:lnTo>
                        <a:pt x="14858" y="5095"/>
                      </a:lnTo>
                      <a:lnTo>
                        <a:pt x="14828" y="5064"/>
                      </a:lnTo>
                      <a:lnTo>
                        <a:pt x="14807" y="5047"/>
                      </a:lnTo>
                      <a:lnTo>
                        <a:pt x="14782" y="5031"/>
                      </a:lnTo>
                      <a:lnTo>
                        <a:pt x="14765" y="5021"/>
                      </a:lnTo>
                      <a:lnTo>
                        <a:pt x="14748" y="5020"/>
                      </a:lnTo>
                      <a:lnTo>
                        <a:pt x="14746" y="5029"/>
                      </a:lnTo>
                      <a:lnTo>
                        <a:pt x="14751" y="5044"/>
                      </a:lnTo>
                      <a:lnTo>
                        <a:pt x="14785" y="5081"/>
                      </a:lnTo>
                      <a:lnTo>
                        <a:pt x="14807" y="5112"/>
                      </a:lnTo>
                      <a:lnTo>
                        <a:pt x="14817" y="5122"/>
                      </a:lnTo>
                      <a:lnTo>
                        <a:pt x="14828" y="5130"/>
                      </a:lnTo>
                      <a:lnTo>
                        <a:pt x="14834" y="5136"/>
                      </a:lnTo>
                      <a:lnTo>
                        <a:pt x="14810" y="5121"/>
                      </a:lnTo>
                      <a:lnTo>
                        <a:pt x="14792" y="5109"/>
                      </a:lnTo>
                      <a:lnTo>
                        <a:pt x="14775" y="5088"/>
                      </a:lnTo>
                      <a:lnTo>
                        <a:pt x="14758" y="5070"/>
                      </a:lnTo>
                      <a:lnTo>
                        <a:pt x="14743" y="5060"/>
                      </a:lnTo>
                      <a:lnTo>
                        <a:pt x="14716" y="5048"/>
                      </a:lnTo>
                      <a:lnTo>
                        <a:pt x="14705" y="5038"/>
                      </a:lnTo>
                      <a:lnTo>
                        <a:pt x="14698" y="5032"/>
                      </a:lnTo>
                      <a:lnTo>
                        <a:pt x="14667" y="5005"/>
                      </a:lnTo>
                      <a:lnTo>
                        <a:pt x="14667" y="4991"/>
                      </a:lnTo>
                      <a:lnTo>
                        <a:pt x="14656" y="4951"/>
                      </a:lnTo>
                      <a:lnTo>
                        <a:pt x="14651" y="4943"/>
                      </a:lnTo>
                      <a:lnTo>
                        <a:pt x="14634" y="4920"/>
                      </a:lnTo>
                      <a:lnTo>
                        <a:pt x="14628" y="4912"/>
                      </a:lnTo>
                      <a:lnTo>
                        <a:pt x="14617" y="4899"/>
                      </a:lnTo>
                      <a:lnTo>
                        <a:pt x="14601" y="4898"/>
                      </a:lnTo>
                      <a:lnTo>
                        <a:pt x="14591" y="4900"/>
                      </a:lnTo>
                      <a:lnTo>
                        <a:pt x="14580" y="4910"/>
                      </a:lnTo>
                      <a:lnTo>
                        <a:pt x="14574" y="4921"/>
                      </a:lnTo>
                      <a:lnTo>
                        <a:pt x="14568" y="4952"/>
                      </a:lnTo>
                      <a:lnTo>
                        <a:pt x="14551" y="4972"/>
                      </a:lnTo>
                      <a:lnTo>
                        <a:pt x="14539" y="4976"/>
                      </a:lnTo>
                      <a:lnTo>
                        <a:pt x="14471" y="4976"/>
                      </a:lnTo>
                      <a:lnTo>
                        <a:pt x="14451" y="4965"/>
                      </a:lnTo>
                      <a:lnTo>
                        <a:pt x="14442" y="4962"/>
                      </a:lnTo>
                      <a:lnTo>
                        <a:pt x="14438" y="4964"/>
                      </a:lnTo>
                      <a:lnTo>
                        <a:pt x="14419" y="4967"/>
                      </a:lnTo>
                      <a:lnTo>
                        <a:pt x="14385" y="4982"/>
                      </a:lnTo>
                      <a:lnTo>
                        <a:pt x="14333" y="4983"/>
                      </a:lnTo>
                      <a:lnTo>
                        <a:pt x="14294" y="5025"/>
                      </a:lnTo>
                      <a:lnTo>
                        <a:pt x="14288" y="5041"/>
                      </a:lnTo>
                      <a:lnTo>
                        <a:pt x="14288" y="5060"/>
                      </a:lnTo>
                      <a:lnTo>
                        <a:pt x="14298" y="5087"/>
                      </a:lnTo>
                      <a:lnTo>
                        <a:pt x="14299" y="5096"/>
                      </a:lnTo>
                      <a:lnTo>
                        <a:pt x="14295" y="5105"/>
                      </a:lnTo>
                      <a:lnTo>
                        <a:pt x="14301" y="5112"/>
                      </a:lnTo>
                      <a:lnTo>
                        <a:pt x="14310" y="5121"/>
                      </a:lnTo>
                      <a:lnTo>
                        <a:pt x="14320" y="5123"/>
                      </a:lnTo>
                      <a:lnTo>
                        <a:pt x="14322" y="5103"/>
                      </a:lnTo>
                      <a:lnTo>
                        <a:pt x="14336" y="5095"/>
                      </a:lnTo>
                      <a:lnTo>
                        <a:pt x="14351" y="5097"/>
                      </a:lnTo>
                      <a:lnTo>
                        <a:pt x="14373" y="5106"/>
                      </a:lnTo>
                      <a:lnTo>
                        <a:pt x="14380" y="5116"/>
                      </a:lnTo>
                      <a:lnTo>
                        <a:pt x="14378" y="5146"/>
                      </a:lnTo>
                      <a:lnTo>
                        <a:pt x="14367" y="5156"/>
                      </a:lnTo>
                      <a:lnTo>
                        <a:pt x="14315" y="5154"/>
                      </a:lnTo>
                      <a:lnTo>
                        <a:pt x="14302" y="5159"/>
                      </a:lnTo>
                      <a:lnTo>
                        <a:pt x="14288" y="5184"/>
                      </a:lnTo>
                      <a:lnTo>
                        <a:pt x="14291" y="5211"/>
                      </a:lnTo>
                      <a:lnTo>
                        <a:pt x="14291" y="5217"/>
                      </a:lnTo>
                      <a:lnTo>
                        <a:pt x="14309" y="5227"/>
                      </a:lnTo>
                      <a:lnTo>
                        <a:pt x="14342" y="5246"/>
                      </a:lnTo>
                      <a:lnTo>
                        <a:pt x="14363" y="5255"/>
                      </a:lnTo>
                      <a:lnTo>
                        <a:pt x="14376" y="5256"/>
                      </a:lnTo>
                      <a:lnTo>
                        <a:pt x="14415" y="5252"/>
                      </a:lnTo>
                      <a:lnTo>
                        <a:pt x="14433" y="5246"/>
                      </a:lnTo>
                      <a:lnTo>
                        <a:pt x="14467" y="5243"/>
                      </a:lnTo>
                      <a:lnTo>
                        <a:pt x="14478" y="5233"/>
                      </a:lnTo>
                      <a:lnTo>
                        <a:pt x="14482" y="5220"/>
                      </a:lnTo>
                      <a:lnTo>
                        <a:pt x="14506" y="5214"/>
                      </a:lnTo>
                      <a:lnTo>
                        <a:pt x="14548" y="5233"/>
                      </a:lnTo>
                      <a:lnTo>
                        <a:pt x="14564" y="5237"/>
                      </a:lnTo>
                      <a:lnTo>
                        <a:pt x="14574" y="5237"/>
                      </a:lnTo>
                      <a:lnTo>
                        <a:pt x="14583" y="5233"/>
                      </a:lnTo>
                      <a:lnTo>
                        <a:pt x="14587" y="5229"/>
                      </a:lnTo>
                      <a:lnTo>
                        <a:pt x="14586" y="5221"/>
                      </a:lnTo>
                      <a:lnTo>
                        <a:pt x="14593" y="5211"/>
                      </a:lnTo>
                      <a:lnTo>
                        <a:pt x="14600" y="5222"/>
                      </a:lnTo>
                      <a:lnTo>
                        <a:pt x="14600" y="5228"/>
                      </a:lnTo>
                      <a:lnTo>
                        <a:pt x="14587" y="5253"/>
                      </a:lnTo>
                      <a:lnTo>
                        <a:pt x="14574" y="5260"/>
                      </a:lnTo>
                      <a:lnTo>
                        <a:pt x="14554" y="5264"/>
                      </a:lnTo>
                      <a:lnTo>
                        <a:pt x="14499" y="5260"/>
                      </a:lnTo>
                      <a:lnTo>
                        <a:pt x="14471" y="5287"/>
                      </a:lnTo>
                      <a:lnTo>
                        <a:pt x="14478" y="5299"/>
                      </a:lnTo>
                      <a:lnTo>
                        <a:pt x="14456" y="5297"/>
                      </a:lnTo>
                      <a:lnTo>
                        <a:pt x="14426" y="5325"/>
                      </a:lnTo>
                      <a:lnTo>
                        <a:pt x="14400" y="5335"/>
                      </a:lnTo>
                      <a:lnTo>
                        <a:pt x="14369" y="5342"/>
                      </a:lnTo>
                      <a:lnTo>
                        <a:pt x="14360" y="5338"/>
                      </a:lnTo>
                      <a:lnTo>
                        <a:pt x="14349" y="5330"/>
                      </a:lnTo>
                      <a:lnTo>
                        <a:pt x="14344" y="5314"/>
                      </a:lnTo>
                      <a:lnTo>
                        <a:pt x="14338" y="5305"/>
                      </a:lnTo>
                      <a:lnTo>
                        <a:pt x="14317" y="5284"/>
                      </a:lnTo>
                      <a:lnTo>
                        <a:pt x="14276" y="5270"/>
                      </a:lnTo>
                      <a:lnTo>
                        <a:pt x="14249" y="5245"/>
                      </a:lnTo>
                      <a:lnTo>
                        <a:pt x="14249" y="5235"/>
                      </a:lnTo>
                      <a:lnTo>
                        <a:pt x="14220" y="5198"/>
                      </a:lnTo>
                      <a:lnTo>
                        <a:pt x="14213" y="5184"/>
                      </a:lnTo>
                      <a:lnTo>
                        <a:pt x="14210" y="5178"/>
                      </a:lnTo>
                      <a:lnTo>
                        <a:pt x="14204" y="5169"/>
                      </a:lnTo>
                      <a:lnTo>
                        <a:pt x="14191" y="5163"/>
                      </a:lnTo>
                      <a:lnTo>
                        <a:pt x="14183" y="5159"/>
                      </a:lnTo>
                      <a:lnTo>
                        <a:pt x="14166" y="5150"/>
                      </a:lnTo>
                      <a:lnTo>
                        <a:pt x="14156" y="5141"/>
                      </a:lnTo>
                      <a:cubicBezTo>
                        <a:pt x="14151" y="5137"/>
                        <a:pt x="14147" y="5133"/>
                        <a:pt x="14142" y="5129"/>
                      </a:cubicBezTo>
                      <a:lnTo>
                        <a:pt x="14117" y="5118"/>
                      </a:lnTo>
                      <a:lnTo>
                        <a:pt x="14090" y="5105"/>
                      </a:lnTo>
                      <a:lnTo>
                        <a:pt x="14070" y="5105"/>
                      </a:lnTo>
                      <a:lnTo>
                        <a:pt x="14061" y="5114"/>
                      </a:lnTo>
                      <a:lnTo>
                        <a:pt x="14061" y="5120"/>
                      </a:lnTo>
                      <a:lnTo>
                        <a:pt x="14063" y="5128"/>
                      </a:lnTo>
                      <a:lnTo>
                        <a:pt x="14088" y="5140"/>
                      </a:lnTo>
                      <a:lnTo>
                        <a:pt x="14110" y="5149"/>
                      </a:lnTo>
                      <a:lnTo>
                        <a:pt x="14126" y="5159"/>
                      </a:lnTo>
                      <a:lnTo>
                        <a:pt x="14152" y="5178"/>
                      </a:lnTo>
                      <a:lnTo>
                        <a:pt x="14183" y="5204"/>
                      </a:lnTo>
                      <a:lnTo>
                        <a:pt x="14193" y="5216"/>
                      </a:lnTo>
                      <a:lnTo>
                        <a:pt x="14201" y="5228"/>
                      </a:lnTo>
                      <a:lnTo>
                        <a:pt x="14206" y="5248"/>
                      </a:lnTo>
                      <a:lnTo>
                        <a:pt x="14208" y="5275"/>
                      </a:lnTo>
                      <a:lnTo>
                        <a:pt x="14208" y="5290"/>
                      </a:lnTo>
                      <a:lnTo>
                        <a:pt x="14199" y="5314"/>
                      </a:lnTo>
                      <a:lnTo>
                        <a:pt x="14200" y="5338"/>
                      </a:lnTo>
                      <a:lnTo>
                        <a:pt x="14247" y="5431"/>
                      </a:lnTo>
                      <a:lnTo>
                        <a:pt x="14261" y="5438"/>
                      </a:lnTo>
                      <a:lnTo>
                        <a:pt x="14283" y="5439"/>
                      </a:lnTo>
                      <a:lnTo>
                        <a:pt x="14300" y="5441"/>
                      </a:lnTo>
                      <a:lnTo>
                        <a:pt x="14311" y="5446"/>
                      </a:lnTo>
                      <a:lnTo>
                        <a:pt x="14346" y="5464"/>
                      </a:lnTo>
                      <a:lnTo>
                        <a:pt x="14449" y="5503"/>
                      </a:lnTo>
                      <a:lnTo>
                        <a:pt x="14463" y="5514"/>
                      </a:lnTo>
                      <a:lnTo>
                        <a:pt x="14481" y="5543"/>
                      </a:lnTo>
                      <a:lnTo>
                        <a:pt x="14499" y="5584"/>
                      </a:lnTo>
                      <a:lnTo>
                        <a:pt x="14512" y="5606"/>
                      </a:lnTo>
                      <a:lnTo>
                        <a:pt x="14565" y="5680"/>
                      </a:lnTo>
                      <a:lnTo>
                        <a:pt x="14580" y="5696"/>
                      </a:lnTo>
                      <a:lnTo>
                        <a:pt x="14601" y="5705"/>
                      </a:lnTo>
                      <a:lnTo>
                        <a:pt x="14629" y="5715"/>
                      </a:lnTo>
                      <a:lnTo>
                        <a:pt x="14648" y="5727"/>
                      </a:lnTo>
                      <a:lnTo>
                        <a:pt x="14679" y="5768"/>
                      </a:lnTo>
                      <a:lnTo>
                        <a:pt x="14692" y="5774"/>
                      </a:lnTo>
                      <a:lnTo>
                        <a:pt x="14704" y="5772"/>
                      </a:lnTo>
                      <a:lnTo>
                        <a:pt x="14718" y="5747"/>
                      </a:lnTo>
                      <a:lnTo>
                        <a:pt x="14750" y="5732"/>
                      </a:lnTo>
                      <a:lnTo>
                        <a:pt x="14757" y="5715"/>
                      </a:lnTo>
                      <a:lnTo>
                        <a:pt x="14753" y="5676"/>
                      </a:lnTo>
                      <a:lnTo>
                        <a:pt x="14758" y="5667"/>
                      </a:lnTo>
                      <a:lnTo>
                        <a:pt x="14782" y="5646"/>
                      </a:lnTo>
                      <a:lnTo>
                        <a:pt x="14834" y="5631"/>
                      </a:lnTo>
                      <a:lnTo>
                        <a:pt x="14895" y="5618"/>
                      </a:lnTo>
                      <a:lnTo>
                        <a:pt x="14910" y="5619"/>
                      </a:lnTo>
                      <a:lnTo>
                        <a:pt x="14919" y="5610"/>
                      </a:lnTo>
                      <a:lnTo>
                        <a:pt x="14973" y="5645"/>
                      </a:lnTo>
                      <a:lnTo>
                        <a:pt x="15005" y="5660"/>
                      </a:lnTo>
                      <a:lnTo>
                        <a:pt x="15027" y="5674"/>
                      </a:lnTo>
                      <a:lnTo>
                        <a:pt x="15049" y="5690"/>
                      </a:lnTo>
                      <a:lnTo>
                        <a:pt x="15047" y="5701"/>
                      </a:lnTo>
                      <a:lnTo>
                        <a:pt x="15044" y="5709"/>
                      </a:lnTo>
                      <a:lnTo>
                        <a:pt x="15045" y="5719"/>
                      </a:lnTo>
                      <a:lnTo>
                        <a:pt x="15071" y="5754"/>
                      </a:lnTo>
                      <a:lnTo>
                        <a:pt x="15087" y="5770"/>
                      </a:lnTo>
                      <a:lnTo>
                        <a:pt x="15117" y="5791"/>
                      </a:lnTo>
                      <a:lnTo>
                        <a:pt x="15158" y="5769"/>
                      </a:lnTo>
                      <a:lnTo>
                        <a:pt x="15183" y="5752"/>
                      </a:lnTo>
                      <a:lnTo>
                        <a:pt x="15198" y="5738"/>
                      </a:lnTo>
                      <a:lnTo>
                        <a:pt x="15203" y="5737"/>
                      </a:lnTo>
                      <a:lnTo>
                        <a:pt x="15209" y="5738"/>
                      </a:lnTo>
                      <a:lnTo>
                        <a:pt x="15195" y="5760"/>
                      </a:lnTo>
                      <a:lnTo>
                        <a:pt x="15169" y="5797"/>
                      </a:lnTo>
                      <a:lnTo>
                        <a:pt x="15157" y="5808"/>
                      </a:lnTo>
                      <a:lnTo>
                        <a:pt x="15149" y="5811"/>
                      </a:lnTo>
                      <a:lnTo>
                        <a:pt x="15135" y="5808"/>
                      </a:lnTo>
                      <a:lnTo>
                        <a:pt x="15117" y="5810"/>
                      </a:lnTo>
                      <a:lnTo>
                        <a:pt x="15107" y="5808"/>
                      </a:lnTo>
                      <a:lnTo>
                        <a:pt x="15092" y="5810"/>
                      </a:lnTo>
                      <a:lnTo>
                        <a:pt x="15068" y="5781"/>
                      </a:lnTo>
                      <a:lnTo>
                        <a:pt x="15004" y="5722"/>
                      </a:lnTo>
                      <a:lnTo>
                        <a:pt x="14976" y="5699"/>
                      </a:lnTo>
                      <a:lnTo>
                        <a:pt x="14948" y="5686"/>
                      </a:lnTo>
                      <a:lnTo>
                        <a:pt x="14898" y="5679"/>
                      </a:lnTo>
                      <a:lnTo>
                        <a:pt x="14871" y="5667"/>
                      </a:lnTo>
                      <a:lnTo>
                        <a:pt x="14850" y="5662"/>
                      </a:lnTo>
                      <a:lnTo>
                        <a:pt x="14841" y="5668"/>
                      </a:lnTo>
                      <a:lnTo>
                        <a:pt x="14833" y="5682"/>
                      </a:lnTo>
                      <a:lnTo>
                        <a:pt x="14821" y="5721"/>
                      </a:lnTo>
                      <a:lnTo>
                        <a:pt x="14805" y="5752"/>
                      </a:lnTo>
                      <a:lnTo>
                        <a:pt x="14796" y="5799"/>
                      </a:lnTo>
                      <a:lnTo>
                        <a:pt x="14807" y="5819"/>
                      </a:lnTo>
                      <a:lnTo>
                        <a:pt x="14843" y="5863"/>
                      </a:lnTo>
                      <a:lnTo>
                        <a:pt x="14870" y="5875"/>
                      </a:lnTo>
                      <a:lnTo>
                        <a:pt x="14890" y="5882"/>
                      </a:lnTo>
                      <a:lnTo>
                        <a:pt x="14920" y="5900"/>
                      </a:lnTo>
                      <a:lnTo>
                        <a:pt x="14936" y="5912"/>
                      </a:lnTo>
                      <a:lnTo>
                        <a:pt x="14951" y="5925"/>
                      </a:lnTo>
                      <a:lnTo>
                        <a:pt x="14972" y="5948"/>
                      </a:lnTo>
                      <a:lnTo>
                        <a:pt x="14979" y="5964"/>
                      </a:lnTo>
                      <a:lnTo>
                        <a:pt x="14994" y="6042"/>
                      </a:lnTo>
                      <a:lnTo>
                        <a:pt x="15003" y="6061"/>
                      </a:lnTo>
                      <a:lnTo>
                        <a:pt x="15036" y="6106"/>
                      </a:lnTo>
                      <a:lnTo>
                        <a:pt x="15046" y="6125"/>
                      </a:lnTo>
                      <a:lnTo>
                        <a:pt x="15052" y="6162"/>
                      </a:lnTo>
                      <a:lnTo>
                        <a:pt x="15051" y="6181"/>
                      </a:lnTo>
                      <a:lnTo>
                        <a:pt x="15037" y="6273"/>
                      </a:lnTo>
                      <a:lnTo>
                        <a:pt x="15043" y="6283"/>
                      </a:lnTo>
                      <a:lnTo>
                        <a:pt x="15067" y="6316"/>
                      </a:lnTo>
                      <a:lnTo>
                        <a:pt x="15065" y="6343"/>
                      </a:lnTo>
                      <a:lnTo>
                        <a:pt x="15056" y="6352"/>
                      </a:lnTo>
                      <a:lnTo>
                        <a:pt x="15022" y="6357"/>
                      </a:lnTo>
                      <a:lnTo>
                        <a:pt x="15006" y="6365"/>
                      </a:lnTo>
                      <a:lnTo>
                        <a:pt x="14992" y="6375"/>
                      </a:lnTo>
                      <a:lnTo>
                        <a:pt x="14948" y="6423"/>
                      </a:lnTo>
                      <a:lnTo>
                        <a:pt x="14917" y="6433"/>
                      </a:lnTo>
                      <a:lnTo>
                        <a:pt x="14888" y="6434"/>
                      </a:lnTo>
                      <a:lnTo>
                        <a:pt x="14866" y="6445"/>
                      </a:lnTo>
                      <a:lnTo>
                        <a:pt x="14843" y="6446"/>
                      </a:lnTo>
                      <a:lnTo>
                        <a:pt x="14830" y="6437"/>
                      </a:lnTo>
                      <a:lnTo>
                        <a:pt x="14814" y="6426"/>
                      </a:lnTo>
                      <a:lnTo>
                        <a:pt x="14805" y="6421"/>
                      </a:lnTo>
                      <a:lnTo>
                        <a:pt x="14800" y="6419"/>
                      </a:lnTo>
                      <a:lnTo>
                        <a:pt x="14800" y="6411"/>
                      </a:lnTo>
                      <a:lnTo>
                        <a:pt x="14806" y="6402"/>
                      </a:lnTo>
                      <a:lnTo>
                        <a:pt x="14841" y="6376"/>
                      </a:lnTo>
                      <a:lnTo>
                        <a:pt x="14844" y="6364"/>
                      </a:lnTo>
                      <a:lnTo>
                        <a:pt x="14850" y="6363"/>
                      </a:lnTo>
                      <a:lnTo>
                        <a:pt x="14871" y="6368"/>
                      </a:lnTo>
                      <a:lnTo>
                        <a:pt x="14893" y="6369"/>
                      </a:lnTo>
                      <a:lnTo>
                        <a:pt x="14900" y="6359"/>
                      </a:lnTo>
                      <a:lnTo>
                        <a:pt x="14900" y="6342"/>
                      </a:lnTo>
                      <a:cubicBezTo>
                        <a:pt x="14901" y="6341"/>
                        <a:pt x="14902" y="6340"/>
                        <a:pt x="14903" y="6339"/>
                      </a:cubicBezTo>
                      <a:lnTo>
                        <a:pt x="14908" y="6337"/>
                      </a:lnTo>
                      <a:lnTo>
                        <a:pt x="14907" y="6351"/>
                      </a:lnTo>
                      <a:lnTo>
                        <a:pt x="14905" y="6363"/>
                      </a:lnTo>
                      <a:lnTo>
                        <a:pt x="14905" y="6369"/>
                      </a:lnTo>
                      <a:lnTo>
                        <a:pt x="14911" y="6378"/>
                      </a:lnTo>
                      <a:lnTo>
                        <a:pt x="14930" y="6377"/>
                      </a:lnTo>
                      <a:lnTo>
                        <a:pt x="14944" y="6373"/>
                      </a:lnTo>
                      <a:lnTo>
                        <a:pt x="14953" y="6357"/>
                      </a:lnTo>
                      <a:lnTo>
                        <a:pt x="14952" y="6341"/>
                      </a:lnTo>
                      <a:lnTo>
                        <a:pt x="14955" y="6312"/>
                      </a:lnTo>
                      <a:lnTo>
                        <a:pt x="14967" y="6302"/>
                      </a:lnTo>
                      <a:lnTo>
                        <a:pt x="14956" y="6288"/>
                      </a:lnTo>
                      <a:lnTo>
                        <a:pt x="14932" y="6274"/>
                      </a:lnTo>
                      <a:lnTo>
                        <a:pt x="14914" y="6264"/>
                      </a:lnTo>
                      <a:lnTo>
                        <a:pt x="14935" y="6252"/>
                      </a:lnTo>
                      <a:lnTo>
                        <a:pt x="14934" y="6231"/>
                      </a:lnTo>
                      <a:lnTo>
                        <a:pt x="14885" y="6095"/>
                      </a:lnTo>
                      <a:lnTo>
                        <a:pt x="14886" y="6058"/>
                      </a:lnTo>
                      <a:lnTo>
                        <a:pt x="14881" y="6040"/>
                      </a:lnTo>
                      <a:lnTo>
                        <a:pt x="14870" y="6020"/>
                      </a:lnTo>
                      <a:lnTo>
                        <a:pt x="14854" y="6001"/>
                      </a:lnTo>
                      <a:lnTo>
                        <a:pt x="14832" y="5983"/>
                      </a:lnTo>
                      <a:lnTo>
                        <a:pt x="14818" y="5968"/>
                      </a:lnTo>
                      <a:lnTo>
                        <a:pt x="14805" y="5943"/>
                      </a:lnTo>
                      <a:lnTo>
                        <a:pt x="14793" y="5910"/>
                      </a:lnTo>
                      <a:lnTo>
                        <a:pt x="14791" y="5895"/>
                      </a:lnTo>
                      <a:lnTo>
                        <a:pt x="14782" y="5888"/>
                      </a:lnTo>
                      <a:lnTo>
                        <a:pt x="14773" y="5882"/>
                      </a:lnTo>
                      <a:lnTo>
                        <a:pt x="14733" y="5880"/>
                      </a:lnTo>
                      <a:lnTo>
                        <a:pt x="14694" y="5881"/>
                      </a:lnTo>
                      <a:lnTo>
                        <a:pt x="14678" y="5878"/>
                      </a:lnTo>
                      <a:lnTo>
                        <a:pt x="14657" y="5868"/>
                      </a:lnTo>
                      <a:lnTo>
                        <a:pt x="14635" y="5852"/>
                      </a:lnTo>
                      <a:cubicBezTo>
                        <a:pt x="14631" y="5848"/>
                        <a:pt x="14627" y="5843"/>
                        <a:pt x="14623" y="5839"/>
                      </a:cubicBezTo>
                      <a:lnTo>
                        <a:pt x="14586" y="5801"/>
                      </a:lnTo>
                      <a:lnTo>
                        <a:pt x="14571" y="5781"/>
                      </a:lnTo>
                      <a:lnTo>
                        <a:pt x="14517" y="5729"/>
                      </a:lnTo>
                      <a:lnTo>
                        <a:pt x="14448" y="5670"/>
                      </a:lnTo>
                      <a:lnTo>
                        <a:pt x="14427" y="5656"/>
                      </a:lnTo>
                      <a:lnTo>
                        <a:pt x="14419" y="5639"/>
                      </a:lnTo>
                      <a:lnTo>
                        <a:pt x="14413" y="5625"/>
                      </a:lnTo>
                      <a:lnTo>
                        <a:pt x="14406" y="5614"/>
                      </a:lnTo>
                      <a:lnTo>
                        <a:pt x="14343" y="5552"/>
                      </a:lnTo>
                      <a:lnTo>
                        <a:pt x="14317" y="5529"/>
                      </a:lnTo>
                      <a:lnTo>
                        <a:pt x="14277" y="5503"/>
                      </a:lnTo>
                      <a:lnTo>
                        <a:pt x="14225" y="5501"/>
                      </a:lnTo>
                      <a:lnTo>
                        <a:pt x="14188" y="5484"/>
                      </a:lnTo>
                      <a:lnTo>
                        <a:pt x="14179" y="5474"/>
                      </a:lnTo>
                      <a:lnTo>
                        <a:pt x="14174" y="5467"/>
                      </a:lnTo>
                      <a:lnTo>
                        <a:pt x="14173" y="5447"/>
                      </a:lnTo>
                      <a:lnTo>
                        <a:pt x="14164" y="5426"/>
                      </a:lnTo>
                      <a:lnTo>
                        <a:pt x="14145" y="5400"/>
                      </a:lnTo>
                      <a:lnTo>
                        <a:pt x="14119" y="5359"/>
                      </a:lnTo>
                      <a:lnTo>
                        <a:pt x="14109" y="5346"/>
                      </a:lnTo>
                      <a:lnTo>
                        <a:pt x="14066" y="5295"/>
                      </a:lnTo>
                      <a:lnTo>
                        <a:pt x="14041" y="5270"/>
                      </a:lnTo>
                      <a:lnTo>
                        <a:pt x="14002" y="5234"/>
                      </a:lnTo>
                      <a:lnTo>
                        <a:pt x="13984" y="5233"/>
                      </a:lnTo>
                      <a:lnTo>
                        <a:pt x="13968" y="5233"/>
                      </a:lnTo>
                      <a:lnTo>
                        <a:pt x="13945" y="5242"/>
                      </a:lnTo>
                      <a:lnTo>
                        <a:pt x="13939" y="5250"/>
                      </a:lnTo>
                      <a:lnTo>
                        <a:pt x="13909" y="5249"/>
                      </a:lnTo>
                      <a:lnTo>
                        <a:pt x="13902" y="5252"/>
                      </a:lnTo>
                      <a:lnTo>
                        <a:pt x="13868" y="5291"/>
                      </a:lnTo>
                      <a:lnTo>
                        <a:pt x="13844" y="5309"/>
                      </a:lnTo>
                      <a:lnTo>
                        <a:pt x="13834" y="5324"/>
                      </a:lnTo>
                      <a:lnTo>
                        <a:pt x="13827" y="5330"/>
                      </a:lnTo>
                      <a:lnTo>
                        <a:pt x="13821" y="5332"/>
                      </a:lnTo>
                      <a:lnTo>
                        <a:pt x="13815" y="5325"/>
                      </a:lnTo>
                      <a:lnTo>
                        <a:pt x="13813" y="5318"/>
                      </a:lnTo>
                      <a:lnTo>
                        <a:pt x="13808" y="5315"/>
                      </a:lnTo>
                      <a:lnTo>
                        <a:pt x="13804" y="5318"/>
                      </a:lnTo>
                      <a:lnTo>
                        <a:pt x="13798" y="5332"/>
                      </a:lnTo>
                      <a:lnTo>
                        <a:pt x="13834" y="5396"/>
                      </a:lnTo>
                      <a:lnTo>
                        <a:pt x="13874" y="5454"/>
                      </a:lnTo>
                      <a:lnTo>
                        <a:pt x="13930" y="5531"/>
                      </a:lnTo>
                      <a:lnTo>
                        <a:pt x="13951" y="5565"/>
                      </a:lnTo>
                      <a:lnTo>
                        <a:pt x="13971" y="5604"/>
                      </a:lnTo>
                      <a:lnTo>
                        <a:pt x="13978" y="5641"/>
                      </a:lnTo>
                      <a:lnTo>
                        <a:pt x="13980" y="5683"/>
                      </a:lnTo>
                      <a:lnTo>
                        <a:pt x="13976" y="5706"/>
                      </a:lnTo>
                      <a:lnTo>
                        <a:pt x="13968" y="5733"/>
                      </a:lnTo>
                      <a:lnTo>
                        <a:pt x="13984" y="5764"/>
                      </a:lnTo>
                      <a:lnTo>
                        <a:pt x="13987" y="5781"/>
                      </a:lnTo>
                      <a:lnTo>
                        <a:pt x="13996" y="5786"/>
                      </a:lnTo>
                      <a:lnTo>
                        <a:pt x="14001" y="5775"/>
                      </a:lnTo>
                      <a:lnTo>
                        <a:pt x="14013" y="5797"/>
                      </a:lnTo>
                      <a:lnTo>
                        <a:pt x="14018" y="5812"/>
                      </a:lnTo>
                      <a:lnTo>
                        <a:pt x="14025" y="5818"/>
                      </a:lnTo>
                      <a:lnTo>
                        <a:pt x="14034" y="5825"/>
                      </a:lnTo>
                      <a:lnTo>
                        <a:pt x="14044" y="5824"/>
                      </a:lnTo>
                      <a:lnTo>
                        <a:pt x="14055" y="5803"/>
                      </a:lnTo>
                      <a:lnTo>
                        <a:pt x="14065" y="5807"/>
                      </a:lnTo>
                      <a:lnTo>
                        <a:pt x="14079" y="5814"/>
                      </a:lnTo>
                      <a:lnTo>
                        <a:pt x="14116" y="5859"/>
                      </a:lnTo>
                      <a:lnTo>
                        <a:pt x="14145" y="5899"/>
                      </a:lnTo>
                      <a:lnTo>
                        <a:pt x="14156" y="5913"/>
                      </a:lnTo>
                      <a:lnTo>
                        <a:pt x="14167" y="5919"/>
                      </a:lnTo>
                      <a:lnTo>
                        <a:pt x="14179" y="5929"/>
                      </a:lnTo>
                      <a:lnTo>
                        <a:pt x="14186" y="5947"/>
                      </a:lnTo>
                      <a:lnTo>
                        <a:pt x="14186" y="5955"/>
                      </a:lnTo>
                      <a:lnTo>
                        <a:pt x="14177" y="5960"/>
                      </a:lnTo>
                      <a:lnTo>
                        <a:pt x="14199" y="5995"/>
                      </a:lnTo>
                      <a:lnTo>
                        <a:pt x="14214" y="6014"/>
                      </a:lnTo>
                      <a:cubicBezTo>
                        <a:pt x="14218" y="6019"/>
                        <a:pt x="14222" y="6023"/>
                        <a:pt x="14227" y="6028"/>
                      </a:cubicBezTo>
                      <a:lnTo>
                        <a:pt x="14236" y="6036"/>
                      </a:lnTo>
                      <a:lnTo>
                        <a:pt x="14249" y="6043"/>
                      </a:lnTo>
                      <a:lnTo>
                        <a:pt x="14244" y="6034"/>
                      </a:lnTo>
                      <a:lnTo>
                        <a:pt x="14236" y="6022"/>
                      </a:lnTo>
                      <a:lnTo>
                        <a:pt x="14236" y="6010"/>
                      </a:lnTo>
                      <a:lnTo>
                        <a:pt x="14285" y="6004"/>
                      </a:lnTo>
                      <a:lnTo>
                        <a:pt x="14302" y="6006"/>
                      </a:lnTo>
                      <a:lnTo>
                        <a:pt x="14324" y="6005"/>
                      </a:lnTo>
                      <a:lnTo>
                        <a:pt x="14337" y="6012"/>
                      </a:lnTo>
                      <a:lnTo>
                        <a:pt x="14369" y="6042"/>
                      </a:lnTo>
                      <a:lnTo>
                        <a:pt x="14410" y="6060"/>
                      </a:lnTo>
                      <a:lnTo>
                        <a:pt x="14436" y="6069"/>
                      </a:lnTo>
                      <a:lnTo>
                        <a:pt x="14449" y="6070"/>
                      </a:lnTo>
                      <a:lnTo>
                        <a:pt x="14456" y="6067"/>
                      </a:lnTo>
                      <a:lnTo>
                        <a:pt x="14460" y="6052"/>
                      </a:lnTo>
                      <a:lnTo>
                        <a:pt x="14472" y="6042"/>
                      </a:lnTo>
                      <a:lnTo>
                        <a:pt x="14487" y="6071"/>
                      </a:lnTo>
                      <a:lnTo>
                        <a:pt x="14516" y="6124"/>
                      </a:lnTo>
                      <a:lnTo>
                        <a:pt x="14531" y="6178"/>
                      </a:lnTo>
                      <a:lnTo>
                        <a:pt x="14528" y="6190"/>
                      </a:lnTo>
                      <a:lnTo>
                        <a:pt x="14502" y="6185"/>
                      </a:lnTo>
                      <a:lnTo>
                        <a:pt x="14460" y="6186"/>
                      </a:lnTo>
                      <a:lnTo>
                        <a:pt x="14445" y="6180"/>
                      </a:lnTo>
                      <a:lnTo>
                        <a:pt x="14388" y="6172"/>
                      </a:lnTo>
                      <a:lnTo>
                        <a:pt x="14361" y="6158"/>
                      </a:lnTo>
                      <a:lnTo>
                        <a:pt x="14344" y="6167"/>
                      </a:lnTo>
                      <a:lnTo>
                        <a:pt x="14315" y="6173"/>
                      </a:lnTo>
                      <a:lnTo>
                        <a:pt x="14282" y="6172"/>
                      </a:lnTo>
                      <a:lnTo>
                        <a:pt x="14259" y="6178"/>
                      </a:lnTo>
                      <a:lnTo>
                        <a:pt x="14247" y="6172"/>
                      </a:lnTo>
                      <a:lnTo>
                        <a:pt x="14228" y="6174"/>
                      </a:lnTo>
                      <a:lnTo>
                        <a:pt x="14211" y="6178"/>
                      </a:lnTo>
                      <a:lnTo>
                        <a:pt x="14183" y="6178"/>
                      </a:lnTo>
                      <a:lnTo>
                        <a:pt x="14179" y="6188"/>
                      </a:lnTo>
                      <a:lnTo>
                        <a:pt x="14169" y="6173"/>
                      </a:lnTo>
                      <a:lnTo>
                        <a:pt x="14132" y="6168"/>
                      </a:lnTo>
                      <a:lnTo>
                        <a:pt x="14093" y="6168"/>
                      </a:lnTo>
                      <a:lnTo>
                        <a:pt x="14021" y="6178"/>
                      </a:lnTo>
                      <a:lnTo>
                        <a:pt x="13967" y="6197"/>
                      </a:lnTo>
                      <a:lnTo>
                        <a:pt x="13911" y="6229"/>
                      </a:lnTo>
                      <a:lnTo>
                        <a:pt x="13851" y="6244"/>
                      </a:lnTo>
                      <a:lnTo>
                        <a:pt x="13845" y="6248"/>
                      </a:lnTo>
                      <a:lnTo>
                        <a:pt x="13843" y="6258"/>
                      </a:lnTo>
                      <a:lnTo>
                        <a:pt x="13846" y="6292"/>
                      </a:lnTo>
                      <a:lnTo>
                        <a:pt x="13834" y="6312"/>
                      </a:lnTo>
                      <a:lnTo>
                        <a:pt x="13835" y="6328"/>
                      </a:lnTo>
                      <a:lnTo>
                        <a:pt x="13865" y="6346"/>
                      </a:lnTo>
                      <a:lnTo>
                        <a:pt x="13935" y="6398"/>
                      </a:lnTo>
                      <a:lnTo>
                        <a:pt x="13943" y="6383"/>
                      </a:lnTo>
                      <a:lnTo>
                        <a:pt x="13970" y="6410"/>
                      </a:lnTo>
                      <a:lnTo>
                        <a:pt x="13975" y="6432"/>
                      </a:lnTo>
                      <a:lnTo>
                        <a:pt x="13979" y="6460"/>
                      </a:lnTo>
                      <a:lnTo>
                        <a:pt x="13977" y="6477"/>
                      </a:lnTo>
                      <a:lnTo>
                        <a:pt x="13959" y="6496"/>
                      </a:lnTo>
                      <a:lnTo>
                        <a:pt x="13956" y="6498"/>
                      </a:lnTo>
                      <a:lnTo>
                        <a:pt x="13941" y="6506"/>
                      </a:lnTo>
                      <a:lnTo>
                        <a:pt x="13952" y="6526"/>
                      </a:lnTo>
                      <a:lnTo>
                        <a:pt x="13970" y="6542"/>
                      </a:lnTo>
                      <a:lnTo>
                        <a:pt x="13975" y="6550"/>
                      </a:lnTo>
                      <a:lnTo>
                        <a:pt x="13979" y="6560"/>
                      </a:lnTo>
                      <a:lnTo>
                        <a:pt x="13980" y="6566"/>
                      </a:lnTo>
                      <a:lnTo>
                        <a:pt x="13980" y="6571"/>
                      </a:lnTo>
                      <a:lnTo>
                        <a:pt x="13977" y="6580"/>
                      </a:lnTo>
                      <a:cubicBezTo>
                        <a:pt x="13975" y="6582"/>
                        <a:pt x="13972" y="6584"/>
                        <a:pt x="13969" y="6586"/>
                      </a:cubicBezTo>
                      <a:lnTo>
                        <a:pt x="13943" y="6589"/>
                      </a:lnTo>
                      <a:lnTo>
                        <a:pt x="13923" y="6590"/>
                      </a:lnTo>
                      <a:lnTo>
                        <a:pt x="13900" y="6556"/>
                      </a:lnTo>
                      <a:lnTo>
                        <a:pt x="13897" y="6537"/>
                      </a:lnTo>
                      <a:lnTo>
                        <a:pt x="13900" y="6531"/>
                      </a:lnTo>
                      <a:lnTo>
                        <a:pt x="13901" y="6522"/>
                      </a:lnTo>
                      <a:lnTo>
                        <a:pt x="13877" y="6507"/>
                      </a:lnTo>
                      <a:lnTo>
                        <a:pt x="13862" y="6503"/>
                      </a:lnTo>
                      <a:lnTo>
                        <a:pt x="13848" y="6490"/>
                      </a:lnTo>
                      <a:lnTo>
                        <a:pt x="13844" y="6484"/>
                      </a:lnTo>
                      <a:lnTo>
                        <a:pt x="13835" y="6490"/>
                      </a:lnTo>
                      <a:lnTo>
                        <a:pt x="13809" y="6530"/>
                      </a:lnTo>
                      <a:lnTo>
                        <a:pt x="13812" y="6551"/>
                      </a:lnTo>
                      <a:lnTo>
                        <a:pt x="13800" y="6542"/>
                      </a:lnTo>
                      <a:lnTo>
                        <a:pt x="13784" y="6619"/>
                      </a:lnTo>
                      <a:lnTo>
                        <a:pt x="13773" y="6649"/>
                      </a:lnTo>
                      <a:lnTo>
                        <a:pt x="13756" y="6655"/>
                      </a:lnTo>
                      <a:lnTo>
                        <a:pt x="13730" y="6656"/>
                      </a:lnTo>
                      <a:lnTo>
                        <a:pt x="13705" y="6669"/>
                      </a:lnTo>
                      <a:lnTo>
                        <a:pt x="13685" y="6673"/>
                      </a:lnTo>
                      <a:lnTo>
                        <a:pt x="13678" y="6680"/>
                      </a:lnTo>
                      <a:lnTo>
                        <a:pt x="13669" y="6702"/>
                      </a:lnTo>
                      <a:lnTo>
                        <a:pt x="13651" y="6713"/>
                      </a:lnTo>
                      <a:lnTo>
                        <a:pt x="13643" y="6740"/>
                      </a:lnTo>
                      <a:lnTo>
                        <a:pt x="13640" y="6771"/>
                      </a:lnTo>
                      <a:lnTo>
                        <a:pt x="13656" y="6806"/>
                      </a:lnTo>
                      <a:lnTo>
                        <a:pt x="13648" y="6816"/>
                      </a:lnTo>
                      <a:lnTo>
                        <a:pt x="13626" y="6804"/>
                      </a:lnTo>
                      <a:lnTo>
                        <a:pt x="13617" y="6803"/>
                      </a:lnTo>
                      <a:lnTo>
                        <a:pt x="13614" y="6810"/>
                      </a:lnTo>
                      <a:lnTo>
                        <a:pt x="13603" y="6818"/>
                      </a:lnTo>
                      <a:lnTo>
                        <a:pt x="13594" y="6824"/>
                      </a:lnTo>
                      <a:lnTo>
                        <a:pt x="13588" y="6835"/>
                      </a:lnTo>
                      <a:lnTo>
                        <a:pt x="13584" y="6837"/>
                      </a:lnTo>
                      <a:lnTo>
                        <a:pt x="13551" y="6846"/>
                      </a:lnTo>
                      <a:lnTo>
                        <a:pt x="13544" y="6851"/>
                      </a:lnTo>
                      <a:lnTo>
                        <a:pt x="13531" y="6854"/>
                      </a:lnTo>
                      <a:lnTo>
                        <a:pt x="13529" y="6844"/>
                      </a:lnTo>
                      <a:lnTo>
                        <a:pt x="13529" y="6836"/>
                      </a:lnTo>
                      <a:lnTo>
                        <a:pt x="13542" y="6823"/>
                      </a:lnTo>
                      <a:lnTo>
                        <a:pt x="13547" y="6812"/>
                      </a:lnTo>
                      <a:lnTo>
                        <a:pt x="13560" y="6810"/>
                      </a:lnTo>
                      <a:lnTo>
                        <a:pt x="13561" y="6796"/>
                      </a:lnTo>
                      <a:lnTo>
                        <a:pt x="13547" y="6776"/>
                      </a:lnTo>
                      <a:lnTo>
                        <a:pt x="13525" y="6763"/>
                      </a:lnTo>
                      <a:lnTo>
                        <a:pt x="13521" y="6745"/>
                      </a:lnTo>
                      <a:lnTo>
                        <a:pt x="13514" y="6725"/>
                      </a:lnTo>
                      <a:lnTo>
                        <a:pt x="13515" y="6721"/>
                      </a:lnTo>
                      <a:lnTo>
                        <a:pt x="13515" y="6713"/>
                      </a:lnTo>
                      <a:lnTo>
                        <a:pt x="13508" y="6709"/>
                      </a:lnTo>
                      <a:lnTo>
                        <a:pt x="13497" y="6711"/>
                      </a:lnTo>
                      <a:cubicBezTo>
                        <a:pt x="13496" y="6710"/>
                        <a:pt x="13496" y="6708"/>
                        <a:pt x="13495" y="6707"/>
                      </a:cubicBezTo>
                      <a:lnTo>
                        <a:pt x="13498" y="6701"/>
                      </a:lnTo>
                      <a:lnTo>
                        <a:pt x="13529" y="6674"/>
                      </a:lnTo>
                      <a:lnTo>
                        <a:pt x="13534" y="6665"/>
                      </a:lnTo>
                      <a:lnTo>
                        <a:pt x="13510" y="6674"/>
                      </a:lnTo>
                      <a:lnTo>
                        <a:pt x="13485" y="6689"/>
                      </a:lnTo>
                      <a:lnTo>
                        <a:pt x="13467" y="6719"/>
                      </a:lnTo>
                      <a:lnTo>
                        <a:pt x="13435" y="6783"/>
                      </a:lnTo>
                      <a:lnTo>
                        <a:pt x="13425" y="6819"/>
                      </a:lnTo>
                      <a:cubicBezTo>
                        <a:pt x="13427" y="6818"/>
                        <a:pt x="13430" y="6817"/>
                        <a:pt x="13432" y="6816"/>
                      </a:cubicBezTo>
                      <a:lnTo>
                        <a:pt x="13442" y="6815"/>
                      </a:lnTo>
                      <a:lnTo>
                        <a:pt x="13459" y="6828"/>
                      </a:lnTo>
                      <a:lnTo>
                        <a:pt x="13467" y="6831"/>
                      </a:lnTo>
                      <a:lnTo>
                        <a:pt x="13470" y="6844"/>
                      </a:lnTo>
                      <a:lnTo>
                        <a:pt x="13461" y="6860"/>
                      </a:lnTo>
                      <a:lnTo>
                        <a:pt x="13458" y="6869"/>
                      </a:lnTo>
                      <a:lnTo>
                        <a:pt x="13454" y="6874"/>
                      </a:lnTo>
                      <a:lnTo>
                        <a:pt x="13449" y="6874"/>
                      </a:lnTo>
                      <a:lnTo>
                        <a:pt x="13440" y="6872"/>
                      </a:lnTo>
                      <a:lnTo>
                        <a:pt x="13438" y="6861"/>
                      </a:lnTo>
                      <a:lnTo>
                        <a:pt x="13438" y="6851"/>
                      </a:lnTo>
                      <a:lnTo>
                        <a:pt x="13418" y="6842"/>
                      </a:lnTo>
                      <a:lnTo>
                        <a:pt x="13412" y="6843"/>
                      </a:lnTo>
                      <a:lnTo>
                        <a:pt x="13408" y="6846"/>
                      </a:lnTo>
                      <a:lnTo>
                        <a:pt x="13386" y="6872"/>
                      </a:lnTo>
                      <a:lnTo>
                        <a:pt x="13374" y="6896"/>
                      </a:lnTo>
                      <a:lnTo>
                        <a:pt x="13359" y="6914"/>
                      </a:lnTo>
                      <a:lnTo>
                        <a:pt x="13343" y="6925"/>
                      </a:lnTo>
                      <a:lnTo>
                        <a:pt x="13336" y="6936"/>
                      </a:lnTo>
                      <a:lnTo>
                        <a:pt x="13325" y="6966"/>
                      </a:lnTo>
                      <a:lnTo>
                        <a:pt x="13316" y="6981"/>
                      </a:lnTo>
                      <a:lnTo>
                        <a:pt x="13304" y="7014"/>
                      </a:lnTo>
                      <a:lnTo>
                        <a:pt x="13265" y="7080"/>
                      </a:lnTo>
                      <a:lnTo>
                        <a:pt x="13251" y="7090"/>
                      </a:lnTo>
                      <a:lnTo>
                        <a:pt x="13241" y="7090"/>
                      </a:lnTo>
                      <a:lnTo>
                        <a:pt x="13231" y="7088"/>
                      </a:lnTo>
                      <a:lnTo>
                        <a:pt x="13229" y="7094"/>
                      </a:lnTo>
                      <a:lnTo>
                        <a:pt x="13239" y="7102"/>
                      </a:lnTo>
                      <a:lnTo>
                        <a:pt x="13257" y="7117"/>
                      </a:lnTo>
                      <a:lnTo>
                        <a:pt x="13259" y="7129"/>
                      </a:lnTo>
                      <a:lnTo>
                        <a:pt x="13244" y="7132"/>
                      </a:lnTo>
                      <a:lnTo>
                        <a:pt x="13218" y="7154"/>
                      </a:lnTo>
                      <a:lnTo>
                        <a:pt x="13193" y="7180"/>
                      </a:lnTo>
                      <a:lnTo>
                        <a:pt x="13200" y="7195"/>
                      </a:lnTo>
                      <a:lnTo>
                        <a:pt x="13209" y="7206"/>
                      </a:lnTo>
                      <a:lnTo>
                        <a:pt x="13213" y="7229"/>
                      </a:lnTo>
                      <a:lnTo>
                        <a:pt x="13215" y="7246"/>
                      </a:lnTo>
                      <a:lnTo>
                        <a:pt x="13233" y="7296"/>
                      </a:lnTo>
                      <a:lnTo>
                        <a:pt x="13236" y="7312"/>
                      </a:lnTo>
                      <a:lnTo>
                        <a:pt x="13227" y="7327"/>
                      </a:lnTo>
                      <a:lnTo>
                        <a:pt x="13171" y="7374"/>
                      </a:lnTo>
                      <a:lnTo>
                        <a:pt x="13159" y="7380"/>
                      </a:lnTo>
                      <a:lnTo>
                        <a:pt x="13156" y="7386"/>
                      </a:lnTo>
                      <a:lnTo>
                        <a:pt x="13151" y="7384"/>
                      </a:lnTo>
                      <a:lnTo>
                        <a:pt x="13136" y="7384"/>
                      </a:lnTo>
                      <a:cubicBezTo>
                        <a:pt x="13130" y="7386"/>
                        <a:pt x="13124" y="7388"/>
                        <a:pt x="13118" y="7390"/>
                      </a:cubicBezTo>
                      <a:lnTo>
                        <a:pt x="13109" y="7391"/>
                      </a:lnTo>
                      <a:lnTo>
                        <a:pt x="13097" y="7387"/>
                      </a:lnTo>
                      <a:lnTo>
                        <a:pt x="13077" y="7371"/>
                      </a:lnTo>
                      <a:lnTo>
                        <a:pt x="13044" y="7337"/>
                      </a:lnTo>
                      <a:lnTo>
                        <a:pt x="13000" y="7330"/>
                      </a:lnTo>
                      <a:lnTo>
                        <a:pt x="12977" y="7322"/>
                      </a:lnTo>
                      <a:lnTo>
                        <a:pt x="12969" y="7310"/>
                      </a:lnTo>
                      <a:lnTo>
                        <a:pt x="12966" y="7296"/>
                      </a:lnTo>
                      <a:lnTo>
                        <a:pt x="12982" y="7239"/>
                      </a:lnTo>
                      <a:lnTo>
                        <a:pt x="12989" y="7220"/>
                      </a:lnTo>
                      <a:lnTo>
                        <a:pt x="13034" y="7187"/>
                      </a:lnTo>
                      <a:lnTo>
                        <a:pt x="13055" y="7178"/>
                      </a:lnTo>
                      <a:lnTo>
                        <a:pt x="13073" y="7165"/>
                      </a:lnTo>
                      <a:lnTo>
                        <a:pt x="13061" y="7140"/>
                      </a:lnTo>
                      <a:lnTo>
                        <a:pt x="13027" y="7118"/>
                      </a:lnTo>
                      <a:lnTo>
                        <a:pt x="12988" y="7090"/>
                      </a:lnTo>
                      <a:lnTo>
                        <a:pt x="12949" y="7059"/>
                      </a:lnTo>
                      <a:lnTo>
                        <a:pt x="12914" y="7057"/>
                      </a:lnTo>
                      <a:lnTo>
                        <a:pt x="12876" y="7063"/>
                      </a:lnTo>
                      <a:lnTo>
                        <a:pt x="12808" y="7096"/>
                      </a:lnTo>
                      <a:lnTo>
                        <a:pt x="12797" y="7098"/>
                      </a:lnTo>
                      <a:lnTo>
                        <a:pt x="12740" y="7087"/>
                      </a:lnTo>
                      <a:lnTo>
                        <a:pt x="12735" y="7088"/>
                      </a:lnTo>
                      <a:lnTo>
                        <a:pt x="12729" y="7092"/>
                      </a:lnTo>
                      <a:lnTo>
                        <a:pt x="12735" y="7100"/>
                      </a:lnTo>
                      <a:lnTo>
                        <a:pt x="12740" y="7104"/>
                      </a:lnTo>
                      <a:lnTo>
                        <a:pt x="12827" y="7141"/>
                      </a:lnTo>
                      <a:lnTo>
                        <a:pt x="12837" y="7156"/>
                      </a:lnTo>
                      <a:lnTo>
                        <a:pt x="12847" y="7176"/>
                      </a:lnTo>
                      <a:lnTo>
                        <a:pt x="12849" y="7185"/>
                      </a:lnTo>
                      <a:lnTo>
                        <a:pt x="12855" y="7194"/>
                      </a:lnTo>
                      <a:lnTo>
                        <a:pt x="12862" y="7209"/>
                      </a:lnTo>
                      <a:lnTo>
                        <a:pt x="12874" y="7283"/>
                      </a:lnTo>
                      <a:lnTo>
                        <a:pt x="12880" y="7336"/>
                      </a:lnTo>
                      <a:lnTo>
                        <a:pt x="12884" y="7361"/>
                      </a:lnTo>
                      <a:lnTo>
                        <a:pt x="12890" y="7377"/>
                      </a:lnTo>
                      <a:lnTo>
                        <a:pt x="12901" y="7388"/>
                      </a:lnTo>
                      <a:lnTo>
                        <a:pt x="12922" y="7386"/>
                      </a:lnTo>
                      <a:lnTo>
                        <a:pt x="12946" y="7394"/>
                      </a:lnTo>
                      <a:lnTo>
                        <a:pt x="12964" y="7410"/>
                      </a:lnTo>
                      <a:lnTo>
                        <a:pt x="12971" y="7423"/>
                      </a:lnTo>
                      <a:lnTo>
                        <a:pt x="12985" y="7452"/>
                      </a:lnTo>
                      <a:lnTo>
                        <a:pt x="13000" y="7476"/>
                      </a:lnTo>
                      <a:lnTo>
                        <a:pt x="13002" y="7520"/>
                      </a:lnTo>
                      <a:lnTo>
                        <a:pt x="13000" y="7539"/>
                      </a:lnTo>
                      <a:lnTo>
                        <a:pt x="13003" y="7578"/>
                      </a:lnTo>
                      <a:lnTo>
                        <a:pt x="13018" y="7601"/>
                      </a:lnTo>
                      <a:lnTo>
                        <a:pt x="13021" y="7611"/>
                      </a:lnTo>
                      <a:lnTo>
                        <a:pt x="13023" y="7623"/>
                      </a:lnTo>
                      <a:lnTo>
                        <a:pt x="13012" y="7618"/>
                      </a:lnTo>
                      <a:lnTo>
                        <a:pt x="13002" y="7610"/>
                      </a:lnTo>
                      <a:lnTo>
                        <a:pt x="12990" y="7604"/>
                      </a:lnTo>
                      <a:lnTo>
                        <a:pt x="12979" y="7604"/>
                      </a:lnTo>
                      <a:lnTo>
                        <a:pt x="12970" y="7611"/>
                      </a:lnTo>
                      <a:lnTo>
                        <a:pt x="12965" y="7617"/>
                      </a:lnTo>
                      <a:lnTo>
                        <a:pt x="12961" y="7607"/>
                      </a:lnTo>
                      <a:lnTo>
                        <a:pt x="12964" y="7588"/>
                      </a:lnTo>
                      <a:lnTo>
                        <a:pt x="12956" y="7582"/>
                      </a:lnTo>
                      <a:lnTo>
                        <a:pt x="12950" y="7577"/>
                      </a:lnTo>
                      <a:lnTo>
                        <a:pt x="12914" y="7567"/>
                      </a:lnTo>
                      <a:lnTo>
                        <a:pt x="12894" y="7573"/>
                      </a:lnTo>
                      <a:lnTo>
                        <a:pt x="12877" y="7580"/>
                      </a:lnTo>
                      <a:lnTo>
                        <a:pt x="12859" y="7584"/>
                      </a:lnTo>
                      <a:lnTo>
                        <a:pt x="12840" y="7576"/>
                      </a:lnTo>
                      <a:lnTo>
                        <a:pt x="12826" y="7574"/>
                      </a:lnTo>
                      <a:lnTo>
                        <a:pt x="12817" y="7575"/>
                      </a:lnTo>
                      <a:lnTo>
                        <a:pt x="12810" y="7590"/>
                      </a:lnTo>
                      <a:lnTo>
                        <a:pt x="12800" y="7642"/>
                      </a:lnTo>
                      <a:lnTo>
                        <a:pt x="12783" y="7679"/>
                      </a:lnTo>
                      <a:lnTo>
                        <a:pt x="12756" y="7711"/>
                      </a:lnTo>
                      <a:lnTo>
                        <a:pt x="12732" y="7726"/>
                      </a:lnTo>
                      <a:lnTo>
                        <a:pt x="12726" y="7734"/>
                      </a:lnTo>
                      <a:lnTo>
                        <a:pt x="12719" y="7763"/>
                      </a:lnTo>
                      <a:lnTo>
                        <a:pt x="12708" y="7788"/>
                      </a:lnTo>
                      <a:lnTo>
                        <a:pt x="12674" y="7833"/>
                      </a:lnTo>
                      <a:lnTo>
                        <a:pt x="12675" y="7847"/>
                      </a:lnTo>
                      <a:lnTo>
                        <a:pt x="12678" y="7866"/>
                      </a:lnTo>
                      <a:lnTo>
                        <a:pt x="12690" y="7886"/>
                      </a:lnTo>
                      <a:lnTo>
                        <a:pt x="12704" y="7903"/>
                      </a:lnTo>
                      <a:lnTo>
                        <a:pt x="12741" y="7935"/>
                      </a:lnTo>
                      <a:lnTo>
                        <a:pt x="12758" y="7945"/>
                      </a:lnTo>
                      <a:lnTo>
                        <a:pt x="12774" y="7963"/>
                      </a:lnTo>
                      <a:lnTo>
                        <a:pt x="12789" y="7985"/>
                      </a:lnTo>
                      <a:lnTo>
                        <a:pt x="12787" y="7991"/>
                      </a:lnTo>
                      <a:lnTo>
                        <a:pt x="12766" y="7991"/>
                      </a:lnTo>
                      <a:lnTo>
                        <a:pt x="12754" y="7998"/>
                      </a:lnTo>
                      <a:lnTo>
                        <a:pt x="12740" y="8020"/>
                      </a:lnTo>
                      <a:lnTo>
                        <a:pt x="12740" y="8027"/>
                      </a:lnTo>
                      <a:lnTo>
                        <a:pt x="12739" y="8046"/>
                      </a:lnTo>
                      <a:lnTo>
                        <a:pt x="12721" y="8052"/>
                      </a:lnTo>
                      <a:lnTo>
                        <a:pt x="12663" y="8037"/>
                      </a:lnTo>
                      <a:lnTo>
                        <a:pt x="12617" y="8034"/>
                      </a:lnTo>
                      <a:lnTo>
                        <a:pt x="12610" y="8035"/>
                      </a:lnTo>
                      <a:lnTo>
                        <a:pt x="12599" y="8030"/>
                      </a:lnTo>
                      <a:lnTo>
                        <a:pt x="12594" y="8024"/>
                      </a:lnTo>
                      <a:lnTo>
                        <a:pt x="12577" y="8031"/>
                      </a:lnTo>
                      <a:lnTo>
                        <a:pt x="12566" y="8033"/>
                      </a:lnTo>
                      <a:lnTo>
                        <a:pt x="12554" y="8031"/>
                      </a:lnTo>
                      <a:lnTo>
                        <a:pt x="12495" y="7995"/>
                      </a:lnTo>
                      <a:lnTo>
                        <a:pt x="12452" y="7987"/>
                      </a:lnTo>
                      <a:cubicBezTo>
                        <a:pt x="12450" y="7988"/>
                        <a:pt x="12447" y="7988"/>
                        <a:pt x="12444" y="7989"/>
                      </a:cubicBezTo>
                      <a:lnTo>
                        <a:pt x="12430" y="7998"/>
                      </a:lnTo>
                      <a:lnTo>
                        <a:pt x="12432" y="8039"/>
                      </a:lnTo>
                      <a:lnTo>
                        <a:pt x="12423" y="8053"/>
                      </a:lnTo>
                      <a:lnTo>
                        <a:pt x="12411" y="8055"/>
                      </a:lnTo>
                      <a:lnTo>
                        <a:pt x="12416" y="8074"/>
                      </a:lnTo>
                      <a:lnTo>
                        <a:pt x="12424" y="8084"/>
                      </a:lnTo>
                      <a:lnTo>
                        <a:pt x="12431" y="8092"/>
                      </a:lnTo>
                      <a:lnTo>
                        <a:pt x="12449" y="8102"/>
                      </a:lnTo>
                      <a:lnTo>
                        <a:pt x="12486" y="8136"/>
                      </a:lnTo>
                      <a:lnTo>
                        <a:pt x="12506" y="8148"/>
                      </a:lnTo>
                      <a:lnTo>
                        <a:pt x="12517" y="8152"/>
                      </a:lnTo>
                      <a:lnTo>
                        <a:pt x="12531" y="8150"/>
                      </a:lnTo>
                      <a:lnTo>
                        <a:pt x="12559" y="8137"/>
                      </a:lnTo>
                      <a:lnTo>
                        <a:pt x="12571" y="8140"/>
                      </a:lnTo>
                      <a:lnTo>
                        <a:pt x="12585" y="8147"/>
                      </a:lnTo>
                      <a:lnTo>
                        <a:pt x="12594" y="8170"/>
                      </a:lnTo>
                      <a:lnTo>
                        <a:pt x="12610" y="8191"/>
                      </a:lnTo>
                      <a:lnTo>
                        <a:pt x="12614" y="8204"/>
                      </a:lnTo>
                      <a:lnTo>
                        <a:pt x="12609" y="8223"/>
                      </a:lnTo>
                      <a:lnTo>
                        <a:pt x="12580" y="8243"/>
                      </a:lnTo>
                      <a:lnTo>
                        <a:pt x="12567" y="8265"/>
                      </a:lnTo>
                      <a:lnTo>
                        <a:pt x="12560" y="8266"/>
                      </a:lnTo>
                      <a:lnTo>
                        <a:pt x="12515" y="8257"/>
                      </a:lnTo>
                      <a:lnTo>
                        <a:pt x="12487" y="8257"/>
                      </a:lnTo>
                      <a:lnTo>
                        <a:pt x="12450" y="8253"/>
                      </a:lnTo>
                      <a:lnTo>
                        <a:pt x="12442" y="8248"/>
                      </a:lnTo>
                      <a:lnTo>
                        <a:pt x="12418" y="8220"/>
                      </a:lnTo>
                      <a:lnTo>
                        <a:pt x="12376" y="8197"/>
                      </a:lnTo>
                      <a:lnTo>
                        <a:pt x="12359" y="8193"/>
                      </a:lnTo>
                      <a:lnTo>
                        <a:pt x="12339" y="8204"/>
                      </a:lnTo>
                      <a:lnTo>
                        <a:pt x="12324" y="8205"/>
                      </a:lnTo>
                      <a:lnTo>
                        <a:pt x="12295" y="8194"/>
                      </a:lnTo>
                      <a:lnTo>
                        <a:pt x="12273" y="8173"/>
                      </a:lnTo>
                      <a:lnTo>
                        <a:pt x="12264" y="8143"/>
                      </a:lnTo>
                      <a:lnTo>
                        <a:pt x="12266" y="8135"/>
                      </a:lnTo>
                      <a:lnTo>
                        <a:pt x="12270" y="8130"/>
                      </a:lnTo>
                      <a:lnTo>
                        <a:pt x="12256" y="8123"/>
                      </a:lnTo>
                      <a:lnTo>
                        <a:pt x="12250" y="8100"/>
                      </a:lnTo>
                      <a:lnTo>
                        <a:pt x="12243" y="8085"/>
                      </a:lnTo>
                      <a:lnTo>
                        <a:pt x="12221" y="8050"/>
                      </a:lnTo>
                      <a:lnTo>
                        <a:pt x="12202" y="8030"/>
                      </a:lnTo>
                      <a:lnTo>
                        <a:pt x="12183" y="8008"/>
                      </a:lnTo>
                      <a:lnTo>
                        <a:pt x="12193" y="7992"/>
                      </a:lnTo>
                      <a:lnTo>
                        <a:pt x="12197" y="7979"/>
                      </a:lnTo>
                      <a:lnTo>
                        <a:pt x="12198" y="7944"/>
                      </a:lnTo>
                      <a:lnTo>
                        <a:pt x="12196" y="7933"/>
                      </a:lnTo>
                      <a:lnTo>
                        <a:pt x="12198" y="7921"/>
                      </a:lnTo>
                      <a:lnTo>
                        <a:pt x="12196" y="7911"/>
                      </a:lnTo>
                      <a:lnTo>
                        <a:pt x="12193" y="7901"/>
                      </a:lnTo>
                      <a:lnTo>
                        <a:pt x="12179" y="7884"/>
                      </a:lnTo>
                      <a:lnTo>
                        <a:pt x="12143" y="7853"/>
                      </a:lnTo>
                      <a:lnTo>
                        <a:pt x="12110" y="7838"/>
                      </a:lnTo>
                      <a:lnTo>
                        <a:pt x="12055" y="7829"/>
                      </a:lnTo>
                      <a:lnTo>
                        <a:pt x="12041" y="7833"/>
                      </a:lnTo>
                      <a:lnTo>
                        <a:pt x="12035" y="7831"/>
                      </a:lnTo>
                      <a:lnTo>
                        <a:pt x="12045" y="7825"/>
                      </a:lnTo>
                      <a:lnTo>
                        <a:pt x="12054" y="7814"/>
                      </a:lnTo>
                      <a:lnTo>
                        <a:pt x="12057" y="7801"/>
                      </a:lnTo>
                      <a:lnTo>
                        <a:pt x="12042" y="7798"/>
                      </a:lnTo>
                      <a:lnTo>
                        <a:pt x="12032" y="7796"/>
                      </a:lnTo>
                      <a:lnTo>
                        <a:pt x="12012" y="7790"/>
                      </a:lnTo>
                      <a:lnTo>
                        <a:pt x="12007" y="7781"/>
                      </a:lnTo>
                      <a:lnTo>
                        <a:pt x="12008" y="7775"/>
                      </a:lnTo>
                      <a:lnTo>
                        <a:pt x="12000" y="7759"/>
                      </a:lnTo>
                      <a:lnTo>
                        <a:pt x="11976" y="7759"/>
                      </a:lnTo>
                      <a:lnTo>
                        <a:pt x="11969" y="7757"/>
                      </a:lnTo>
                      <a:lnTo>
                        <a:pt x="11967" y="7751"/>
                      </a:lnTo>
                      <a:lnTo>
                        <a:pt x="11948" y="7736"/>
                      </a:lnTo>
                      <a:lnTo>
                        <a:pt x="11923" y="7722"/>
                      </a:lnTo>
                      <a:lnTo>
                        <a:pt x="11921" y="7701"/>
                      </a:lnTo>
                      <a:lnTo>
                        <a:pt x="11904" y="7691"/>
                      </a:lnTo>
                      <a:lnTo>
                        <a:pt x="11889" y="7684"/>
                      </a:lnTo>
                      <a:lnTo>
                        <a:pt x="11869" y="7684"/>
                      </a:lnTo>
                      <a:lnTo>
                        <a:pt x="11858" y="7679"/>
                      </a:lnTo>
                      <a:lnTo>
                        <a:pt x="11905" y="7671"/>
                      </a:lnTo>
                      <a:lnTo>
                        <a:pt x="11957" y="7676"/>
                      </a:lnTo>
                      <a:lnTo>
                        <a:pt x="11953" y="7682"/>
                      </a:lnTo>
                      <a:lnTo>
                        <a:pt x="11952" y="7692"/>
                      </a:lnTo>
                      <a:lnTo>
                        <a:pt x="11972" y="7714"/>
                      </a:lnTo>
                      <a:lnTo>
                        <a:pt x="11989" y="7724"/>
                      </a:lnTo>
                      <a:lnTo>
                        <a:pt x="12023" y="7735"/>
                      </a:lnTo>
                      <a:cubicBezTo>
                        <a:pt x="12024" y="7735"/>
                        <a:pt x="12026" y="7735"/>
                        <a:pt x="12027" y="7734"/>
                      </a:cubicBezTo>
                      <a:lnTo>
                        <a:pt x="12033" y="7729"/>
                      </a:lnTo>
                      <a:lnTo>
                        <a:pt x="12050" y="7732"/>
                      </a:lnTo>
                      <a:lnTo>
                        <a:pt x="12064" y="7739"/>
                      </a:lnTo>
                      <a:lnTo>
                        <a:pt x="12087" y="7735"/>
                      </a:lnTo>
                      <a:lnTo>
                        <a:pt x="12118" y="7740"/>
                      </a:lnTo>
                      <a:lnTo>
                        <a:pt x="12118" y="7745"/>
                      </a:lnTo>
                      <a:lnTo>
                        <a:pt x="12115" y="7749"/>
                      </a:lnTo>
                      <a:lnTo>
                        <a:pt x="12126" y="7761"/>
                      </a:lnTo>
                      <a:lnTo>
                        <a:pt x="12137" y="7757"/>
                      </a:lnTo>
                      <a:lnTo>
                        <a:pt x="12154" y="7741"/>
                      </a:lnTo>
                      <a:lnTo>
                        <a:pt x="12214" y="7768"/>
                      </a:lnTo>
                      <a:lnTo>
                        <a:pt x="12230" y="7772"/>
                      </a:lnTo>
                      <a:lnTo>
                        <a:pt x="12313" y="7772"/>
                      </a:lnTo>
                      <a:lnTo>
                        <a:pt x="12350" y="7765"/>
                      </a:lnTo>
                      <a:lnTo>
                        <a:pt x="12370" y="7765"/>
                      </a:lnTo>
                      <a:lnTo>
                        <a:pt x="12402" y="7767"/>
                      </a:lnTo>
                      <a:lnTo>
                        <a:pt x="12438" y="7779"/>
                      </a:lnTo>
                      <a:lnTo>
                        <a:pt x="12465" y="7779"/>
                      </a:lnTo>
                      <a:lnTo>
                        <a:pt x="12512" y="7774"/>
                      </a:lnTo>
                      <a:lnTo>
                        <a:pt x="12535" y="7766"/>
                      </a:lnTo>
                      <a:lnTo>
                        <a:pt x="12588" y="7736"/>
                      </a:lnTo>
                      <a:lnTo>
                        <a:pt x="12649" y="7680"/>
                      </a:lnTo>
                      <a:lnTo>
                        <a:pt x="12675" y="7638"/>
                      </a:lnTo>
                      <a:lnTo>
                        <a:pt x="12704" y="7540"/>
                      </a:lnTo>
                      <a:lnTo>
                        <a:pt x="12705" y="7520"/>
                      </a:lnTo>
                      <a:lnTo>
                        <a:pt x="12696" y="7474"/>
                      </a:lnTo>
                      <a:lnTo>
                        <a:pt x="12689" y="7455"/>
                      </a:lnTo>
                      <a:lnTo>
                        <a:pt x="12680" y="7456"/>
                      </a:lnTo>
                      <a:lnTo>
                        <a:pt x="12665" y="7450"/>
                      </a:lnTo>
                      <a:cubicBezTo>
                        <a:pt x="12662" y="7441"/>
                        <a:pt x="12659" y="7433"/>
                        <a:pt x="12656" y="7424"/>
                      </a:cubicBezTo>
                      <a:lnTo>
                        <a:pt x="12645" y="7414"/>
                      </a:lnTo>
                      <a:lnTo>
                        <a:pt x="12616" y="7360"/>
                      </a:lnTo>
                      <a:lnTo>
                        <a:pt x="12597" y="7358"/>
                      </a:lnTo>
                      <a:lnTo>
                        <a:pt x="12585" y="7355"/>
                      </a:lnTo>
                      <a:lnTo>
                        <a:pt x="12573" y="7355"/>
                      </a:lnTo>
                      <a:lnTo>
                        <a:pt x="12558" y="7350"/>
                      </a:lnTo>
                      <a:lnTo>
                        <a:pt x="12534" y="7331"/>
                      </a:lnTo>
                      <a:lnTo>
                        <a:pt x="12515" y="7320"/>
                      </a:lnTo>
                      <a:lnTo>
                        <a:pt x="12495" y="7302"/>
                      </a:lnTo>
                      <a:lnTo>
                        <a:pt x="12485" y="7296"/>
                      </a:lnTo>
                      <a:lnTo>
                        <a:pt x="12479" y="7296"/>
                      </a:lnTo>
                      <a:lnTo>
                        <a:pt x="12487" y="7305"/>
                      </a:lnTo>
                      <a:lnTo>
                        <a:pt x="12493" y="7316"/>
                      </a:lnTo>
                      <a:lnTo>
                        <a:pt x="12471" y="7319"/>
                      </a:lnTo>
                      <a:lnTo>
                        <a:pt x="12391" y="7283"/>
                      </a:lnTo>
                      <a:lnTo>
                        <a:pt x="12379" y="7281"/>
                      </a:lnTo>
                      <a:lnTo>
                        <a:pt x="12377" y="7287"/>
                      </a:lnTo>
                      <a:lnTo>
                        <a:pt x="12356" y="7285"/>
                      </a:lnTo>
                      <a:lnTo>
                        <a:pt x="12345" y="7274"/>
                      </a:lnTo>
                      <a:lnTo>
                        <a:pt x="12273" y="7228"/>
                      </a:lnTo>
                      <a:lnTo>
                        <a:pt x="12160" y="7185"/>
                      </a:lnTo>
                      <a:lnTo>
                        <a:pt x="12085" y="7159"/>
                      </a:lnTo>
                      <a:lnTo>
                        <a:pt x="12033" y="7152"/>
                      </a:lnTo>
                      <a:lnTo>
                        <a:pt x="12028" y="7155"/>
                      </a:lnTo>
                      <a:lnTo>
                        <a:pt x="12026" y="7164"/>
                      </a:lnTo>
                      <a:lnTo>
                        <a:pt x="12013" y="7169"/>
                      </a:lnTo>
                      <a:lnTo>
                        <a:pt x="12001" y="7171"/>
                      </a:lnTo>
                      <a:lnTo>
                        <a:pt x="11954" y="7164"/>
                      </a:lnTo>
                      <a:lnTo>
                        <a:pt x="11943" y="7164"/>
                      </a:lnTo>
                      <a:lnTo>
                        <a:pt x="11898" y="7174"/>
                      </a:lnTo>
                      <a:lnTo>
                        <a:pt x="11895" y="7180"/>
                      </a:lnTo>
                      <a:lnTo>
                        <a:pt x="11888" y="7218"/>
                      </a:lnTo>
                      <a:lnTo>
                        <a:pt x="11881" y="7228"/>
                      </a:lnTo>
                      <a:lnTo>
                        <a:pt x="11867" y="7238"/>
                      </a:lnTo>
                      <a:lnTo>
                        <a:pt x="11869" y="7226"/>
                      </a:lnTo>
                      <a:lnTo>
                        <a:pt x="11878" y="7215"/>
                      </a:lnTo>
                      <a:lnTo>
                        <a:pt x="11878" y="7189"/>
                      </a:lnTo>
                      <a:lnTo>
                        <a:pt x="11876" y="7178"/>
                      </a:lnTo>
                      <a:lnTo>
                        <a:pt x="11876" y="7163"/>
                      </a:lnTo>
                      <a:lnTo>
                        <a:pt x="11872" y="7152"/>
                      </a:lnTo>
                      <a:lnTo>
                        <a:pt x="11866" y="7150"/>
                      </a:lnTo>
                      <a:lnTo>
                        <a:pt x="11856" y="7156"/>
                      </a:lnTo>
                      <a:lnTo>
                        <a:pt x="11837" y="7174"/>
                      </a:lnTo>
                      <a:lnTo>
                        <a:pt x="11833" y="7171"/>
                      </a:lnTo>
                      <a:lnTo>
                        <a:pt x="11836" y="7156"/>
                      </a:lnTo>
                      <a:lnTo>
                        <a:pt x="11833" y="7151"/>
                      </a:lnTo>
                      <a:lnTo>
                        <a:pt x="11824" y="7155"/>
                      </a:lnTo>
                      <a:lnTo>
                        <a:pt x="11801" y="7152"/>
                      </a:lnTo>
                      <a:lnTo>
                        <a:pt x="11781" y="7159"/>
                      </a:lnTo>
                      <a:lnTo>
                        <a:pt x="11773" y="7143"/>
                      </a:lnTo>
                      <a:lnTo>
                        <a:pt x="11757" y="7136"/>
                      </a:lnTo>
                      <a:lnTo>
                        <a:pt x="11749" y="7129"/>
                      </a:lnTo>
                      <a:lnTo>
                        <a:pt x="11754" y="7119"/>
                      </a:lnTo>
                      <a:lnTo>
                        <a:pt x="11805" y="7125"/>
                      </a:lnTo>
                      <a:lnTo>
                        <a:pt x="11818" y="7123"/>
                      </a:lnTo>
                      <a:lnTo>
                        <a:pt x="11824" y="7116"/>
                      </a:lnTo>
                      <a:lnTo>
                        <a:pt x="11822" y="7105"/>
                      </a:lnTo>
                      <a:lnTo>
                        <a:pt x="11819" y="7094"/>
                      </a:lnTo>
                      <a:lnTo>
                        <a:pt x="11812" y="7089"/>
                      </a:lnTo>
                      <a:lnTo>
                        <a:pt x="11778" y="7082"/>
                      </a:lnTo>
                      <a:lnTo>
                        <a:pt x="11761" y="7071"/>
                      </a:lnTo>
                      <a:lnTo>
                        <a:pt x="11723" y="7059"/>
                      </a:lnTo>
                      <a:lnTo>
                        <a:pt x="11724" y="7068"/>
                      </a:lnTo>
                      <a:lnTo>
                        <a:pt x="11733" y="7085"/>
                      </a:lnTo>
                      <a:lnTo>
                        <a:pt x="11732" y="7091"/>
                      </a:lnTo>
                      <a:lnTo>
                        <a:pt x="11721" y="7088"/>
                      </a:lnTo>
                      <a:lnTo>
                        <a:pt x="11715" y="7094"/>
                      </a:lnTo>
                      <a:lnTo>
                        <a:pt x="11710" y="7117"/>
                      </a:lnTo>
                      <a:lnTo>
                        <a:pt x="11701" y="7123"/>
                      </a:lnTo>
                      <a:lnTo>
                        <a:pt x="11693" y="7127"/>
                      </a:lnTo>
                      <a:lnTo>
                        <a:pt x="11656" y="7115"/>
                      </a:lnTo>
                      <a:lnTo>
                        <a:pt x="11641" y="7115"/>
                      </a:lnTo>
                      <a:lnTo>
                        <a:pt x="11627" y="7114"/>
                      </a:lnTo>
                      <a:lnTo>
                        <a:pt x="11618" y="7117"/>
                      </a:lnTo>
                      <a:lnTo>
                        <a:pt x="11609" y="7118"/>
                      </a:lnTo>
                      <a:lnTo>
                        <a:pt x="11608" y="7135"/>
                      </a:lnTo>
                      <a:lnTo>
                        <a:pt x="11604" y="7133"/>
                      </a:lnTo>
                      <a:lnTo>
                        <a:pt x="11595" y="7110"/>
                      </a:lnTo>
                      <a:lnTo>
                        <a:pt x="11585" y="7106"/>
                      </a:lnTo>
                      <a:lnTo>
                        <a:pt x="11581" y="7112"/>
                      </a:lnTo>
                      <a:lnTo>
                        <a:pt x="11584" y="7133"/>
                      </a:lnTo>
                      <a:lnTo>
                        <a:pt x="11580" y="7141"/>
                      </a:lnTo>
                      <a:lnTo>
                        <a:pt x="11570" y="7138"/>
                      </a:lnTo>
                      <a:lnTo>
                        <a:pt x="11554" y="7143"/>
                      </a:lnTo>
                      <a:lnTo>
                        <a:pt x="11546" y="7141"/>
                      </a:lnTo>
                      <a:lnTo>
                        <a:pt x="11540" y="7133"/>
                      </a:lnTo>
                      <a:lnTo>
                        <a:pt x="11536" y="7125"/>
                      </a:lnTo>
                      <a:cubicBezTo>
                        <a:pt x="11536" y="7120"/>
                        <a:pt x="11535" y="7116"/>
                        <a:pt x="11534" y="7112"/>
                      </a:cubicBezTo>
                      <a:lnTo>
                        <a:pt x="11532" y="7096"/>
                      </a:lnTo>
                      <a:lnTo>
                        <a:pt x="11527" y="7089"/>
                      </a:lnTo>
                      <a:lnTo>
                        <a:pt x="11457" y="7073"/>
                      </a:lnTo>
                      <a:lnTo>
                        <a:pt x="11453" y="7061"/>
                      </a:lnTo>
                      <a:lnTo>
                        <a:pt x="11549" y="7057"/>
                      </a:lnTo>
                      <a:lnTo>
                        <a:pt x="11575" y="7046"/>
                      </a:lnTo>
                      <a:lnTo>
                        <a:pt x="11588" y="7026"/>
                      </a:lnTo>
                      <a:lnTo>
                        <a:pt x="11622" y="7002"/>
                      </a:lnTo>
                      <a:lnTo>
                        <a:pt x="11620" y="6986"/>
                      </a:lnTo>
                      <a:lnTo>
                        <a:pt x="11615" y="6974"/>
                      </a:lnTo>
                      <a:lnTo>
                        <a:pt x="11582" y="6950"/>
                      </a:lnTo>
                      <a:lnTo>
                        <a:pt x="11567" y="6948"/>
                      </a:lnTo>
                      <a:lnTo>
                        <a:pt x="11550" y="6952"/>
                      </a:lnTo>
                      <a:lnTo>
                        <a:pt x="11549" y="6948"/>
                      </a:lnTo>
                      <a:lnTo>
                        <a:pt x="11549" y="6933"/>
                      </a:lnTo>
                      <a:lnTo>
                        <a:pt x="11531" y="6917"/>
                      </a:lnTo>
                      <a:lnTo>
                        <a:pt x="11523" y="6921"/>
                      </a:lnTo>
                      <a:lnTo>
                        <a:pt x="11513" y="6935"/>
                      </a:lnTo>
                      <a:lnTo>
                        <a:pt x="11507" y="6934"/>
                      </a:lnTo>
                      <a:lnTo>
                        <a:pt x="11506" y="6929"/>
                      </a:lnTo>
                      <a:lnTo>
                        <a:pt x="11497" y="6922"/>
                      </a:lnTo>
                      <a:lnTo>
                        <a:pt x="11477" y="6919"/>
                      </a:lnTo>
                      <a:lnTo>
                        <a:pt x="11469" y="6913"/>
                      </a:lnTo>
                      <a:lnTo>
                        <a:pt x="11459" y="6899"/>
                      </a:lnTo>
                      <a:lnTo>
                        <a:pt x="11448" y="6893"/>
                      </a:lnTo>
                      <a:lnTo>
                        <a:pt x="11426" y="6896"/>
                      </a:lnTo>
                      <a:lnTo>
                        <a:pt x="11421" y="6903"/>
                      </a:lnTo>
                      <a:lnTo>
                        <a:pt x="11413" y="6923"/>
                      </a:lnTo>
                      <a:lnTo>
                        <a:pt x="11409" y="6956"/>
                      </a:lnTo>
                      <a:lnTo>
                        <a:pt x="11410" y="6984"/>
                      </a:lnTo>
                      <a:lnTo>
                        <a:pt x="11402" y="6999"/>
                      </a:lnTo>
                      <a:lnTo>
                        <a:pt x="11402" y="7009"/>
                      </a:lnTo>
                      <a:lnTo>
                        <a:pt x="11401" y="7045"/>
                      </a:lnTo>
                      <a:lnTo>
                        <a:pt x="11397" y="7036"/>
                      </a:lnTo>
                      <a:cubicBezTo>
                        <a:pt x="11396" y="7031"/>
                        <a:pt x="11395" y="7025"/>
                        <a:pt x="11394" y="7020"/>
                      </a:cubicBezTo>
                      <a:lnTo>
                        <a:pt x="11393" y="7001"/>
                      </a:lnTo>
                      <a:lnTo>
                        <a:pt x="11388" y="6970"/>
                      </a:lnTo>
                      <a:lnTo>
                        <a:pt x="11390" y="6948"/>
                      </a:lnTo>
                      <a:lnTo>
                        <a:pt x="11384" y="6940"/>
                      </a:lnTo>
                      <a:lnTo>
                        <a:pt x="11368" y="6952"/>
                      </a:lnTo>
                      <a:lnTo>
                        <a:pt x="11359" y="6950"/>
                      </a:lnTo>
                      <a:lnTo>
                        <a:pt x="11362" y="6940"/>
                      </a:lnTo>
                      <a:lnTo>
                        <a:pt x="11384" y="6918"/>
                      </a:lnTo>
                      <a:lnTo>
                        <a:pt x="11387" y="6911"/>
                      </a:lnTo>
                      <a:lnTo>
                        <a:pt x="11391" y="6901"/>
                      </a:lnTo>
                      <a:lnTo>
                        <a:pt x="11387" y="6876"/>
                      </a:lnTo>
                      <a:lnTo>
                        <a:pt x="11364" y="6863"/>
                      </a:lnTo>
                      <a:lnTo>
                        <a:pt x="11338" y="6863"/>
                      </a:lnTo>
                      <a:lnTo>
                        <a:pt x="11330" y="6859"/>
                      </a:lnTo>
                      <a:lnTo>
                        <a:pt x="11319" y="6858"/>
                      </a:lnTo>
                      <a:lnTo>
                        <a:pt x="11302" y="6883"/>
                      </a:lnTo>
                      <a:lnTo>
                        <a:pt x="11296" y="6896"/>
                      </a:lnTo>
                      <a:lnTo>
                        <a:pt x="11300" y="6904"/>
                      </a:lnTo>
                      <a:lnTo>
                        <a:pt x="11327" y="6919"/>
                      </a:lnTo>
                      <a:lnTo>
                        <a:pt x="11327" y="6925"/>
                      </a:lnTo>
                      <a:cubicBezTo>
                        <a:pt x="11320" y="6926"/>
                        <a:pt x="11314" y="6927"/>
                        <a:pt x="11307" y="6927"/>
                      </a:cubicBezTo>
                      <a:lnTo>
                        <a:pt x="11300" y="6943"/>
                      </a:lnTo>
                      <a:lnTo>
                        <a:pt x="11299" y="6958"/>
                      </a:lnTo>
                      <a:lnTo>
                        <a:pt x="11296" y="6975"/>
                      </a:lnTo>
                      <a:lnTo>
                        <a:pt x="11293" y="6999"/>
                      </a:lnTo>
                      <a:lnTo>
                        <a:pt x="11270" y="7023"/>
                      </a:lnTo>
                      <a:lnTo>
                        <a:pt x="11264" y="7026"/>
                      </a:lnTo>
                      <a:cubicBezTo>
                        <a:pt x="11263" y="7023"/>
                        <a:pt x="11262" y="7020"/>
                        <a:pt x="11262" y="7016"/>
                      </a:cubicBezTo>
                      <a:lnTo>
                        <a:pt x="11262" y="7004"/>
                      </a:lnTo>
                      <a:lnTo>
                        <a:pt x="11262" y="6993"/>
                      </a:lnTo>
                      <a:lnTo>
                        <a:pt x="11260" y="6973"/>
                      </a:lnTo>
                      <a:lnTo>
                        <a:pt x="11252" y="6966"/>
                      </a:lnTo>
                      <a:lnTo>
                        <a:pt x="11259" y="6949"/>
                      </a:lnTo>
                      <a:lnTo>
                        <a:pt x="11260" y="6922"/>
                      </a:lnTo>
                      <a:lnTo>
                        <a:pt x="11251" y="6903"/>
                      </a:lnTo>
                      <a:lnTo>
                        <a:pt x="11240" y="6911"/>
                      </a:lnTo>
                      <a:lnTo>
                        <a:pt x="11223" y="6944"/>
                      </a:lnTo>
                      <a:lnTo>
                        <a:pt x="11208" y="6983"/>
                      </a:lnTo>
                      <a:lnTo>
                        <a:pt x="11175" y="7053"/>
                      </a:lnTo>
                      <a:lnTo>
                        <a:pt x="11174" y="7078"/>
                      </a:lnTo>
                      <a:lnTo>
                        <a:pt x="11160" y="7102"/>
                      </a:lnTo>
                      <a:lnTo>
                        <a:pt x="11147" y="7110"/>
                      </a:lnTo>
                      <a:lnTo>
                        <a:pt x="11141" y="7102"/>
                      </a:lnTo>
                      <a:lnTo>
                        <a:pt x="11139" y="7086"/>
                      </a:lnTo>
                      <a:lnTo>
                        <a:pt x="11149" y="7060"/>
                      </a:lnTo>
                      <a:lnTo>
                        <a:pt x="11149" y="7022"/>
                      </a:lnTo>
                      <a:lnTo>
                        <a:pt x="11152" y="7005"/>
                      </a:lnTo>
                      <a:lnTo>
                        <a:pt x="11164" y="6977"/>
                      </a:lnTo>
                      <a:lnTo>
                        <a:pt x="11177" y="6950"/>
                      </a:lnTo>
                      <a:lnTo>
                        <a:pt x="11185" y="6940"/>
                      </a:lnTo>
                      <a:lnTo>
                        <a:pt x="11183" y="6931"/>
                      </a:lnTo>
                      <a:lnTo>
                        <a:pt x="11178" y="6929"/>
                      </a:lnTo>
                      <a:lnTo>
                        <a:pt x="11173" y="6928"/>
                      </a:lnTo>
                      <a:lnTo>
                        <a:pt x="11166" y="6923"/>
                      </a:lnTo>
                      <a:lnTo>
                        <a:pt x="11155" y="6921"/>
                      </a:lnTo>
                      <a:lnTo>
                        <a:pt x="11150" y="6927"/>
                      </a:lnTo>
                      <a:lnTo>
                        <a:pt x="11148" y="6937"/>
                      </a:lnTo>
                      <a:lnTo>
                        <a:pt x="11143" y="6939"/>
                      </a:lnTo>
                      <a:lnTo>
                        <a:pt x="11135" y="6933"/>
                      </a:lnTo>
                      <a:lnTo>
                        <a:pt x="11123" y="6921"/>
                      </a:lnTo>
                      <a:lnTo>
                        <a:pt x="11104" y="6911"/>
                      </a:lnTo>
                      <a:lnTo>
                        <a:pt x="11098" y="6905"/>
                      </a:lnTo>
                      <a:lnTo>
                        <a:pt x="11090" y="6907"/>
                      </a:lnTo>
                      <a:lnTo>
                        <a:pt x="11075" y="6935"/>
                      </a:lnTo>
                      <a:lnTo>
                        <a:pt x="11063" y="6951"/>
                      </a:lnTo>
                      <a:lnTo>
                        <a:pt x="11065" y="6964"/>
                      </a:lnTo>
                      <a:lnTo>
                        <a:pt x="11076" y="6969"/>
                      </a:lnTo>
                      <a:lnTo>
                        <a:pt x="11079" y="6979"/>
                      </a:lnTo>
                      <a:lnTo>
                        <a:pt x="11074" y="6981"/>
                      </a:lnTo>
                      <a:lnTo>
                        <a:pt x="11069" y="6989"/>
                      </a:lnTo>
                      <a:lnTo>
                        <a:pt x="11054" y="7032"/>
                      </a:lnTo>
                      <a:lnTo>
                        <a:pt x="11042" y="7035"/>
                      </a:lnTo>
                      <a:lnTo>
                        <a:pt x="11025" y="7055"/>
                      </a:lnTo>
                      <a:lnTo>
                        <a:pt x="11005" y="7092"/>
                      </a:lnTo>
                      <a:lnTo>
                        <a:pt x="11002" y="7102"/>
                      </a:lnTo>
                      <a:lnTo>
                        <a:pt x="11001" y="7126"/>
                      </a:lnTo>
                      <a:lnTo>
                        <a:pt x="11003" y="7135"/>
                      </a:lnTo>
                      <a:lnTo>
                        <a:pt x="11012" y="7144"/>
                      </a:lnTo>
                      <a:lnTo>
                        <a:pt x="11009" y="7153"/>
                      </a:lnTo>
                      <a:lnTo>
                        <a:pt x="11001" y="7152"/>
                      </a:lnTo>
                      <a:lnTo>
                        <a:pt x="10993" y="7144"/>
                      </a:lnTo>
                      <a:lnTo>
                        <a:pt x="10981" y="7128"/>
                      </a:lnTo>
                      <a:lnTo>
                        <a:pt x="10972" y="7098"/>
                      </a:lnTo>
                      <a:lnTo>
                        <a:pt x="10967" y="7082"/>
                      </a:lnTo>
                      <a:lnTo>
                        <a:pt x="10960" y="7075"/>
                      </a:lnTo>
                      <a:lnTo>
                        <a:pt x="10945" y="7067"/>
                      </a:lnTo>
                      <a:lnTo>
                        <a:pt x="10924" y="7078"/>
                      </a:lnTo>
                      <a:lnTo>
                        <a:pt x="10922" y="7092"/>
                      </a:lnTo>
                      <a:lnTo>
                        <a:pt x="10917" y="7096"/>
                      </a:lnTo>
                      <a:lnTo>
                        <a:pt x="10908" y="7086"/>
                      </a:lnTo>
                      <a:lnTo>
                        <a:pt x="10895" y="7094"/>
                      </a:lnTo>
                      <a:lnTo>
                        <a:pt x="10889" y="7090"/>
                      </a:lnTo>
                      <a:lnTo>
                        <a:pt x="10872" y="7107"/>
                      </a:lnTo>
                      <a:lnTo>
                        <a:pt x="10852" y="7102"/>
                      </a:lnTo>
                      <a:lnTo>
                        <a:pt x="10837" y="7108"/>
                      </a:lnTo>
                      <a:lnTo>
                        <a:pt x="10836" y="7114"/>
                      </a:lnTo>
                      <a:lnTo>
                        <a:pt x="10842" y="7121"/>
                      </a:lnTo>
                      <a:lnTo>
                        <a:pt x="10860" y="7138"/>
                      </a:lnTo>
                      <a:lnTo>
                        <a:pt x="10878" y="7144"/>
                      </a:lnTo>
                      <a:lnTo>
                        <a:pt x="10886" y="7158"/>
                      </a:lnTo>
                      <a:lnTo>
                        <a:pt x="10895" y="7197"/>
                      </a:lnTo>
                      <a:lnTo>
                        <a:pt x="10892" y="7201"/>
                      </a:lnTo>
                      <a:lnTo>
                        <a:pt x="10878" y="7185"/>
                      </a:lnTo>
                      <a:lnTo>
                        <a:pt x="10861" y="7175"/>
                      </a:lnTo>
                      <a:lnTo>
                        <a:pt x="10847" y="7159"/>
                      </a:lnTo>
                      <a:lnTo>
                        <a:pt x="10832" y="7162"/>
                      </a:lnTo>
                      <a:lnTo>
                        <a:pt x="10826" y="7189"/>
                      </a:lnTo>
                      <a:cubicBezTo>
                        <a:pt x="10822" y="7189"/>
                        <a:pt x="10818" y="7189"/>
                        <a:pt x="10815" y="7189"/>
                      </a:cubicBezTo>
                      <a:lnTo>
                        <a:pt x="10810" y="7183"/>
                      </a:lnTo>
                      <a:lnTo>
                        <a:pt x="10799" y="7187"/>
                      </a:lnTo>
                      <a:lnTo>
                        <a:pt x="10780" y="7186"/>
                      </a:lnTo>
                      <a:lnTo>
                        <a:pt x="10774" y="7201"/>
                      </a:lnTo>
                      <a:lnTo>
                        <a:pt x="10775" y="7237"/>
                      </a:lnTo>
                      <a:lnTo>
                        <a:pt x="10778" y="7250"/>
                      </a:lnTo>
                      <a:lnTo>
                        <a:pt x="10788" y="7261"/>
                      </a:lnTo>
                      <a:lnTo>
                        <a:pt x="10795" y="7273"/>
                      </a:lnTo>
                      <a:lnTo>
                        <a:pt x="10795" y="7275"/>
                      </a:lnTo>
                      <a:lnTo>
                        <a:pt x="10773" y="7272"/>
                      </a:lnTo>
                      <a:lnTo>
                        <a:pt x="10750" y="7312"/>
                      </a:lnTo>
                      <a:lnTo>
                        <a:pt x="10743" y="7320"/>
                      </a:lnTo>
                      <a:lnTo>
                        <a:pt x="10738" y="7322"/>
                      </a:lnTo>
                      <a:lnTo>
                        <a:pt x="10737" y="7316"/>
                      </a:lnTo>
                      <a:lnTo>
                        <a:pt x="10755" y="7274"/>
                      </a:lnTo>
                      <a:lnTo>
                        <a:pt x="10759" y="7255"/>
                      </a:lnTo>
                      <a:lnTo>
                        <a:pt x="10758" y="7242"/>
                      </a:lnTo>
                      <a:lnTo>
                        <a:pt x="10761" y="7197"/>
                      </a:lnTo>
                      <a:lnTo>
                        <a:pt x="10757" y="7185"/>
                      </a:lnTo>
                      <a:lnTo>
                        <a:pt x="10754" y="7180"/>
                      </a:lnTo>
                      <a:lnTo>
                        <a:pt x="10746" y="7185"/>
                      </a:lnTo>
                      <a:lnTo>
                        <a:pt x="10740" y="7192"/>
                      </a:lnTo>
                      <a:lnTo>
                        <a:pt x="10733" y="7195"/>
                      </a:lnTo>
                      <a:lnTo>
                        <a:pt x="10725" y="7209"/>
                      </a:lnTo>
                      <a:lnTo>
                        <a:pt x="10718" y="7233"/>
                      </a:lnTo>
                      <a:lnTo>
                        <a:pt x="10709" y="7283"/>
                      </a:lnTo>
                      <a:lnTo>
                        <a:pt x="10701" y="7303"/>
                      </a:lnTo>
                      <a:cubicBezTo>
                        <a:pt x="10701" y="7297"/>
                        <a:pt x="10701" y="7290"/>
                        <a:pt x="10700" y="7283"/>
                      </a:cubicBezTo>
                      <a:lnTo>
                        <a:pt x="10704" y="7259"/>
                      </a:lnTo>
                      <a:lnTo>
                        <a:pt x="10705" y="7220"/>
                      </a:lnTo>
                      <a:lnTo>
                        <a:pt x="10702" y="7215"/>
                      </a:lnTo>
                      <a:lnTo>
                        <a:pt x="10660" y="7230"/>
                      </a:lnTo>
                      <a:lnTo>
                        <a:pt x="10647" y="7250"/>
                      </a:lnTo>
                      <a:lnTo>
                        <a:pt x="10645" y="7259"/>
                      </a:lnTo>
                      <a:lnTo>
                        <a:pt x="10645" y="7267"/>
                      </a:lnTo>
                      <a:lnTo>
                        <a:pt x="10644" y="7273"/>
                      </a:lnTo>
                      <a:lnTo>
                        <a:pt x="10635" y="7282"/>
                      </a:lnTo>
                      <a:lnTo>
                        <a:pt x="10625" y="7283"/>
                      </a:lnTo>
                      <a:lnTo>
                        <a:pt x="10616" y="7283"/>
                      </a:lnTo>
                      <a:lnTo>
                        <a:pt x="10612" y="7291"/>
                      </a:lnTo>
                      <a:lnTo>
                        <a:pt x="10613" y="7304"/>
                      </a:lnTo>
                      <a:lnTo>
                        <a:pt x="10624" y="7316"/>
                      </a:lnTo>
                      <a:lnTo>
                        <a:pt x="10639" y="7325"/>
                      </a:lnTo>
                      <a:lnTo>
                        <a:pt x="10634" y="7330"/>
                      </a:lnTo>
                      <a:lnTo>
                        <a:pt x="10615" y="7329"/>
                      </a:lnTo>
                      <a:lnTo>
                        <a:pt x="10601" y="7320"/>
                      </a:lnTo>
                      <a:lnTo>
                        <a:pt x="10591" y="7302"/>
                      </a:lnTo>
                      <a:lnTo>
                        <a:pt x="10584" y="7295"/>
                      </a:lnTo>
                      <a:lnTo>
                        <a:pt x="10580" y="7296"/>
                      </a:lnTo>
                      <a:lnTo>
                        <a:pt x="10575" y="7304"/>
                      </a:lnTo>
                      <a:lnTo>
                        <a:pt x="10566" y="7330"/>
                      </a:lnTo>
                      <a:lnTo>
                        <a:pt x="10566" y="7351"/>
                      </a:lnTo>
                      <a:lnTo>
                        <a:pt x="10570" y="7363"/>
                      </a:lnTo>
                      <a:lnTo>
                        <a:pt x="10568" y="7368"/>
                      </a:lnTo>
                      <a:lnTo>
                        <a:pt x="10534" y="7382"/>
                      </a:lnTo>
                      <a:lnTo>
                        <a:pt x="10520" y="7405"/>
                      </a:lnTo>
                      <a:lnTo>
                        <a:pt x="10515" y="7432"/>
                      </a:lnTo>
                      <a:lnTo>
                        <a:pt x="10506" y="7451"/>
                      </a:lnTo>
                      <a:lnTo>
                        <a:pt x="10483" y="7475"/>
                      </a:lnTo>
                      <a:lnTo>
                        <a:pt x="10461" y="7477"/>
                      </a:lnTo>
                      <a:lnTo>
                        <a:pt x="10440" y="7491"/>
                      </a:lnTo>
                      <a:lnTo>
                        <a:pt x="10433" y="7498"/>
                      </a:lnTo>
                      <a:lnTo>
                        <a:pt x="10427" y="7512"/>
                      </a:lnTo>
                      <a:lnTo>
                        <a:pt x="10428" y="7522"/>
                      </a:lnTo>
                      <a:lnTo>
                        <a:pt x="10434" y="7527"/>
                      </a:lnTo>
                      <a:lnTo>
                        <a:pt x="10489" y="7528"/>
                      </a:lnTo>
                      <a:lnTo>
                        <a:pt x="10509" y="7522"/>
                      </a:lnTo>
                      <a:lnTo>
                        <a:pt x="10514" y="7524"/>
                      </a:lnTo>
                      <a:lnTo>
                        <a:pt x="10517" y="7527"/>
                      </a:lnTo>
                      <a:lnTo>
                        <a:pt x="10523" y="7530"/>
                      </a:lnTo>
                      <a:lnTo>
                        <a:pt x="10521" y="7535"/>
                      </a:lnTo>
                      <a:cubicBezTo>
                        <a:pt x="10519" y="7535"/>
                        <a:pt x="10517" y="7535"/>
                        <a:pt x="10514" y="7535"/>
                      </a:cubicBezTo>
                      <a:lnTo>
                        <a:pt x="10502" y="7539"/>
                      </a:lnTo>
                      <a:lnTo>
                        <a:pt x="10480" y="7549"/>
                      </a:lnTo>
                      <a:lnTo>
                        <a:pt x="10467" y="7552"/>
                      </a:lnTo>
                      <a:cubicBezTo>
                        <a:pt x="10464" y="7552"/>
                        <a:pt x="10461" y="7552"/>
                        <a:pt x="10459" y="7552"/>
                      </a:cubicBezTo>
                      <a:lnTo>
                        <a:pt x="10437" y="7541"/>
                      </a:lnTo>
                      <a:lnTo>
                        <a:pt x="10415" y="7545"/>
                      </a:lnTo>
                      <a:lnTo>
                        <a:pt x="10398" y="7561"/>
                      </a:lnTo>
                      <a:lnTo>
                        <a:pt x="10396" y="7569"/>
                      </a:lnTo>
                      <a:lnTo>
                        <a:pt x="10403" y="7600"/>
                      </a:lnTo>
                      <a:lnTo>
                        <a:pt x="10409" y="7609"/>
                      </a:lnTo>
                      <a:lnTo>
                        <a:pt x="10415" y="7612"/>
                      </a:lnTo>
                      <a:lnTo>
                        <a:pt x="10413" y="7619"/>
                      </a:lnTo>
                      <a:lnTo>
                        <a:pt x="10407" y="7624"/>
                      </a:lnTo>
                      <a:lnTo>
                        <a:pt x="10403" y="7632"/>
                      </a:lnTo>
                      <a:lnTo>
                        <a:pt x="10407" y="7659"/>
                      </a:lnTo>
                      <a:lnTo>
                        <a:pt x="10403" y="7658"/>
                      </a:lnTo>
                      <a:lnTo>
                        <a:pt x="10390" y="7626"/>
                      </a:lnTo>
                      <a:lnTo>
                        <a:pt x="10385" y="7588"/>
                      </a:lnTo>
                      <a:lnTo>
                        <a:pt x="10384" y="7583"/>
                      </a:lnTo>
                      <a:lnTo>
                        <a:pt x="10380" y="7581"/>
                      </a:lnTo>
                      <a:lnTo>
                        <a:pt x="10366" y="7592"/>
                      </a:lnTo>
                      <a:lnTo>
                        <a:pt x="10348" y="7595"/>
                      </a:lnTo>
                      <a:lnTo>
                        <a:pt x="10332" y="7609"/>
                      </a:lnTo>
                      <a:lnTo>
                        <a:pt x="10316" y="7617"/>
                      </a:lnTo>
                      <a:lnTo>
                        <a:pt x="10314" y="7624"/>
                      </a:lnTo>
                      <a:lnTo>
                        <a:pt x="10319" y="7631"/>
                      </a:lnTo>
                      <a:lnTo>
                        <a:pt x="10342" y="7635"/>
                      </a:lnTo>
                      <a:lnTo>
                        <a:pt x="10344" y="7644"/>
                      </a:lnTo>
                      <a:lnTo>
                        <a:pt x="10333" y="7648"/>
                      </a:lnTo>
                      <a:lnTo>
                        <a:pt x="10323" y="7650"/>
                      </a:lnTo>
                      <a:lnTo>
                        <a:pt x="10312" y="7641"/>
                      </a:lnTo>
                      <a:lnTo>
                        <a:pt x="10299" y="7638"/>
                      </a:lnTo>
                      <a:lnTo>
                        <a:pt x="10291" y="7642"/>
                      </a:lnTo>
                      <a:lnTo>
                        <a:pt x="10266" y="7674"/>
                      </a:lnTo>
                      <a:lnTo>
                        <a:pt x="10268" y="7688"/>
                      </a:lnTo>
                      <a:lnTo>
                        <a:pt x="10264" y="7704"/>
                      </a:lnTo>
                      <a:lnTo>
                        <a:pt x="10271" y="7707"/>
                      </a:lnTo>
                      <a:lnTo>
                        <a:pt x="10288" y="7703"/>
                      </a:lnTo>
                      <a:lnTo>
                        <a:pt x="10313" y="7685"/>
                      </a:lnTo>
                      <a:lnTo>
                        <a:pt x="10317" y="7692"/>
                      </a:lnTo>
                      <a:lnTo>
                        <a:pt x="10311" y="7698"/>
                      </a:lnTo>
                      <a:lnTo>
                        <a:pt x="10305" y="7709"/>
                      </a:lnTo>
                      <a:lnTo>
                        <a:pt x="10307" y="7721"/>
                      </a:lnTo>
                      <a:lnTo>
                        <a:pt x="10317" y="7734"/>
                      </a:lnTo>
                      <a:lnTo>
                        <a:pt x="10329" y="7741"/>
                      </a:lnTo>
                      <a:lnTo>
                        <a:pt x="10345" y="7735"/>
                      </a:lnTo>
                      <a:lnTo>
                        <a:pt x="10348" y="7740"/>
                      </a:lnTo>
                      <a:lnTo>
                        <a:pt x="10337" y="7757"/>
                      </a:lnTo>
                      <a:lnTo>
                        <a:pt x="10338" y="7778"/>
                      </a:lnTo>
                      <a:lnTo>
                        <a:pt x="10334" y="7777"/>
                      </a:lnTo>
                      <a:lnTo>
                        <a:pt x="10326" y="7755"/>
                      </a:lnTo>
                      <a:lnTo>
                        <a:pt x="10321" y="7750"/>
                      </a:lnTo>
                      <a:lnTo>
                        <a:pt x="10310" y="7748"/>
                      </a:lnTo>
                      <a:lnTo>
                        <a:pt x="10294" y="7732"/>
                      </a:lnTo>
                      <a:lnTo>
                        <a:pt x="10280" y="7727"/>
                      </a:lnTo>
                      <a:lnTo>
                        <a:pt x="10260" y="7744"/>
                      </a:lnTo>
                      <a:lnTo>
                        <a:pt x="10242" y="7769"/>
                      </a:lnTo>
                      <a:lnTo>
                        <a:pt x="10238" y="7779"/>
                      </a:lnTo>
                      <a:lnTo>
                        <a:pt x="10229" y="7788"/>
                      </a:lnTo>
                      <a:lnTo>
                        <a:pt x="10228" y="7794"/>
                      </a:lnTo>
                      <a:lnTo>
                        <a:pt x="10232" y="7798"/>
                      </a:lnTo>
                      <a:lnTo>
                        <a:pt x="10242" y="7795"/>
                      </a:lnTo>
                      <a:lnTo>
                        <a:pt x="10265" y="7795"/>
                      </a:lnTo>
                      <a:lnTo>
                        <a:pt x="10310" y="7798"/>
                      </a:lnTo>
                      <a:lnTo>
                        <a:pt x="10323" y="7800"/>
                      </a:lnTo>
                      <a:lnTo>
                        <a:pt x="10320" y="7810"/>
                      </a:lnTo>
                      <a:lnTo>
                        <a:pt x="10259" y="7812"/>
                      </a:lnTo>
                      <a:lnTo>
                        <a:pt x="10242" y="7816"/>
                      </a:lnTo>
                      <a:lnTo>
                        <a:pt x="10230" y="7823"/>
                      </a:lnTo>
                      <a:lnTo>
                        <a:pt x="10217" y="7819"/>
                      </a:lnTo>
                      <a:lnTo>
                        <a:pt x="10204" y="7829"/>
                      </a:lnTo>
                      <a:lnTo>
                        <a:pt x="10195" y="7827"/>
                      </a:lnTo>
                      <a:lnTo>
                        <a:pt x="10187" y="7837"/>
                      </a:lnTo>
                      <a:lnTo>
                        <a:pt x="10171" y="7861"/>
                      </a:lnTo>
                      <a:lnTo>
                        <a:pt x="10165" y="7862"/>
                      </a:lnTo>
                      <a:lnTo>
                        <a:pt x="10156" y="7866"/>
                      </a:lnTo>
                      <a:lnTo>
                        <a:pt x="10149" y="7872"/>
                      </a:lnTo>
                      <a:lnTo>
                        <a:pt x="10153" y="7885"/>
                      </a:lnTo>
                      <a:lnTo>
                        <a:pt x="10174" y="7893"/>
                      </a:lnTo>
                      <a:lnTo>
                        <a:pt x="10178" y="7899"/>
                      </a:lnTo>
                      <a:lnTo>
                        <a:pt x="10161" y="7901"/>
                      </a:lnTo>
                      <a:lnTo>
                        <a:pt x="10145" y="7898"/>
                      </a:lnTo>
                      <a:lnTo>
                        <a:pt x="10135" y="7909"/>
                      </a:lnTo>
                      <a:lnTo>
                        <a:pt x="10128" y="7915"/>
                      </a:lnTo>
                      <a:lnTo>
                        <a:pt x="10113" y="7917"/>
                      </a:lnTo>
                      <a:lnTo>
                        <a:pt x="10103" y="7930"/>
                      </a:lnTo>
                      <a:lnTo>
                        <a:pt x="10100" y="7953"/>
                      </a:lnTo>
                      <a:lnTo>
                        <a:pt x="10092" y="7952"/>
                      </a:lnTo>
                      <a:lnTo>
                        <a:pt x="10087" y="7976"/>
                      </a:lnTo>
                      <a:lnTo>
                        <a:pt x="10089" y="8020"/>
                      </a:lnTo>
                      <a:lnTo>
                        <a:pt x="10112" y="8020"/>
                      </a:lnTo>
                      <a:lnTo>
                        <a:pt x="10119" y="8016"/>
                      </a:lnTo>
                      <a:cubicBezTo>
                        <a:pt x="10121" y="8016"/>
                        <a:pt x="10124" y="8016"/>
                        <a:pt x="10126" y="8016"/>
                      </a:cubicBezTo>
                      <a:lnTo>
                        <a:pt x="10145" y="8012"/>
                      </a:lnTo>
                      <a:lnTo>
                        <a:pt x="10174" y="8004"/>
                      </a:lnTo>
                      <a:lnTo>
                        <a:pt x="10180" y="8008"/>
                      </a:lnTo>
                      <a:lnTo>
                        <a:pt x="10168" y="8019"/>
                      </a:lnTo>
                      <a:lnTo>
                        <a:pt x="10152" y="8024"/>
                      </a:lnTo>
                      <a:lnTo>
                        <a:pt x="10143" y="8033"/>
                      </a:lnTo>
                      <a:lnTo>
                        <a:pt x="10115" y="8032"/>
                      </a:lnTo>
                      <a:lnTo>
                        <a:pt x="10054" y="8047"/>
                      </a:lnTo>
                      <a:lnTo>
                        <a:pt x="10054" y="8054"/>
                      </a:lnTo>
                      <a:lnTo>
                        <a:pt x="10072" y="8066"/>
                      </a:lnTo>
                      <a:lnTo>
                        <a:pt x="10077" y="8080"/>
                      </a:lnTo>
                      <a:lnTo>
                        <a:pt x="10072" y="8083"/>
                      </a:lnTo>
                      <a:lnTo>
                        <a:pt x="10056" y="8080"/>
                      </a:lnTo>
                      <a:lnTo>
                        <a:pt x="10042" y="8090"/>
                      </a:lnTo>
                      <a:lnTo>
                        <a:pt x="10035" y="8111"/>
                      </a:lnTo>
                      <a:lnTo>
                        <a:pt x="10004" y="8148"/>
                      </a:lnTo>
                      <a:lnTo>
                        <a:pt x="9995" y="8161"/>
                      </a:lnTo>
                      <a:lnTo>
                        <a:pt x="9987" y="8179"/>
                      </a:lnTo>
                      <a:lnTo>
                        <a:pt x="9977" y="8205"/>
                      </a:lnTo>
                      <a:lnTo>
                        <a:pt x="9977" y="8224"/>
                      </a:lnTo>
                      <a:lnTo>
                        <a:pt x="9983" y="8231"/>
                      </a:lnTo>
                      <a:lnTo>
                        <a:pt x="9990" y="8229"/>
                      </a:lnTo>
                      <a:lnTo>
                        <a:pt x="9997" y="8233"/>
                      </a:lnTo>
                      <a:lnTo>
                        <a:pt x="9999" y="8243"/>
                      </a:lnTo>
                      <a:lnTo>
                        <a:pt x="10004" y="8245"/>
                      </a:lnTo>
                      <a:lnTo>
                        <a:pt x="10014" y="8243"/>
                      </a:lnTo>
                      <a:lnTo>
                        <a:pt x="10036" y="8229"/>
                      </a:lnTo>
                      <a:lnTo>
                        <a:pt x="10047" y="8218"/>
                      </a:lnTo>
                      <a:lnTo>
                        <a:pt x="10058" y="8214"/>
                      </a:lnTo>
                      <a:lnTo>
                        <a:pt x="10038" y="8240"/>
                      </a:lnTo>
                      <a:lnTo>
                        <a:pt x="10012" y="8264"/>
                      </a:lnTo>
                      <a:lnTo>
                        <a:pt x="9992" y="8266"/>
                      </a:lnTo>
                      <a:lnTo>
                        <a:pt x="9985" y="8253"/>
                      </a:lnTo>
                      <a:lnTo>
                        <a:pt x="9978" y="8245"/>
                      </a:lnTo>
                      <a:lnTo>
                        <a:pt x="9906" y="8286"/>
                      </a:lnTo>
                      <a:lnTo>
                        <a:pt x="9891" y="8300"/>
                      </a:lnTo>
                      <a:lnTo>
                        <a:pt x="9884" y="8316"/>
                      </a:lnTo>
                      <a:lnTo>
                        <a:pt x="9883" y="8332"/>
                      </a:lnTo>
                      <a:lnTo>
                        <a:pt x="9893" y="8329"/>
                      </a:lnTo>
                      <a:lnTo>
                        <a:pt x="9911" y="8320"/>
                      </a:lnTo>
                      <a:lnTo>
                        <a:pt x="9918" y="8321"/>
                      </a:lnTo>
                      <a:lnTo>
                        <a:pt x="9906" y="8335"/>
                      </a:lnTo>
                      <a:lnTo>
                        <a:pt x="9885" y="8347"/>
                      </a:lnTo>
                      <a:lnTo>
                        <a:pt x="9874" y="8348"/>
                      </a:lnTo>
                      <a:lnTo>
                        <a:pt x="9859" y="8360"/>
                      </a:lnTo>
                      <a:lnTo>
                        <a:pt x="9841" y="8367"/>
                      </a:lnTo>
                      <a:lnTo>
                        <a:pt x="9829" y="8385"/>
                      </a:lnTo>
                      <a:lnTo>
                        <a:pt x="9800" y="8399"/>
                      </a:lnTo>
                      <a:lnTo>
                        <a:pt x="9761" y="8447"/>
                      </a:lnTo>
                      <a:lnTo>
                        <a:pt x="9735" y="8466"/>
                      </a:lnTo>
                      <a:lnTo>
                        <a:pt x="9725" y="8487"/>
                      </a:lnTo>
                      <a:lnTo>
                        <a:pt x="9716" y="8500"/>
                      </a:lnTo>
                      <a:lnTo>
                        <a:pt x="9698" y="8510"/>
                      </a:lnTo>
                      <a:lnTo>
                        <a:pt x="9686" y="8524"/>
                      </a:lnTo>
                      <a:lnTo>
                        <a:pt x="9680" y="8543"/>
                      </a:lnTo>
                      <a:lnTo>
                        <a:pt x="9682" y="8549"/>
                      </a:lnTo>
                      <a:lnTo>
                        <a:pt x="9689" y="8545"/>
                      </a:lnTo>
                      <a:cubicBezTo>
                        <a:pt x="9693" y="8546"/>
                        <a:pt x="9697" y="8546"/>
                        <a:pt x="9701" y="8546"/>
                      </a:cubicBezTo>
                      <a:lnTo>
                        <a:pt x="9706" y="8564"/>
                      </a:lnTo>
                      <a:lnTo>
                        <a:pt x="9712" y="8573"/>
                      </a:lnTo>
                      <a:lnTo>
                        <a:pt x="9714" y="8585"/>
                      </a:lnTo>
                      <a:lnTo>
                        <a:pt x="9728" y="8588"/>
                      </a:lnTo>
                      <a:lnTo>
                        <a:pt x="9759" y="8578"/>
                      </a:lnTo>
                      <a:lnTo>
                        <a:pt x="9827" y="8540"/>
                      </a:lnTo>
                      <a:lnTo>
                        <a:pt x="9840" y="8525"/>
                      </a:lnTo>
                      <a:lnTo>
                        <a:pt x="9832" y="8512"/>
                      </a:lnTo>
                      <a:lnTo>
                        <a:pt x="9827" y="8508"/>
                      </a:lnTo>
                      <a:lnTo>
                        <a:pt x="9846" y="8494"/>
                      </a:lnTo>
                      <a:lnTo>
                        <a:pt x="9861" y="8487"/>
                      </a:lnTo>
                      <a:lnTo>
                        <a:pt x="9871" y="8483"/>
                      </a:lnTo>
                      <a:lnTo>
                        <a:pt x="9883" y="8489"/>
                      </a:lnTo>
                      <a:lnTo>
                        <a:pt x="9886" y="8494"/>
                      </a:lnTo>
                      <a:lnTo>
                        <a:pt x="9868" y="8504"/>
                      </a:lnTo>
                      <a:lnTo>
                        <a:pt x="9855" y="8514"/>
                      </a:lnTo>
                      <a:lnTo>
                        <a:pt x="9859" y="8518"/>
                      </a:lnTo>
                      <a:lnTo>
                        <a:pt x="9868" y="8520"/>
                      </a:lnTo>
                      <a:lnTo>
                        <a:pt x="9872" y="8528"/>
                      </a:lnTo>
                      <a:lnTo>
                        <a:pt x="9874" y="8535"/>
                      </a:lnTo>
                      <a:lnTo>
                        <a:pt x="9858" y="8543"/>
                      </a:lnTo>
                      <a:lnTo>
                        <a:pt x="9845" y="8552"/>
                      </a:lnTo>
                      <a:lnTo>
                        <a:pt x="9827" y="8555"/>
                      </a:lnTo>
                      <a:lnTo>
                        <a:pt x="9808" y="8564"/>
                      </a:lnTo>
                      <a:lnTo>
                        <a:pt x="9802" y="8569"/>
                      </a:lnTo>
                      <a:lnTo>
                        <a:pt x="9795" y="8583"/>
                      </a:lnTo>
                      <a:lnTo>
                        <a:pt x="9798" y="8587"/>
                      </a:lnTo>
                      <a:lnTo>
                        <a:pt x="9803" y="8604"/>
                      </a:lnTo>
                      <a:lnTo>
                        <a:pt x="9797" y="8603"/>
                      </a:lnTo>
                      <a:lnTo>
                        <a:pt x="9784" y="8605"/>
                      </a:lnTo>
                      <a:lnTo>
                        <a:pt x="9757" y="8599"/>
                      </a:lnTo>
                      <a:lnTo>
                        <a:pt x="9741" y="8601"/>
                      </a:lnTo>
                      <a:lnTo>
                        <a:pt x="9729" y="8605"/>
                      </a:lnTo>
                      <a:lnTo>
                        <a:pt x="9722" y="8613"/>
                      </a:lnTo>
                      <a:lnTo>
                        <a:pt x="9717" y="8612"/>
                      </a:lnTo>
                      <a:lnTo>
                        <a:pt x="9714" y="8595"/>
                      </a:lnTo>
                      <a:lnTo>
                        <a:pt x="9710" y="8590"/>
                      </a:lnTo>
                      <a:lnTo>
                        <a:pt x="9704" y="8584"/>
                      </a:lnTo>
                      <a:lnTo>
                        <a:pt x="9691" y="8561"/>
                      </a:lnTo>
                      <a:lnTo>
                        <a:pt x="9682" y="8564"/>
                      </a:lnTo>
                      <a:lnTo>
                        <a:pt x="9672" y="8568"/>
                      </a:lnTo>
                      <a:lnTo>
                        <a:pt x="9650" y="8570"/>
                      </a:lnTo>
                      <a:lnTo>
                        <a:pt x="9630" y="8591"/>
                      </a:lnTo>
                      <a:lnTo>
                        <a:pt x="9622" y="8590"/>
                      </a:lnTo>
                      <a:lnTo>
                        <a:pt x="9622" y="8582"/>
                      </a:lnTo>
                      <a:lnTo>
                        <a:pt x="9633" y="8568"/>
                      </a:lnTo>
                      <a:lnTo>
                        <a:pt x="9631" y="8562"/>
                      </a:lnTo>
                      <a:lnTo>
                        <a:pt x="9600" y="8549"/>
                      </a:lnTo>
                      <a:lnTo>
                        <a:pt x="9582" y="8551"/>
                      </a:lnTo>
                      <a:lnTo>
                        <a:pt x="9571" y="8555"/>
                      </a:lnTo>
                      <a:lnTo>
                        <a:pt x="9550" y="8568"/>
                      </a:lnTo>
                      <a:lnTo>
                        <a:pt x="9546" y="8575"/>
                      </a:lnTo>
                      <a:lnTo>
                        <a:pt x="9546" y="8586"/>
                      </a:lnTo>
                      <a:lnTo>
                        <a:pt x="9556" y="8592"/>
                      </a:lnTo>
                      <a:lnTo>
                        <a:pt x="9568" y="8592"/>
                      </a:lnTo>
                      <a:lnTo>
                        <a:pt x="9573" y="8601"/>
                      </a:lnTo>
                      <a:lnTo>
                        <a:pt x="9571" y="8611"/>
                      </a:lnTo>
                      <a:lnTo>
                        <a:pt x="9564" y="8616"/>
                      </a:lnTo>
                      <a:lnTo>
                        <a:pt x="9530" y="8618"/>
                      </a:lnTo>
                      <a:lnTo>
                        <a:pt x="9519" y="8628"/>
                      </a:lnTo>
                      <a:lnTo>
                        <a:pt x="9515" y="8644"/>
                      </a:lnTo>
                      <a:lnTo>
                        <a:pt x="9521" y="8661"/>
                      </a:lnTo>
                      <a:lnTo>
                        <a:pt x="9532" y="8671"/>
                      </a:lnTo>
                      <a:lnTo>
                        <a:pt x="9557" y="8708"/>
                      </a:lnTo>
                      <a:lnTo>
                        <a:pt x="9558" y="8714"/>
                      </a:lnTo>
                      <a:lnTo>
                        <a:pt x="9526" y="8686"/>
                      </a:lnTo>
                      <a:lnTo>
                        <a:pt x="9516" y="8679"/>
                      </a:lnTo>
                      <a:lnTo>
                        <a:pt x="9507" y="8658"/>
                      </a:lnTo>
                      <a:lnTo>
                        <a:pt x="9481" y="8650"/>
                      </a:lnTo>
                      <a:lnTo>
                        <a:pt x="9467" y="8651"/>
                      </a:lnTo>
                      <a:lnTo>
                        <a:pt x="9459" y="8649"/>
                      </a:lnTo>
                      <a:lnTo>
                        <a:pt x="9450" y="8650"/>
                      </a:lnTo>
                      <a:lnTo>
                        <a:pt x="9428" y="8663"/>
                      </a:lnTo>
                      <a:lnTo>
                        <a:pt x="9384" y="8673"/>
                      </a:lnTo>
                      <a:lnTo>
                        <a:pt x="9376" y="8677"/>
                      </a:lnTo>
                      <a:lnTo>
                        <a:pt x="9374" y="8683"/>
                      </a:lnTo>
                      <a:lnTo>
                        <a:pt x="9355" y="8705"/>
                      </a:lnTo>
                      <a:lnTo>
                        <a:pt x="9347" y="8719"/>
                      </a:lnTo>
                      <a:lnTo>
                        <a:pt x="9351" y="8724"/>
                      </a:lnTo>
                      <a:lnTo>
                        <a:pt x="9380" y="8721"/>
                      </a:lnTo>
                      <a:lnTo>
                        <a:pt x="9389" y="8717"/>
                      </a:lnTo>
                      <a:cubicBezTo>
                        <a:pt x="9394" y="8718"/>
                        <a:pt x="9399" y="8718"/>
                        <a:pt x="9404" y="8719"/>
                      </a:cubicBezTo>
                      <a:lnTo>
                        <a:pt x="9421" y="8729"/>
                      </a:lnTo>
                      <a:lnTo>
                        <a:pt x="9492" y="8724"/>
                      </a:lnTo>
                      <a:lnTo>
                        <a:pt x="9496" y="8733"/>
                      </a:lnTo>
                      <a:lnTo>
                        <a:pt x="9465" y="8732"/>
                      </a:lnTo>
                      <a:lnTo>
                        <a:pt x="9434" y="8739"/>
                      </a:lnTo>
                      <a:lnTo>
                        <a:pt x="9431" y="8744"/>
                      </a:lnTo>
                      <a:lnTo>
                        <a:pt x="9431" y="8752"/>
                      </a:lnTo>
                      <a:lnTo>
                        <a:pt x="9449" y="8759"/>
                      </a:lnTo>
                      <a:lnTo>
                        <a:pt x="9444" y="8763"/>
                      </a:lnTo>
                      <a:lnTo>
                        <a:pt x="9434" y="8765"/>
                      </a:lnTo>
                      <a:lnTo>
                        <a:pt x="9425" y="8765"/>
                      </a:lnTo>
                      <a:lnTo>
                        <a:pt x="9404" y="8750"/>
                      </a:lnTo>
                      <a:lnTo>
                        <a:pt x="9369" y="8741"/>
                      </a:lnTo>
                      <a:lnTo>
                        <a:pt x="9346" y="8736"/>
                      </a:lnTo>
                      <a:lnTo>
                        <a:pt x="9331" y="8738"/>
                      </a:lnTo>
                      <a:lnTo>
                        <a:pt x="9312" y="8738"/>
                      </a:lnTo>
                      <a:lnTo>
                        <a:pt x="9302" y="8737"/>
                      </a:lnTo>
                      <a:lnTo>
                        <a:pt x="9292" y="8741"/>
                      </a:lnTo>
                      <a:lnTo>
                        <a:pt x="9287" y="8754"/>
                      </a:lnTo>
                      <a:lnTo>
                        <a:pt x="9278" y="8760"/>
                      </a:lnTo>
                      <a:lnTo>
                        <a:pt x="9271" y="8767"/>
                      </a:lnTo>
                      <a:lnTo>
                        <a:pt x="9272" y="8776"/>
                      </a:lnTo>
                      <a:lnTo>
                        <a:pt x="9286" y="8776"/>
                      </a:lnTo>
                      <a:lnTo>
                        <a:pt x="9309" y="8772"/>
                      </a:lnTo>
                      <a:lnTo>
                        <a:pt x="9335" y="8771"/>
                      </a:lnTo>
                      <a:lnTo>
                        <a:pt x="9326" y="8780"/>
                      </a:lnTo>
                      <a:lnTo>
                        <a:pt x="9321" y="8782"/>
                      </a:lnTo>
                      <a:lnTo>
                        <a:pt x="9278" y="8788"/>
                      </a:lnTo>
                      <a:lnTo>
                        <a:pt x="9264" y="8787"/>
                      </a:lnTo>
                      <a:lnTo>
                        <a:pt x="9258" y="8781"/>
                      </a:lnTo>
                      <a:lnTo>
                        <a:pt x="9255" y="8774"/>
                      </a:lnTo>
                      <a:lnTo>
                        <a:pt x="9247" y="8771"/>
                      </a:lnTo>
                      <a:lnTo>
                        <a:pt x="9233" y="8776"/>
                      </a:lnTo>
                      <a:lnTo>
                        <a:pt x="9224" y="8776"/>
                      </a:lnTo>
                      <a:lnTo>
                        <a:pt x="9202" y="8787"/>
                      </a:lnTo>
                      <a:lnTo>
                        <a:pt x="9194" y="8800"/>
                      </a:lnTo>
                      <a:lnTo>
                        <a:pt x="9187" y="8807"/>
                      </a:lnTo>
                      <a:lnTo>
                        <a:pt x="9177" y="8817"/>
                      </a:lnTo>
                      <a:cubicBezTo>
                        <a:pt x="9175" y="8817"/>
                        <a:pt x="9172" y="8816"/>
                        <a:pt x="9170" y="8816"/>
                      </a:cubicBezTo>
                      <a:lnTo>
                        <a:pt x="9165" y="8808"/>
                      </a:lnTo>
                      <a:lnTo>
                        <a:pt x="9154" y="8813"/>
                      </a:lnTo>
                      <a:lnTo>
                        <a:pt x="9144" y="8839"/>
                      </a:lnTo>
                      <a:lnTo>
                        <a:pt x="9149" y="8854"/>
                      </a:lnTo>
                      <a:lnTo>
                        <a:pt x="9160" y="8860"/>
                      </a:lnTo>
                      <a:lnTo>
                        <a:pt x="9183" y="8861"/>
                      </a:lnTo>
                      <a:lnTo>
                        <a:pt x="9204" y="8869"/>
                      </a:lnTo>
                      <a:lnTo>
                        <a:pt x="9254" y="8890"/>
                      </a:lnTo>
                      <a:cubicBezTo>
                        <a:pt x="9264" y="8891"/>
                        <a:pt x="9274" y="8893"/>
                        <a:pt x="9284" y="8894"/>
                      </a:cubicBezTo>
                      <a:lnTo>
                        <a:pt x="9317" y="8891"/>
                      </a:lnTo>
                      <a:lnTo>
                        <a:pt x="9322" y="8895"/>
                      </a:lnTo>
                      <a:lnTo>
                        <a:pt x="9290" y="8904"/>
                      </a:lnTo>
                      <a:lnTo>
                        <a:pt x="9239" y="8902"/>
                      </a:lnTo>
                      <a:lnTo>
                        <a:pt x="9215" y="8890"/>
                      </a:lnTo>
                      <a:lnTo>
                        <a:pt x="9181" y="8871"/>
                      </a:lnTo>
                      <a:lnTo>
                        <a:pt x="9142" y="8868"/>
                      </a:lnTo>
                      <a:lnTo>
                        <a:pt x="9127" y="8863"/>
                      </a:lnTo>
                      <a:lnTo>
                        <a:pt x="9120" y="8866"/>
                      </a:lnTo>
                      <a:lnTo>
                        <a:pt x="9116" y="8881"/>
                      </a:lnTo>
                      <a:lnTo>
                        <a:pt x="9115" y="8901"/>
                      </a:lnTo>
                      <a:lnTo>
                        <a:pt x="9120" y="8916"/>
                      </a:lnTo>
                      <a:lnTo>
                        <a:pt x="9131" y="8922"/>
                      </a:lnTo>
                      <a:lnTo>
                        <a:pt x="9136" y="8939"/>
                      </a:lnTo>
                      <a:lnTo>
                        <a:pt x="9145" y="8949"/>
                      </a:lnTo>
                      <a:lnTo>
                        <a:pt x="9153" y="8954"/>
                      </a:lnTo>
                      <a:lnTo>
                        <a:pt x="9143" y="8959"/>
                      </a:lnTo>
                      <a:lnTo>
                        <a:pt x="9133" y="8957"/>
                      </a:lnTo>
                      <a:lnTo>
                        <a:pt x="9113" y="8959"/>
                      </a:lnTo>
                      <a:lnTo>
                        <a:pt x="9110" y="8970"/>
                      </a:lnTo>
                      <a:lnTo>
                        <a:pt x="9110" y="8997"/>
                      </a:lnTo>
                      <a:lnTo>
                        <a:pt x="9117" y="9010"/>
                      </a:lnTo>
                      <a:lnTo>
                        <a:pt x="9140" y="9030"/>
                      </a:lnTo>
                      <a:lnTo>
                        <a:pt x="9154" y="9033"/>
                      </a:lnTo>
                      <a:lnTo>
                        <a:pt x="9178" y="9027"/>
                      </a:lnTo>
                      <a:lnTo>
                        <a:pt x="9228" y="9030"/>
                      </a:lnTo>
                      <a:lnTo>
                        <a:pt x="9262" y="9041"/>
                      </a:lnTo>
                      <a:lnTo>
                        <a:pt x="9274" y="9038"/>
                      </a:lnTo>
                      <a:lnTo>
                        <a:pt x="9283" y="9021"/>
                      </a:lnTo>
                      <a:lnTo>
                        <a:pt x="9290" y="9012"/>
                      </a:lnTo>
                      <a:lnTo>
                        <a:pt x="9293" y="9014"/>
                      </a:lnTo>
                      <a:lnTo>
                        <a:pt x="9290" y="9025"/>
                      </a:lnTo>
                      <a:lnTo>
                        <a:pt x="9295" y="9029"/>
                      </a:lnTo>
                      <a:lnTo>
                        <a:pt x="9310" y="9035"/>
                      </a:lnTo>
                      <a:lnTo>
                        <a:pt x="9326" y="9043"/>
                      </a:lnTo>
                      <a:lnTo>
                        <a:pt x="9353" y="9045"/>
                      </a:lnTo>
                      <a:lnTo>
                        <a:pt x="9365" y="9043"/>
                      </a:lnTo>
                      <a:lnTo>
                        <a:pt x="9368" y="9037"/>
                      </a:lnTo>
                      <a:lnTo>
                        <a:pt x="9367" y="9023"/>
                      </a:lnTo>
                      <a:lnTo>
                        <a:pt x="9376" y="9005"/>
                      </a:lnTo>
                      <a:lnTo>
                        <a:pt x="9391" y="8994"/>
                      </a:lnTo>
                      <a:lnTo>
                        <a:pt x="9391" y="8997"/>
                      </a:lnTo>
                      <a:lnTo>
                        <a:pt x="9376" y="9020"/>
                      </a:lnTo>
                      <a:lnTo>
                        <a:pt x="9380" y="9036"/>
                      </a:lnTo>
                      <a:lnTo>
                        <a:pt x="9403" y="9041"/>
                      </a:lnTo>
                      <a:lnTo>
                        <a:pt x="9395" y="9047"/>
                      </a:lnTo>
                      <a:lnTo>
                        <a:pt x="9335" y="9058"/>
                      </a:lnTo>
                      <a:lnTo>
                        <a:pt x="9334" y="9074"/>
                      </a:lnTo>
                      <a:lnTo>
                        <a:pt x="9336" y="9084"/>
                      </a:lnTo>
                      <a:lnTo>
                        <a:pt x="9331" y="9086"/>
                      </a:lnTo>
                      <a:lnTo>
                        <a:pt x="9326" y="9078"/>
                      </a:lnTo>
                      <a:lnTo>
                        <a:pt x="9326" y="9065"/>
                      </a:lnTo>
                      <a:lnTo>
                        <a:pt x="9320" y="9054"/>
                      </a:lnTo>
                      <a:lnTo>
                        <a:pt x="9307" y="9045"/>
                      </a:lnTo>
                      <a:lnTo>
                        <a:pt x="9287" y="9043"/>
                      </a:lnTo>
                      <a:lnTo>
                        <a:pt x="9264" y="9051"/>
                      </a:lnTo>
                      <a:lnTo>
                        <a:pt x="9249" y="9051"/>
                      </a:lnTo>
                      <a:lnTo>
                        <a:pt x="9215" y="9038"/>
                      </a:lnTo>
                      <a:lnTo>
                        <a:pt x="9158" y="9044"/>
                      </a:lnTo>
                      <a:lnTo>
                        <a:pt x="9133" y="9042"/>
                      </a:lnTo>
                      <a:lnTo>
                        <a:pt x="9123" y="9039"/>
                      </a:lnTo>
                      <a:lnTo>
                        <a:pt x="9112" y="9035"/>
                      </a:lnTo>
                      <a:lnTo>
                        <a:pt x="9101" y="9039"/>
                      </a:lnTo>
                      <a:lnTo>
                        <a:pt x="9099" y="9061"/>
                      </a:lnTo>
                      <a:lnTo>
                        <a:pt x="9095" y="9076"/>
                      </a:lnTo>
                      <a:lnTo>
                        <a:pt x="9095" y="9107"/>
                      </a:lnTo>
                      <a:lnTo>
                        <a:pt x="9100" y="9123"/>
                      </a:lnTo>
                      <a:lnTo>
                        <a:pt x="9113" y="9138"/>
                      </a:lnTo>
                      <a:lnTo>
                        <a:pt x="9138" y="9132"/>
                      </a:lnTo>
                      <a:lnTo>
                        <a:pt x="9157" y="9118"/>
                      </a:lnTo>
                      <a:lnTo>
                        <a:pt x="9163" y="9121"/>
                      </a:lnTo>
                      <a:lnTo>
                        <a:pt x="9150" y="9132"/>
                      </a:lnTo>
                      <a:lnTo>
                        <a:pt x="9102" y="9154"/>
                      </a:lnTo>
                      <a:lnTo>
                        <a:pt x="9097" y="9162"/>
                      </a:lnTo>
                      <a:lnTo>
                        <a:pt x="9097" y="9189"/>
                      </a:lnTo>
                      <a:lnTo>
                        <a:pt x="9106" y="9212"/>
                      </a:lnTo>
                      <a:lnTo>
                        <a:pt x="9120" y="9224"/>
                      </a:lnTo>
                      <a:lnTo>
                        <a:pt x="9138" y="9226"/>
                      </a:lnTo>
                      <a:lnTo>
                        <a:pt x="9149" y="9228"/>
                      </a:lnTo>
                      <a:lnTo>
                        <a:pt x="9151" y="9235"/>
                      </a:lnTo>
                      <a:lnTo>
                        <a:pt x="9127" y="9243"/>
                      </a:lnTo>
                      <a:lnTo>
                        <a:pt x="9113" y="9242"/>
                      </a:lnTo>
                      <a:lnTo>
                        <a:pt x="9101" y="9236"/>
                      </a:lnTo>
                      <a:lnTo>
                        <a:pt x="9093" y="9235"/>
                      </a:lnTo>
                      <a:lnTo>
                        <a:pt x="9088" y="9243"/>
                      </a:lnTo>
                      <a:lnTo>
                        <a:pt x="9092" y="9257"/>
                      </a:lnTo>
                      <a:lnTo>
                        <a:pt x="9086" y="9271"/>
                      </a:lnTo>
                      <a:lnTo>
                        <a:pt x="9076" y="9284"/>
                      </a:lnTo>
                      <a:lnTo>
                        <a:pt x="9070" y="9305"/>
                      </a:lnTo>
                      <a:lnTo>
                        <a:pt x="9069" y="9317"/>
                      </a:lnTo>
                      <a:lnTo>
                        <a:pt x="9072" y="9324"/>
                      </a:lnTo>
                      <a:lnTo>
                        <a:pt x="9077" y="9323"/>
                      </a:lnTo>
                      <a:lnTo>
                        <a:pt x="9085" y="9315"/>
                      </a:lnTo>
                      <a:lnTo>
                        <a:pt x="9088" y="9311"/>
                      </a:lnTo>
                      <a:lnTo>
                        <a:pt x="9101" y="9303"/>
                      </a:lnTo>
                      <a:lnTo>
                        <a:pt x="9120" y="9292"/>
                      </a:lnTo>
                      <a:lnTo>
                        <a:pt x="9129" y="9276"/>
                      </a:lnTo>
                      <a:lnTo>
                        <a:pt x="9149" y="9258"/>
                      </a:lnTo>
                      <a:lnTo>
                        <a:pt x="9161" y="9256"/>
                      </a:lnTo>
                      <a:lnTo>
                        <a:pt x="9171" y="9249"/>
                      </a:lnTo>
                      <a:lnTo>
                        <a:pt x="9178" y="9233"/>
                      </a:lnTo>
                      <a:lnTo>
                        <a:pt x="9187" y="9222"/>
                      </a:lnTo>
                      <a:lnTo>
                        <a:pt x="9204" y="9208"/>
                      </a:lnTo>
                      <a:lnTo>
                        <a:pt x="9212" y="9198"/>
                      </a:lnTo>
                      <a:lnTo>
                        <a:pt x="9237" y="9185"/>
                      </a:lnTo>
                      <a:lnTo>
                        <a:pt x="9292" y="9175"/>
                      </a:lnTo>
                      <a:lnTo>
                        <a:pt x="9314" y="9175"/>
                      </a:lnTo>
                      <a:lnTo>
                        <a:pt x="9308" y="9181"/>
                      </a:lnTo>
                      <a:lnTo>
                        <a:pt x="9289" y="9184"/>
                      </a:lnTo>
                      <a:lnTo>
                        <a:pt x="9280" y="9191"/>
                      </a:lnTo>
                      <a:lnTo>
                        <a:pt x="9272" y="9200"/>
                      </a:lnTo>
                      <a:lnTo>
                        <a:pt x="9250" y="9242"/>
                      </a:lnTo>
                      <a:cubicBezTo>
                        <a:pt x="9251" y="9238"/>
                        <a:pt x="9251" y="9234"/>
                        <a:pt x="9252" y="9230"/>
                      </a:cubicBezTo>
                      <a:lnTo>
                        <a:pt x="9261" y="9200"/>
                      </a:lnTo>
                      <a:lnTo>
                        <a:pt x="9256" y="9190"/>
                      </a:lnTo>
                      <a:lnTo>
                        <a:pt x="9235" y="9199"/>
                      </a:lnTo>
                      <a:lnTo>
                        <a:pt x="9207" y="9220"/>
                      </a:lnTo>
                      <a:lnTo>
                        <a:pt x="9201" y="9233"/>
                      </a:lnTo>
                      <a:lnTo>
                        <a:pt x="9201" y="9240"/>
                      </a:lnTo>
                      <a:lnTo>
                        <a:pt x="9195" y="9249"/>
                      </a:lnTo>
                      <a:lnTo>
                        <a:pt x="9185" y="9259"/>
                      </a:lnTo>
                      <a:lnTo>
                        <a:pt x="9156" y="9279"/>
                      </a:lnTo>
                      <a:lnTo>
                        <a:pt x="9148" y="9288"/>
                      </a:lnTo>
                      <a:lnTo>
                        <a:pt x="9151" y="9300"/>
                      </a:lnTo>
                      <a:lnTo>
                        <a:pt x="9158" y="9304"/>
                      </a:lnTo>
                      <a:lnTo>
                        <a:pt x="9175" y="9301"/>
                      </a:lnTo>
                      <a:cubicBezTo>
                        <a:pt x="9178" y="9302"/>
                        <a:pt x="9182" y="9302"/>
                        <a:pt x="9186" y="9303"/>
                      </a:cubicBezTo>
                      <a:lnTo>
                        <a:pt x="9204" y="9301"/>
                      </a:lnTo>
                      <a:lnTo>
                        <a:pt x="9204" y="9305"/>
                      </a:lnTo>
                      <a:lnTo>
                        <a:pt x="9176" y="9316"/>
                      </a:lnTo>
                      <a:lnTo>
                        <a:pt x="9160" y="9316"/>
                      </a:lnTo>
                      <a:lnTo>
                        <a:pt x="9147" y="9329"/>
                      </a:lnTo>
                      <a:lnTo>
                        <a:pt x="9126" y="9321"/>
                      </a:lnTo>
                      <a:lnTo>
                        <a:pt x="9120" y="9315"/>
                      </a:lnTo>
                      <a:cubicBezTo>
                        <a:pt x="9118" y="9314"/>
                        <a:pt x="9115" y="9314"/>
                        <a:pt x="9113" y="9314"/>
                      </a:cubicBezTo>
                      <a:lnTo>
                        <a:pt x="9103" y="9324"/>
                      </a:lnTo>
                      <a:lnTo>
                        <a:pt x="9092" y="9325"/>
                      </a:lnTo>
                      <a:lnTo>
                        <a:pt x="9082" y="9340"/>
                      </a:lnTo>
                      <a:lnTo>
                        <a:pt x="9072" y="9361"/>
                      </a:lnTo>
                      <a:lnTo>
                        <a:pt x="9058" y="9405"/>
                      </a:lnTo>
                      <a:lnTo>
                        <a:pt x="9061" y="9419"/>
                      </a:lnTo>
                      <a:lnTo>
                        <a:pt x="9084" y="9422"/>
                      </a:lnTo>
                      <a:lnTo>
                        <a:pt x="9098" y="9416"/>
                      </a:lnTo>
                      <a:lnTo>
                        <a:pt x="9111" y="9399"/>
                      </a:lnTo>
                      <a:lnTo>
                        <a:pt x="9124" y="9397"/>
                      </a:lnTo>
                      <a:lnTo>
                        <a:pt x="9131" y="9394"/>
                      </a:lnTo>
                      <a:lnTo>
                        <a:pt x="9147" y="9392"/>
                      </a:lnTo>
                      <a:lnTo>
                        <a:pt x="9169" y="9383"/>
                      </a:lnTo>
                      <a:lnTo>
                        <a:pt x="9188" y="9369"/>
                      </a:lnTo>
                      <a:lnTo>
                        <a:pt x="9204" y="9362"/>
                      </a:lnTo>
                      <a:lnTo>
                        <a:pt x="9219" y="9359"/>
                      </a:lnTo>
                      <a:lnTo>
                        <a:pt x="9220" y="9361"/>
                      </a:lnTo>
                      <a:lnTo>
                        <a:pt x="9206" y="9368"/>
                      </a:lnTo>
                      <a:lnTo>
                        <a:pt x="9192" y="9380"/>
                      </a:lnTo>
                      <a:lnTo>
                        <a:pt x="9172" y="9392"/>
                      </a:lnTo>
                      <a:lnTo>
                        <a:pt x="9158" y="9404"/>
                      </a:lnTo>
                      <a:lnTo>
                        <a:pt x="9155" y="9417"/>
                      </a:lnTo>
                      <a:lnTo>
                        <a:pt x="9157" y="9427"/>
                      </a:lnTo>
                      <a:lnTo>
                        <a:pt x="9153" y="9436"/>
                      </a:lnTo>
                      <a:lnTo>
                        <a:pt x="9145" y="9443"/>
                      </a:lnTo>
                      <a:cubicBezTo>
                        <a:pt x="9144" y="9446"/>
                        <a:pt x="9144" y="9448"/>
                        <a:pt x="9144" y="9451"/>
                      </a:cubicBezTo>
                      <a:lnTo>
                        <a:pt x="9158" y="9467"/>
                      </a:lnTo>
                      <a:lnTo>
                        <a:pt x="9166" y="9475"/>
                      </a:lnTo>
                      <a:lnTo>
                        <a:pt x="9194" y="9466"/>
                      </a:lnTo>
                      <a:lnTo>
                        <a:pt x="9199" y="9469"/>
                      </a:lnTo>
                      <a:lnTo>
                        <a:pt x="9179" y="9478"/>
                      </a:lnTo>
                      <a:lnTo>
                        <a:pt x="9169" y="9491"/>
                      </a:lnTo>
                      <a:lnTo>
                        <a:pt x="9164" y="9491"/>
                      </a:lnTo>
                      <a:lnTo>
                        <a:pt x="9137" y="9471"/>
                      </a:lnTo>
                      <a:lnTo>
                        <a:pt x="9110" y="9455"/>
                      </a:lnTo>
                      <a:lnTo>
                        <a:pt x="9101" y="9462"/>
                      </a:lnTo>
                      <a:lnTo>
                        <a:pt x="9093" y="9492"/>
                      </a:lnTo>
                      <a:lnTo>
                        <a:pt x="9090" y="9511"/>
                      </a:lnTo>
                      <a:lnTo>
                        <a:pt x="9095" y="9533"/>
                      </a:lnTo>
                      <a:lnTo>
                        <a:pt x="9107" y="9554"/>
                      </a:lnTo>
                      <a:lnTo>
                        <a:pt x="9137" y="9576"/>
                      </a:lnTo>
                      <a:lnTo>
                        <a:pt x="9145" y="9589"/>
                      </a:lnTo>
                      <a:lnTo>
                        <a:pt x="9183" y="9615"/>
                      </a:lnTo>
                      <a:lnTo>
                        <a:pt x="9195" y="9618"/>
                      </a:lnTo>
                      <a:lnTo>
                        <a:pt x="9210" y="9619"/>
                      </a:lnTo>
                      <a:lnTo>
                        <a:pt x="9216" y="9620"/>
                      </a:lnTo>
                      <a:lnTo>
                        <a:pt x="9217" y="9626"/>
                      </a:lnTo>
                      <a:lnTo>
                        <a:pt x="9219" y="9628"/>
                      </a:lnTo>
                      <a:lnTo>
                        <a:pt x="9207" y="9636"/>
                      </a:lnTo>
                      <a:lnTo>
                        <a:pt x="9199" y="9646"/>
                      </a:lnTo>
                      <a:lnTo>
                        <a:pt x="9203" y="9651"/>
                      </a:lnTo>
                      <a:lnTo>
                        <a:pt x="9220" y="9659"/>
                      </a:lnTo>
                      <a:lnTo>
                        <a:pt x="9224" y="9657"/>
                      </a:lnTo>
                      <a:lnTo>
                        <a:pt x="9226" y="9647"/>
                      </a:lnTo>
                      <a:lnTo>
                        <a:pt x="9230" y="9644"/>
                      </a:lnTo>
                      <a:lnTo>
                        <a:pt x="9240" y="9645"/>
                      </a:lnTo>
                      <a:lnTo>
                        <a:pt x="9244" y="9647"/>
                      </a:lnTo>
                      <a:lnTo>
                        <a:pt x="9241" y="9651"/>
                      </a:lnTo>
                      <a:lnTo>
                        <a:pt x="9240" y="9655"/>
                      </a:lnTo>
                      <a:lnTo>
                        <a:pt x="9241" y="9661"/>
                      </a:lnTo>
                      <a:lnTo>
                        <a:pt x="9252" y="9671"/>
                      </a:lnTo>
                      <a:lnTo>
                        <a:pt x="9276" y="9670"/>
                      </a:lnTo>
                      <a:lnTo>
                        <a:pt x="9308" y="9679"/>
                      </a:lnTo>
                      <a:lnTo>
                        <a:pt x="9360" y="9672"/>
                      </a:lnTo>
                      <a:lnTo>
                        <a:pt x="9382" y="9661"/>
                      </a:lnTo>
                      <a:cubicBezTo>
                        <a:pt x="9387" y="9662"/>
                        <a:pt x="9392" y="9662"/>
                        <a:pt x="9397" y="9663"/>
                      </a:cubicBezTo>
                      <a:lnTo>
                        <a:pt x="9417" y="9649"/>
                      </a:lnTo>
                      <a:lnTo>
                        <a:pt x="9444" y="9637"/>
                      </a:lnTo>
                      <a:lnTo>
                        <a:pt x="9499" y="9588"/>
                      </a:lnTo>
                      <a:lnTo>
                        <a:pt x="9531" y="9570"/>
                      </a:lnTo>
                      <a:lnTo>
                        <a:pt x="9534" y="9563"/>
                      </a:lnTo>
                      <a:lnTo>
                        <a:pt x="9540" y="9558"/>
                      </a:lnTo>
                      <a:lnTo>
                        <a:pt x="9550" y="9557"/>
                      </a:lnTo>
                      <a:lnTo>
                        <a:pt x="9560" y="9546"/>
                      </a:lnTo>
                      <a:lnTo>
                        <a:pt x="9551" y="9535"/>
                      </a:lnTo>
                      <a:lnTo>
                        <a:pt x="9581" y="9523"/>
                      </a:lnTo>
                      <a:lnTo>
                        <a:pt x="9589" y="9521"/>
                      </a:lnTo>
                      <a:lnTo>
                        <a:pt x="9594" y="9516"/>
                      </a:lnTo>
                      <a:lnTo>
                        <a:pt x="9600" y="9508"/>
                      </a:lnTo>
                      <a:lnTo>
                        <a:pt x="9593" y="9496"/>
                      </a:lnTo>
                      <a:lnTo>
                        <a:pt x="9585" y="9487"/>
                      </a:lnTo>
                      <a:lnTo>
                        <a:pt x="9594" y="9486"/>
                      </a:lnTo>
                      <a:lnTo>
                        <a:pt x="9612" y="9506"/>
                      </a:lnTo>
                      <a:lnTo>
                        <a:pt x="9617" y="9521"/>
                      </a:lnTo>
                      <a:lnTo>
                        <a:pt x="9631" y="9520"/>
                      </a:lnTo>
                      <a:lnTo>
                        <a:pt x="9646" y="9508"/>
                      </a:lnTo>
                      <a:lnTo>
                        <a:pt x="9658" y="9513"/>
                      </a:lnTo>
                      <a:lnTo>
                        <a:pt x="9662" y="9508"/>
                      </a:lnTo>
                      <a:lnTo>
                        <a:pt x="9666" y="9503"/>
                      </a:lnTo>
                      <a:lnTo>
                        <a:pt x="9693" y="9461"/>
                      </a:lnTo>
                      <a:lnTo>
                        <a:pt x="9697" y="9443"/>
                      </a:lnTo>
                      <a:lnTo>
                        <a:pt x="9697" y="9428"/>
                      </a:lnTo>
                      <a:lnTo>
                        <a:pt x="9693" y="9426"/>
                      </a:lnTo>
                      <a:lnTo>
                        <a:pt x="9693" y="9414"/>
                      </a:lnTo>
                      <a:lnTo>
                        <a:pt x="9705" y="9410"/>
                      </a:lnTo>
                      <a:lnTo>
                        <a:pt x="9714" y="9401"/>
                      </a:lnTo>
                      <a:lnTo>
                        <a:pt x="9711" y="9379"/>
                      </a:lnTo>
                      <a:lnTo>
                        <a:pt x="9720" y="9365"/>
                      </a:lnTo>
                      <a:lnTo>
                        <a:pt x="9720" y="9383"/>
                      </a:lnTo>
                      <a:lnTo>
                        <a:pt x="9722" y="9398"/>
                      </a:lnTo>
                      <a:lnTo>
                        <a:pt x="9719" y="9433"/>
                      </a:lnTo>
                      <a:lnTo>
                        <a:pt x="9720" y="9441"/>
                      </a:lnTo>
                      <a:lnTo>
                        <a:pt x="9730" y="9461"/>
                      </a:lnTo>
                      <a:lnTo>
                        <a:pt x="9739" y="9484"/>
                      </a:lnTo>
                      <a:lnTo>
                        <a:pt x="9752" y="9488"/>
                      </a:lnTo>
                      <a:lnTo>
                        <a:pt x="9759" y="9489"/>
                      </a:lnTo>
                      <a:lnTo>
                        <a:pt x="9769" y="9494"/>
                      </a:lnTo>
                      <a:lnTo>
                        <a:pt x="9774" y="9494"/>
                      </a:lnTo>
                      <a:lnTo>
                        <a:pt x="9802" y="9504"/>
                      </a:lnTo>
                      <a:lnTo>
                        <a:pt x="9804" y="9512"/>
                      </a:lnTo>
                      <a:cubicBezTo>
                        <a:pt x="9803" y="9514"/>
                        <a:pt x="9804" y="9516"/>
                        <a:pt x="9804" y="9518"/>
                      </a:cubicBezTo>
                      <a:lnTo>
                        <a:pt x="9793" y="9506"/>
                      </a:lnTo>
                      <a:lnTo>
                        <a:pt x="9781" y="9508"/>
                      </a:lnTo>
                      <a:lnTo>
                        <a:pt x="9777" y="9515"/>
                      </a:lnTo>
                      <a:lnTo>
                        <a:pt x="9774" y="9525"/>
                      </a:lnTo>
                      <a:lnTo>
                        <a:pt x="9776" y="9538"/>
                      </a:lnTo>
                      <a:lnTo>
                        <a:pt x="9779" y="9550"/>
                      </a:lnTo>
                      <a:lnTo>
                        <a:pt x="9779" y="9587"/>
                      </a:lnTo>
                      <a:lnTo>
                        <a:pt x="9782" y="9628"/>
                      </a:lnTo>
                      <a:lnTo>
                        <a:pt x="9779" y="9638"/>
                      </a:lnTo>
                      <a:lnTo>
                        <a:pt x="9777" y="9649"/>
                      </a:lnTo>
                      <a:lnTo>
                        <a:pt x="9788" y="9648"/>
                      </a:lnTo>
                      <a:lnTo>
                        <a:pt x="9799" y="9657"/>
                      </a:lnTo>
                      <a:lnTo>
                        <a:pt x="9798" y="9700"/>
                      </a:lnTo>
                      <a:lnTo>
                        <a:pt x="9809" y="9725"/>
                      </a:lnTo>
                      <a:lnTo>
                        <a:pt x="9828" y="9731"/>
                      </a:lnTo>
                      <a:lnTo>
                        <a:pt x="9829" y="9772"/>
                      </a:lnTo>
                      <a:lnTo>
                        <a:pt x="9829" y="9781"/>
                      </a:lnTo>
                      <a:lnTo>
                        <a:pt x="9846" y="9790"/>
                      </a:lnTo>
                      <a:lnTo>
                        <a:pt x="9846" y="9803"/>
                      </a:lnTo>
                      <a:lnTo>
                        <a:pt x="9849" y="9821"/>
                      </a:lnTo>
                      <a:lnTo>
                        <a:pt x="9854" y="9840"/>
                      </a:lnTo>
                      <a:lnTo>
                        <a:pt x="9865" y="9837"/>
                      </a:lnTo>
                      <a:lnTo>
                        <a:pt x="9875" y="9880"/>
                      </a:lnTo>
                      <a:lnTo>
                        <a:pt x="9905" y="9944"/>
                      </a:lnTo>
                      <a:lnTo>
                        <a:pt x="9924" y="9961"/>
                      </a:lnTo>
                      <a:lnTo>
                        <a:pt x="9940" y="9993"/>
                      </a:lnTo>
                      <a:lnTo>
                        <a:pt x="9949" y="9996"/>
                      </a:lnTo>
                      <a:lnTo>
                        <a:pt x="9961" y="10003"/>
                      </a:lnTo>
                      <a:lnTo>
                        <a:pt x="9964" y="10023"/>
                      </a:lnTo>
                      <a:lnTo>
                        <a:pt x="9956" y="10035"/>
                      </a:lnTo>
                      <a:lnTo>
                        <a:pt x="9945" y="10033"/>
                      </a:lnTo>
                      <a:lnTo>
                        <a:pt x="9930" y="10036"/>
                      </a:lnTo>
                      <a:lnTo>
                        <a:pt x="9934" y="10047"/>
                      </a:lnTo>
                      <a:lnTo>
                        <a:pt x="9940" y="10054"/>
                      </a:lnTo>
                      <a:lnTo>
                        <a:pt x="9947" y="10071"/>
                      </a:lnTo>
                      <a:lnTo>
                        <a:pt x="9941" y="10075"/>
                      </a:lnTo>
                      <a:lnTo>
                        <a:pt x="9934" y="10076"/>
                      </a:lnTo>
                      <a:lnTo>
                        <a:pt x="9910" y="10064"/>
                      </a:lnTo>
                      <a:lnTo>
                        <a:pt x="9905" y="10064"/>
                      </a:lnTo>
                      <a:lnTo>
                        <a:pt x="9911" y="10073"/>
                      </a:lnTo>
                      <a:lnTo>
                        <a:pt x="9919" y="10094"/>
                      </a:lnTo>
                      <a:lnTo>
                        <a:pt x="9948" y="10145"/>
                      </a:lnTo>
                      <a:lnTo>
                        <a:pt x="9961" y="10160"/>
                      </a:lnTo>
                      <a:lnTo>
                        <a:pt x="9965" y="10171"/>
                      </a:lnTo>
                      <a:lnTo>
                        <a:pt x="9965" y="10182"/>
                      </a:lnTo>
                      <a:lnTo>
                        <a:pt x="9961" y="10197"/>
                      </a:lnTo>
                      <a:lnTo>
                        <a:pt x="9958" y="10212"/>
                      </a:lnTo>
                      <a:cubicBezTo>
                        <a:pt x="9958" y="10215"/>
                        <a:pt x="9958" y="10219"/>
                        <a:pt x="9958" y="10222"/>
                      </a:cubicBezTo>
                      <a:lnTo>
                        <a:pt x="9950" y="10235"/>
                      </a:lnTo>
                      <a:lnTo>
                        <a:pt x="10006" y="10250"/>
                      </a:lnTo>
                      <a:lnTo>
                        <a:pt x="10069" y="10237"/>
                      </a:lnTo>
                      <a:lnTo>
                        <a:pt x="10104" y="10244"/>
                      </a:lnTo>
                      <a:lnTo>
                        <a:pt x="10116" y="10243"/>
                      </a:lnTo>
                      <a:lnTo>
                        <a:pt x="10138" y="10219"/>
                      </a:lnTo>
                      <a:lnTo>
                        <a:pt x="10130" y="10198"/>
                      </a:lnTo>
                      <a:lnTo>
                        <a:pt x="10122" y="10180"/>
                      </a:lnTo>
                      <a:lnTo>
                        <a:pt x="10124" y="10160"/>
                      </a:lnTo>
                      <a:lnTo>
                        <a:pt x="10130" y="10150"/>
                      </a:lnTo>
                      <a:lnTo>
                        <a:pt x="10148" y="10132"/>
                      </a:lnTo>
                      <a:lnTo>
                        <a:pt x="10158" y="10126"/>
                      </a:lnTo>
                      <a:lnTo>
                        <a:pt x="10169" y="10120"/>
                      </a:lnTo>
                      <a:lnTo>
                        <a:pt x="10181" y="10125"/>
                      </a:lnTo>
                      <a:lnTo>
                        <a:pt x="10193" y="10123"/>
                      </a:lnTo>
                      <a:lnTo>
                        <a:pt x="10189" y="10103"/>
                      </a:lnTo>
                      <a:lnTo>
                        <a:pt x="10198" y="10098"/>
                      </a:lnTo>
                      <a:lnTo>
                        <a:pt x="10232" y="10096"/>
                      </a:lnTo>
                      <a:lnTo>
                        <a:pt x="10266" y="10101"/>
                      </a:lnTo>
                      <a:lnTo>
                        <a:pt x="10290" y="10095"/>
                      </a:lnTo>
                      <a:lnTo>
                        <a:pt x="10305" y="10095"/>
                      </a:lnTo>
                      <a:lnTo>
                        <a:pt x="10317" y="10099"/>
                      </a:lnTo>
                      <a:lnTo>
                        <a:pt x="10330" y="10106"/>
                      </a:lnTo>
                      <a:lnTo>
                        <a:pt x="10342" y="10098"/>
                      </a:lnTo>
                      <a:lnTo>
                        <a:pt x="10351" y="10088"/>
                      </a:lnTo>
                      <a:lnTo>
                        <a:pt x="10371" y="10033"/>
                      </a:lnTo>
                      <a:lnTo>
                        <a:pt x="10380" y="10017"/>
                      </a:lnTo>
                      <a:lnTo>
                        <a:pt x="10396" y="9993"/>
                      </a:lnTo>
                      <a:lnTo>
                        <a:pt x="10404" y="9974"/>
                      </a:lnTo>
                      <a:lnTo>
                        <a:pt x="10410" y="9951"/>
                      </a:lnTo>
                      <a:lnTo>
                        <a:pt x="10419" y="9923"/>
                      </a:lnTo>
                      <a:lnTo>
                        <a:pt x="10416" y="9909"/>
                      </a:lnTo>
                      <a:lnTo>
                        <a:pt x="10413" y="9900"/>
                      </a:lnTo>
                      <a:lnTo>
                        <a:pt x="10412" y="9885"/>
                      </a:lnTo>
                      <a:lnTo>
                        <a:pt x="10431" y="9852"/>
                      </a:lnTo>
                      <a:lnTo>
                        <a:pt x="10434" y="9839"/>
                      </a:lnTo>
                      <a:lnTo>
                        <a:pt x="10428" y="9825"/>
                      </a:lnTo>
                      <a:lnTo>
                        <a:pt x="10426" y="9811"/>
                      </a:lnTo>
                      <a:lnTo>
                        <a:pt x="10427" y="9787"/>
                      </a:lnTo>
                      <a:lnTo>
                        <a:pt x="10422" y="9778"/>
                      </a:lnTo>
                      <a:lnTo>
                        <a:pt x="10427" y="9757"/>
                      </a:lnTo>
                      <a:lnTo>
                        <a:pt x="10439" y="9756"/>
                      </a:lnTo>
                      <a:lnTo>
                        <a:pt x="10440" y="9708"/>
                      </a:lnTo>
                      <a:lnTo>
                        <a:pt x="10448" y="9698"/>
                      </a:lnTo>
                      <a:lnTo>
                        <a:pt x="10441" y="9680"/>
                      </a:lnTo>
                      <a:lnTo>
                        <a:pt x="10434" y="9654"/>
                      </a:lnTo>
                      <a:lnTo>
                        <a:pt x="10455" y="9649"/>
                      </a:lnTo>
                      <a:lnTo>
                        <a:pt x="10467" y="9642"/>
                      </a:lnTo>
                      <a:lnTo>
                        <a:pt x="10450" y="9624"/>
                      </a:lnTo>
                      <a:lnTo>
                        <a:pt x="10437" y="9622"/>
                      </a:lnTo>
                      <a:lnTo>
                        <a:pt x="10413" y="9618"/>
                      </a:lnTo>
                      <a:lnTo>
                        <a:pt x="10402" y="9621"/>
                      </a:lnTo>
                      <a:lnTo>
                        <a:pt x="10394" y="9615"/>
                      </a:lnTo>
                      <a:lnTo>
                        <a:pt x="10381" y="9614"/>
                      </a:lnTo>
                      <a:lnTo>
                        <a:pt x="10394" y="9609"/>
                      </a:lnTo>
                      <a:lnTo>
                        <a:pt x="10432" y="9611"/>
                      </a:lnTo>
                      <a:lnTo>
                        <a:pt x="10473" y="9610"/>
                      </a:lnTo>
                      <a:lnTo>
                        <a:pt x="10488" y="9599"/>
                      </a:lnTo>
                      <a:lnTo>
                        <a:pt x="10518" y="9584"/>
                      </a:lnTo>
                      <a:lnTo>
                        <a:pt x="10530" y="9568"/>
                      </a:lnTo>
                      <a:lnTo>
                        <a:pt x="10555" y="9557"/>
                      </a:lnTo>
                      <a:lnTo>
                        <a:pt x="10566" y="9547"/>
                      </a:lnTo>
                      <a:lnTo>
                        <a:pt x="10575" y="9548"/>
                      </a:lnTo>
                      <a:lnTo>
                        <a:pt x="10591" y="9538"/>
                      </a:lnTo>
                      <a:lnTo>
                        <a:pt x="10606" y="9526"/>
                      </a:lnTo>
                      <a:lnTo>
                        <a:pt x="10628" y="9516"/>
                      </a:lnTo>
                      <a:lnTo>
                        <a:pt x="10632" y="9512"/>
                      </a:lnTo>
                      <a:lnTo>
                        <a:pt x="10638" y="9502"/>
                      </a:lnTo>
                      <a:lnTo>
                        <a:pt x="10643" y="9480"/>
                      </a:lnTo>
                      <a:cubicBezTo>
                        <a:pt x="10646" y="9479"/>
                        <a:pt x="10649" y="9479"/>
                        <a:pt x="10652" y="9479"/>
                      </a:cubicBezTo>
                      <a:lnTo>
                        <a:pt x="10666" y="9471"/>
                      </a:lnTo>
                      <a:lnTo>
                        <a:pt x="10659" y="9458"/>
                      </a:lnTo>
                      <a:lnTo>
                        <a:pt x="10654" y="9455"/>
                      </a:lnTo>
                      <a:lnTo>
                        <a:pt x="10648" y="9458"/>
                      </a:lnTo>
                      <a:lnTo>
                        <a:pt x="10640" y="9464"/>
                      </a:lnTo>
                      <a:lnTo>
                        <a:pt x="10633" y="9463"/>
                      </a:lnTo>
                      <a:lnTo>
                        <a:pt x="10625" y="9465"/>
                      </a:lnTo>
                      <a:lnTo>
                        <a:pt x="10618" y="9472"/>
                      </a:lnTo>
                      <a:lnTo>
                        <a:pt x="10609" y="9475"/>
                      </a:lnTo>
                      <a:lnTo>
                        <a:pt x="10591" y="9473"/>
                      </a:lnTo>
                      <a:lnTo>
                        <a:pt x="10589" y="9467"/>
                      </a:lnTo>
                      <a:lnTo>
                        <a:pt x="10613" y="9453"/>
                      </a:lnTo>
                      <a:lnTo>
                        <a:pt x="10619" y="9454"/>
                      </a:lnTo>
                      <a:lnTo>
                        <a:pt x="10625" y="9450"/>
                      </a:lnTo>
                      <a:lnTo>
                        <a:pt x="10633" y="9442"/>
                      </a:lnTo>
                      <a:lnTo>
                        <a:pt x="10640" y="9439"/>
                      </a:lnTo>
                      <a:lnTo>
                        <a:pt x="10661" y="9423"/>
                      </a:lnTo>
                      <a:lnTo>
                        <a:pt x="10668" y="9416"/>
                      </a:lnTo>
                      <a:lnTo>
                        <a:pt x="10676" y="9404"/>
                      </a:lnTo>
                      <a:lnTo>
                        <a:pt x="10697" y="9389"/>
                      </a:lnTo>
                      <a:lnTo>
                        <a:pt x="10706" y="9383"/>
                      </a:lnTo>
                      <a:lnTo>
                        <a:pt x="10708" y="9369"/>
                      </a:lnTo>
                      <a:lnTo>
                        <a:pt x="10700" y="9346"/>
                      </a:lnTo>
                      <a:lnTo>
                        <a:pt x="10694" y="9339"/>
                      </a:lnTo>
                      <a:lnTo>
                        <a:pt x="10690" y="9330"/>
                      </a:lnTo>
                      <a:lnTo>
                        <a:pt x="10682" y="9319"/>
                      </a:lnTo>
                      <a:lnTo>
                        <a:pt x="10660" y="9312"/>
                      </a:lnTo>
                      <a:lnTo>
                        <a:pt x="10653" y="9305"/>
                      </a:lnTo>
                      <a:lnTo>
                        <a:pt x="10655" y="9285"/>
                      </a:lnTo>
                      <a:lnTo>
                        <a:pt x="10636" y="9268"/>
                      </a:lnTo>
                      <a:lnTo>
                        <a:pt x="10618" y="9263"/>
                      </a:lnTo>
                      <a:lnTo>
                        <a:pt x="10608" y="9254"/>
                      </a:lnTo>
                      <a:lnTo>
                        <a:pt x="10590" y="9233"/>
                      </a:lnTo>
                      <a:lnTo>
                        <a:pt x="10584" y="9218"/>
                      </a:lnTo>
                      <a:lnTo>
                        <a:pt x="10574" y="9220"/>
                      </a:lnTo>
                      <a:lnTo>
                        <a:pt x="10559" y="9228"/>
                      </a:lnTo>
                      <a:lnTo>
                        <a:pt x="10550" y="9229"/>
                      </a:lnTo>
                      <a:lnTo>
                        <a:pt x="10546" y="9220"/>
                      </a:lnTo>
                      <a:lnTo>
                        <a:pt x="10542" y="9211"/>
                      </a:lnTo>
                      <a:lnTo>
                        <a:pt x="10538" y="9208"/>
                      </a:lnTo>
                      <a:cubicBezTo>
                        <a:pt x="10534" y="9208"/>
                        <a:pt x="10530" y="9208"/>
                        <a:pt x="10527" y="9208"/>
                      </a:cubicBezTo>
                      <a:cubicBezTo>
                        <a:pt x="10523" y="9208"/>
                        <a:pt x="10519" y="9208"/>
                        <a:pt x="10515" y="9208"/>
                      </a:cubicBezTo>
                      <a:lnTo>
                        <a:pt x="10502" y="9196"/>
                      </a:lnTo>
                      <a:lnTo>
                        <a:pt x="10504" y="9184"/>
                      </a:lnTo>
                      <a:lnTo>
                        <a:pt x="10505" y="9173"/>
                      </a:lnTo>
                      <a:lnTo>
                        <a:pt x="10497" y="9146"/>
                      </a:lnTo>
                      <a:lnTo>
                        <a:pt x="10498" y="9138"/>
                      </a:lnTo>
                      <a:lnTo>
                        <a:pt x="10495" y="9105"/>
                      </a:lnTo>
                      <a:lnTo>
                        <a:pt x="10494" y="9084"/>
                      </a:lnTo>
                      <a:lnTo>
                        <a:pt x="10492" y="9078"/>
                      </a:lnTo>
                      <a:lnTo>
                        <a:pt x="10496" y="9071"/>
                      </a:lnTo>
                      <a:lnTo>
                        <a:pt x="10493" y="9062"/>
                      </a:lnTo>
                      <a:lnTo>
                        <a:pt x="10489" y="9057"/>
                      </a:lnTo>
                      <a:lnTo>
                        <a:pt x="10492" y="9041"/>
                      </a:lnTo>
                      <a:lnTo>
                        <a:pt x="10489" y="9031"/>
                      </a:lnTo>
                      <a:lnTo>
                        <a:pt x="10488" y="9016"/>
                      </a:lnTo>
                      <a:lnTo>
                        <a:pt x="10497" y="9000"/>
                      </a:lnTo>
                      <a:lnTo>
                        <a:pt x="10495" y="8986"/>
                      </a:lnTo>
                      <a:lnTo>
                        <a:pt x="10511" y="8992"/>
                      </a:lnTo>
                      <a:lnTo>
                        <a:pt x="10525" y="8994"/>
                      </a:lnTo>
                      <a:lnTo>
                        <a:pt x="10520" y="8983"/>
                      </a:lnTo>
                      <a:lnTo>
                        <a:pt x="10518" y="8974"/>
                      </a:lnTo>
                      <a:lnTo>
                        <a:pt x="10515" y="8957"/>
                      </a:lnTo>
                      <a:lnTo>
                        <a:pt x="10519" y="8936"/>
                      </a:lnTo>
                      <a:lnTo>
                        <a:pt x="10523" y="8924"/>
                      </a:lnTo>
                      <a:lnTo>
                        <a:pt x="10529" y="8893"/>
                      </a:lnTo>
                      <a:lnTo>
                        <a:pt x="10535" y="8885"/>
                      </a:lnTo>
                      <a:lnTo>
                        <a:pt x="10543" y="8880"/>
                      </a:lnTo>
                      <a:lnTo>
                        <a:pt x="10532" y="8873"/>
                      </a:lnTo>
                      <a:lnTo>
                        <a:pt x="10520" y="8859"/>
                      </a:lnTo>
                      <a:lnTo>
                        <a:pt x="10513" y="8840"/>
                      </a:lnTo>
                      <a:lnTo>
                        <a:pt x="10514" y="8832"/>
                      </a:lnTo>
                      <a:lnTo>
                        <a:pt x="10517" y="8822"/>
                      </a:lnTo>
                      <a:lnTo>
                        <a:pt x="10528" y="8827"/>
                      </a:lnTo>
                      <a:lnTo>
                        <a:pt x="10535" y="8834"/>
                      </a:lnTo>
                      <a:cubicBezTo>
                        <a:pt x="10538" y="8834"/>
                        <a:pt x="10540" y="8834"/>
                        <a:pt x="10543" y="8834"/>
                      </a:cubicBezTo>
                      <a:lnTo>
                        <a:pt x="10551" y="8823"/>
                      </a:lnTo>
                      <a:lnTo>
                        <a:pt x="10564" y="8823"/>
                      </a:lnTo>
                      <a:lnTo>
                        <a:pt x="10576" y="8807"/>
                      </a:lnTo>
                      <a:lnTo>
                        <a:pt x="10586" y="8802"/>
                      </a:lnTo>
                      <a:lnTo>
                        <a:pt x="10582" y="8796"/>
                      </a:lnTo>
                      <a:lnTo>
                        <a:pt x="10574" y="8794"/>
                      </a:lnTo>
                      <a:lnTo>
                        <a:pt x="10571" y="8790"/>
                      </a:lnTo>
                      <a:lnTo>
                        <a:pt x="10575" y="8786"/>
                      </a:lnTo>
                      <a:lnTo>
                        <a:pt x="10579" y="8777"/>
                      </a:lnTo>
                      <a:lnTo>
                        <a:pt x="10574" y="8763"/>
                      </a:lnTo>
                      <a:lnTo>
                        <a:pt x="10570" y="8754"/>
                      </a:lnTo>
                      <a:lnTo>
                        <a:pt x="10568" y="8745"/>
                      </a:lnTo>
                      <a:lnTo>
                        <a:pt x="10571" y="8743"/>
                      </a:lnTo>
                      <a:lnTo>
                        <a:pt x="10576" y="8753"/>
                      </a:lnTo>
                      <a:lnTo>
                        <a:pt x="10591" y="8753"/>
                      </a:lnTo>
                      <a:lnTo>
                        <a:pt x="10589" y="8757"/>
                      </a:lnTo>
                      <a:lnTo>
                        <a:pt x="10589" y="8762"/>
                      </a:lnTo>
                      <a:cubicBezTo>
                        <a:pt x="10592" y="8762"/>
                        <a:pt x="10596" y="8762"/>
                        <a:pt x="10599" y="8762"/>
                      </a:cubicBezTo>
                      <a:lnTo>
                        <a:pt x="10604" y="8757"/>
                      </a:lnTo>
                      <a:lnTo>
                        <a:pt x="10608" y="8750"/>
                      </a:lnTo>
                      <a:lnTo>
                        <a:pt x="10631" y="8739"/>
                      </a:lnTo>
                      <a:lnTo>
                        <a:pt x="10633" y="8732"/>
                      </a:lnTo>
                      <a:lnTo>
                        <a:pt x="10633" y="8726"/>
                      </a:lnTo>
                      <a:lnTo>
                        <a:pt x="10634" y="8719"/>
                      </a:lnTo>
                      <a:lnTo>
                        <a:pt x="10614" y="8718"/>
                      </a:lnTo>
                      <a:lnTo>
                        <a:pt x="10617" y="8710"/>
                      </a:lnTo>
                      <a:lnTo>
                        <a:pt x="10624" y="8710"/>
                      </a:lnTo>
                      <a:lnTo>
                        <a:pt x="10638" y="8704"/>
                      </a:lnTo>
                      <a:lnTo>
                        <a:pt x="10642" y="8690"/>
                      </a:lnTo>
                      <a:lnTo>
                        <a:pt x="10645" y="8679"/>
                      </a:lnTo>
                      <a:cubicBezTo>
                        <a:pt x="10647" y="8679"/>
                        <a:pt x="10649" y="8679"/>
                        <a:pt x="10652" y="8679"/>
                      </a:cubicBezTo>
                      <a:lnTo>
                        <a:pt x="10661" y="8674"/>
                      </a:lnTo>
                      <a:cubicBezTo>
                        <a:pt x="10663" y="8674"/>
                        <a:pt x="10666" y="8674"/>
                        <a:pt x="10668" y="8674"/>
                      </a:cubicBezTo>
                      <a:lnTo>
                        <a:pt x="10672" y="8672"/>
                      </a:lnTo>
                      <a:lnTo>
                        <a:pt x="10671" y="8669"/>
                      </a:lnTo>
                      <a:lnTo>
                        <a:pt x="10665" y="8665"/>
                      </a:lnTo>
                      <a:lnTo>
                        <a:pt x="10667" y="8661"/>
                      </a:lnTo>
                      <a:lnTo>
                        <a:pt x="10691" y="8664"/>
                      </a:lnTo>
                      <a:lnTo>
                        <a:pt x="10711" y="8641"/>
                      </a:lnTo>
                      <a:lnTo>
                        <a:pt x="10716" y="8623"/>
                      </a:lnTo>
                      <a:lnTo>
                        <a:pt x="10723" y="8613"/>
                      </a:lnTo>
                      <a:lnTo>
                        <a:pt x="10738" y="8624"/>
                      </a:lnTo>
                      <a:lnTo>
                        <a:pt x="10738" y="8616"/>
                      </a:lnTo>
                      <a:lnTo>
                        <a:pt x="10738" y="8605"/>
                      </a:lnTo>
                      <a:lnTo>
                        <a:pt x="10748" y="8610"/>
                      </a:lnTo>
                      <a:lnTo>
                        <a:pt x="10755" y="8616"/>
                      </a:lnTo>
                      <a:lnTo>
                        <a:pt x="10762" y="8614"/>
                      </a:lnTo>
                      <a:lnTo>
                        <a:pt x="10768" y="8598"/>
                      </a:lnTo>
                      <a:lnTo>
                        <a:pt x="10781" y="8582"/>
                      </a:lnTo>
                      <a:lnTo>
                        <a:pt x="10811" y="8569"/>
                      </a:lnTo>
                      <a:lnTo>
                        <a:pt x="10829" y="8555"/>
                      </a:lnTo>
                      <a:lnTo>
                        <a:pt x="10836" y="8545"/>
                      </a:lnTo>
                      <a:lnTo>
                        <a:pt x="10860" y="8532"/>
                      </a:lnTo>
                      <a:lnTo>
                        <a:pt x="10868" y="8523"/>
                      </a:lnTo>
                      <a:lnTo>
                        <a:pt x="10890" y="8455"/>
                      </a:lnTo>
                      <a:lnTo>
                        <a:pt x="10913" y="8428"/>
                      </a:lnTo>
                      <a:lnTo>
                        <a:pt x="10935" y="8409"/>
                      </a:lnTo>
                      <a:lnTo>
                        <a:pt x="10937" y="8401"/>
                      </a:lnTo>
                      <a:lnTo>
                        <a:pt x="10938" y="8391"/>
                      </a:lnTo>
                      <a:lnTo>
                        <a:pt x="10925" y="8374"/>
                      </a:lnTo>
                      <a:lnTo>
                        <a:pt x="10917" y="8357"/>
                      </a:lnTo>
                      <a:lnTo>
                        <a:pt x="10910" y="8337"/>
                      </a:lnTo>
                      <a:lnTo>
                        <a:pt x="10902" y="8326"/>
                      </a:lnTo>
                      <a:lnTo>
                        <a:pt x="10895" y="8319"/>
                      </a:lnTo>
                      <a:lnTo>
                        <a:pt x="10900" y="8304"/>
                      </a:lnTo>
                      <a:lnTo>
                        <a:pt x="10909" y="8290"/>
                      </a:lnTo>
                      <a:lnTo>
                        <a:pt x="10921" y="8273"/>
                      </a:lnTo>
                      <a:lnTo>
                        <a:pt x="10935" y="8249"/>
                      </a:lnTo>
                      <a:lnTo>
                        <a:pt x="10935" y="8240"/>
                      </a:lnTo>
                      <a:lnTo>
                        <a:pt x="10931" y="8231"/>
                      </a:lnTo>
                      <a:lnTo>
                        <a:pt x="10926" y="8223"/>
                      </a:lnTo>
                      <a:lnTo>
                        <a:pt x="10919" y="8216"/>
                      </a:lnTo>
                      <a:lnTo>
                        <a:pt x="10915" y="8208"/>
                      </a:lnTo>
                      <a:lnTo>
                        <a:pt x="10919" y="8207"/>
                      </a:lnTo>
                      <a:lnTo>
                        <a:pt x="10932" y="8220"/>
                      </a:lnTo>
                      <a:lnTo>
                        <a:pt x="10936" y="8218"/>
                      </a:lnTo>
                      <a:cubicBezTo>
                        <a:pt x="10936" y="8216"/>
                        <a:pt x="10936" y="8214"/>
                        <a:pt x="10936" y="8211"/>
                      </a:cubicBezTo>
                      <a:lnTo>
                        <a:pt x="10934" y="8207"/>
                      </a:lnTo>
                      <a:lnTo>
                        <a:pt x="10928" y="8204"/>
                      </a:lnTo>
                      <a:lnTo>
                        <a:pt x="10926" y="8198"/>
                      </a:lnTo>
                      <a:lnTo>
                        <a:pt x="10927" y="8192"/>
                      </a:lnTo>
                      <a:lnTo>
                        <a:pt x="10929" y="8187"/>
                      </a:lnTo>
                      <a:lnTo>
                        <a:pt x="10941" y="8187"/>
                      </a:lnTo>
                      <a:lnTo>
                        <a:pt x="10961" y="8182"/>
                      </a:lnTo>
                      <a:lnTo>
                        <a:pt x="10963" y="8179"/>
                      </a:lnTo>
                      <a:lnTo>
                        <a:pt x="10967" y="8171"/>
                      </a:lnTo>
                      <a:lnTo>
                        <a:pt x="10962" y="8163"/>
                      </a:lnTo>
                      <a:lnTo>
                        <a:pt x="10963" y="8158"/>
                      </a:lnTo>
                      <a:lnTo>
                        <a:pt x="10979" y="8157"/>
                      </a:lnTo>
                      <a:lnTo>
                        <a:pt x="10985" y="8152"/>
                      </a:lnTo>
                      <a:lnTo>
                        <a:pt x="10983" y="8148"/>
                      </a:lnTo>
                      <a:lnTo>
                        <a:pt x="10979" y="8145"/>
                      </a:lnTo>
                      <a:lnTo>
                        <a:pt x="10978" y="8140"/>
                      </a:lnTo>
                      <a:lnTo>
                        <a:pt x="10995" y="8141"/>
                      </a:lnTo>
                      <a:lnTo>
                        <a:pt x="10996" y="8136"/>
                      </a:lnTo>
                      <a:lnTo>
                        <a:pt x="10995" y="8113"/>
                      </a:lnTo>
                      <a:lnTo>
                        <a:pt x="10996" y="8108"/>
                      </a:lnTo>
                      <a:lnTo>
                        <a:pt x="10999" y="8098"/>
                      </a:lnTo>
                      <a:lnTo>
                        <a:pt x="11002" y="8087"/>
                      </a:lnTo>
                      <a:lnTo>
                        <a:pt x="11005" y="8082"/>
                      </a:lnTo>
                      <a:lnTo>
                        <a:pt x="11012" y="8084"/>
                      </a:lnTo>
                      <a:lnTo>
                        <a:pt x="11019" y="8096"/>
                      </a:lnTo>
                      <a:lnTo>
                        <a:pt x="11028" y="8093"/>
                      </a:lnTo>
                      <a:lnTo>
                        <a:pt x="11039" y="8078"/>
                      </a:lnTo>
                      <a:lnTo>
                        <a:pt x="11057" y="8095"/>
                      </a:lnTo>
                      <a:lnTo>
                        <a:pt x="11076" y="8105"/>
                      </a:lnTo>
                      <a:lnTo>
                        <a:pt x="11081" y="8101"/>
                      </a:lnTo>
                      <a:lnTo>
                        <a:pt x="11087" y="8092"/>
                      </a:lnTo>
                      <a:lnTo>
                        <a:pt x="11106" y="8086"/>
                      </a:lnTo>
                      <a:cubicBezTo>
                        <a:pt x="11111" y="8086"/>
                        <a:pt x="11117" y="8086"/>
                        <a:pt x="11123" y="8085"/>
                      </a:cubicBezTo>
                      <a:lnTo>
                        <a:pt x="11132" y="8080"/>
                      </a:lnTo>
                      <a:lnTo>
                        <a:pt x="11153" y="8087"/>
                      </a:lnTo>
                      <a:lnTo>
                        <a:pt x="11178" y="8080"/>
                      </a:lnTo>
                      <a:lnTo>
                        <a:pt x="11186" y="8077"/>
                      </a:lnTo>
                      <a:lnTo>
                        <a:pt x="11203" y="8083"/>
                      </a:lnTo>
                      <a:lnTo>
                        <a:pt x="11214" y="8073"/>
                      </a:lnTo>
                      <a:lnTo>
                        <a:pt x="11219" y="8064"/>
                      </a:lnTo>
                      <a:lnTo>
                        <a:pt x="11223" y="8063"/>
                      </a:lnTo>
                      <a:lnTo>
                        <a:pt x="11223" y="8070"/>
                      </a:lnTo>
                      <a:lnTo>
                        <a:pt x="11221" y="8086"/>
                      </a:lnTo>
                      <a:lnTo>
                        <a:pt x="11232" y="8104"/>
                      </a:lnTo>
                      <a:lnTo>
                        <a:pt x="11241" y="8106"/>
                      </a:lnTo>
                      <a:lnTo>
                        <a:pt x="11248" y="8105"/>
                      </a:lnTo>
                      <a:lnTo>
                        <a:pt x="11291" y="8125"/>
                      </a:lnTo>
                      <a:lnTo>
                        <a:pt x="11303" y="8138"/>
                      </a:lnTo>
                      <a:lnTo>
                        <a:pt x="11303" y="8166"/>
                      </a:lnTo>
                      <a:lnTo>
                        <a:pt x="11304" y="8190"/>
                      </a:lnTo>
                      <a:lnTo>
                        <a:pt x="11303" y="8212"/>
                      </a:lnTo>
                      <a:lnTo>
                        <a:pt x="11312" y="8220"/>
                      </a:lnTo>
                      <a:lnTo>
                        <a:pt x="11316" y="8227"/>
                      </a:lnTo>
                      <a:lnTo>
                        <a:pt x="11318" y="8239"/>
                      </a:lnTo>
                      <a:lnTo>
                        <a:pt x="11309" y="8246"/>
                      </a:lnTo>
                      <a:lnTo>
                        <a:pt x="11305" y="8253"/>
                      </a:lnTo>
                      <a:lnTo>
                        <a:pt x="11312" y="8260"/>
                      </a:lnTo>
                      <a:lnTo>
                        <a:pt x="11314" y="8272"/>
                      </a:lnTo>
                      <a:lnTo>
                        <a:pt x="11306" y="8274"/>
                      </a:lnTo>
                      <a:lnTo>
                        <a:pt x="11298" y="8271"/>
                      </a:lnTo>
                      <a:lnTo>
                        <a:pt x="11278" y="8270"/>
                      </a:lnTo>
                      <a:lnTo>
                        <a:pt x="11259" y="8280"/>
                      </a:lnTo>
                      <a:lnTo>
                        <a:pt x="11251" y="8290"/>
                      </a:lnTo>
                      <a:lnTo>
                        <a:pt x="11241" y="8292"/>
                      </a:lnTo>
                      <a:lnTo>
                        <a:pt x="11240" y="8306"/>
                      </a:lnTo>
                      <a:lnTo>
                        <a:pt x="11233" y="8320"/>
                      </a:lnTo>
                      <a:lnTo>
                        <a:pt x="11220" y="8356"/>
                      </a:lnTo>
                      <a:lnTo>
                        <a:pt x="11197" y="8387"/>
                      </a:lnTo>
                      <a:lnTo>
                        <a:pt x="11189" y="8411"/>
                      </a:lnTo>
                      <a:lnTo>
                        <a:pt x="11183" y="8415"/>
                      </a:lnTo>
                      <a:lnTo>
                        <a:pt x="11164" y="8444"/>
                      </a:lnTo>
                      <a:lnTo>
                        <a:pt x="11160" y="8464"/>
                      </a:lnTo>
                      <a:lnTo>
                        <a:pt x="11150" y="8467"/>
                      </a:lnTo>
                      <a:lnTo>
                        <a:pt x="11127" y="8498"/>
                      </a:lnTo>
                      <a:lnTo>
                        <a:pt x="11115" y="8506"/>
                      </a:lnTo>
                      <a:lnTo>
                        <a:pt x="11104" y="8516"/>
                      </a:lnTo>
                      <a:lnTo>
                        <a:pt x="11079" y="8547"/>
                      </a:lnTo>
                      <a:lnTo>
                        <a:pt x="11056" y="8557"/>
                      </a:lnTo>
                      <a:lnTo>
                        <a:pt x="11057" y="8571"/>
                      </a:lnTo>
                      <a:lnTo>
                        <a:pt x="11045" y="8591"/>
                      </a:lnTo>
                      <a:lnTo>
                        <a:pt x="11037" y="8589"/>
                      </a:lnTo>
                      <a:lnTo>
                        <a:pt x="11037" y="8596"/>
                      </a:lnTo>
                      <a:lnTo>
                        <a:pt x="11040" y="8602"/>
                      </a:lnTo>
                      <a:lnTo>
                        <a:pt x="11032" y="8600"/>
                      </a:lnTo>
                      <a:lnTo>
                        <a:pt x="11030" y="8604"/>
                      </a:lnTo>
                      <a:lnTo>
                        <a:pt x="11035" y="8616"/>
                      </a:lnTo>
                      <a:lnTo>
                        <a:pt x="11039" y="8623"/>
                      </a:lnTo>
                      <a:cubicBezTo>
                        <a:pt x="11039" y="8625"/>
                        <a:pt x="11039" y="8628"/>
                        <a:pt x="11039" y="8630"/>
                      </a:cubicBezTo>
                      <a:lnTo>
                        <a:pt x="11019" y="8646"/>
                      </a:lnTo>
                      <a:lnTo>
                        <a:pt x="10996" y="8654"/>
                      </a:lnTo>
                      <a:lnTo>
                        <a:pt x="10986" y="8649"/>
                      </a:lnTo>
                      <a:lnTo>
                        <a:pt x="10959" y="8658"/>
                      </a:lnTo>
                      <a:lnTo>
                        <a:pt x="10960" y="8669"/>
                      </a:lnTo>
                      <a:lnTo>
                        <a:pt x="10963" y="8677"/>
                      </a:lnTo>
                      <a:lnTo>
                        <a:pt x="10972" y="8692"/>
                      </a:lnTo>
                      <a:lnTo>
                        <a:pt x="10954" y="8695"/>
                      </a:lnTo>
                      <a:lnTo>
                        <a:pt x="10953" y="8712"/>
                      </a:lnTo>
                      <a:lnTo>
                        <a:pt x="10927" y="8748"/>
                      </a:lnTo>
                      <a:lnTo>
                        <a:pt x="10922" y="8759"/>
                      </a:lnTo>
                      <a:lnTo>
                        <a:pt x="10920" y="8769"/>
                      </a:lnTo>
                      <a:lnTo>
                        <a:pt x="10919" y="8783"/>
                      </a:lnTo>
                      <a:lnTo>
                        <a:pt x="10925" y="8805"/>
                      </a:lnTo>
                      <a:lnTo>
                        <a:pt x="10929" y="8827"/>
                      </a:lnTo>
                      <a:lnTo>
                        <a:pt x="10947" y="8840"/>
                      </a:lnTo>
                      <a:lnTo>
                        <a:pt x="10950" y="8854"/>
                      </a:lnTo>
                      <a:lnTo>
                        <a:pt x="10952" y="8865"/>
                      </a:lnTo>
                      <a:lnTo>
                        <a:pt x="10947" y="8888"/>
                      </a:lnTo>
                      <a:lnTo>
                        <a:pt x="10944" y="8914"/>
                      </a:lnTo>
                      <a:lnTo>
                        <a:pt x="10960" y="8929"/>
                      </a:lnTo>
                      <a:lnTo>
                        <a:pt x="10970" y="8950"/>
                      </a:lnTo>
                      <a:lnTo>
                        <a:pt x="10979" y="8971"/>
                      </a:lnTo>
                      <a:lnTo>
                        <a:pt x="10981" y="8979"/>
                      </a:lnTo>
                      <a:lnTo>
                        <a:pt x="10988" y="8994"/>
                      </a:lnTo>
                      <a:lnTo>
                        <a:pt x="10987" y="8997"/>
                      </a:lnTo>
                      <a:lnTo>
                        <a:pt x="10987" y="8999"/>
                      </a:lnTo>
                      <a:cubicBezTo>
                        <a:pt x="10984" y="8999"/>
                        <a:pt x="10981" y="8999"/>
                        <a:pt x="10979" y="8999"/>
                      </a:cubicBezTo>
                      <a:lnTo>
                        <a:pt x="10976" y="9002"/>
                      </a:lnTo>
                      <a:lnTo>
                        <a:pt x="10980" y="9008"/>
                      </a:lnTo>
                      <a:lnTo>
                        <a:pt x="10983" y="9011"/>
                      </a:lnTo>
                      <a:lnTo>
                        <a:pt x="10985" y="9016"/>
                      </a:lnTo>
                      <a:cubicBezTo>
                        <a:pt x="10983" y="9016"/>
                        <a:pt x="10980" y="9016"/>
                        <a:pt x="10978" y="9016"/>
                      </a:cubicBezTo>
                      <a:lnTo>
                        <a:pt x="10978" y="9023"/>
                      </a:lnTo>
                      <a:lnTo>
                        <a:pt x="10981" y="9032"/>
                      </a:lnTo>
                      <a:lnTo>
                        <a:pt x="10981" y="9058"/>
                      </a:lnTo>
                      <a:lnTo>
                        <a:pt x="10979" y="9081"/>
                      </a:lnTo>
                      <a:lnTo>
                        <a:pt x="10977" y="9091"/>
                      </a:lnTo>
                      <a:lnTo>
                        <a:pt x="10969" y="9105"/>
                      </a:lnTo>
                      <a:lnTo>
                        <a:pt x="10969" y="9123"/>
                      </a:lnTo>
                      <a:lnTo>
                        <a:pt x="10972" y="9148"/>
                      </a:lnTo>
                      <a:lnTo>
                        <a:pt x="10976" y="9165"/>
                      </a:lnTo>
                      <a:lnTo>
                        <a:pt x="10978" y="9179"/>
                      </a:lnTo>
                      <a:cubicBezTo>
                        <a:pt x="10978" y="9183"/>
                        <a:pt x="10979" y="9187"/>
                        <a:pt x="10979" y="9191"/>
                      </a:cubicBezTo>
                      <a:lnTo>
                        <a:pt x="10982" y="9199"/>
                      </a:lnTo>
                      <a:lnTo>
                        <a:pt x="10993" y="9204"/>
                      </a:lnTo>
                      <a:lnTo>
                        <a:pt x="11003" y="9211"/>
                      </a:lnTo>
                      <a:lnTo>
                        <a:pt x="11015" y="9200"/>
                      </a:lnTo>
                      <a:lnTo>
                        <a:pt x="11024" y="9197"/>
                      </a:lnTo>
                      <a:lnTo>
                        <a:pt x="11031" y="9214"/>
                      </a:lnTo>
                      <a:lnTo>
                        <a:pt x="11040" y="9215"/>
                      </a:lnTo>
                      <a:lnTo>
                        <a:pt x="11079" y="9233"/>
                      </a:lnTo>
                      <a:lnTo>
                        <a:pt x="11109" y="9235"/>
                      </a:lnTo>
                      <a:lnTo>
                        <a:pt x="11114" y="9233"/>
                      </a:lnTo>
                      <a:lnTo>
                        <a:pt x="11117" y="9234"/>
                      </a:lnTo>
                      <a:lnTo>
                        <a:pt x="11115" y="9238"/>
                      </a:lnTo>
                      <a:lnTo>
                        <a:pt x="11110" y="9254"/>
                      </a:lnTo>
                      <a:lnTo>
                        <a:pt x="11110" y="9257"/>
                      </a:lnTo>
                      <a:lnTo>
                        <a:pt x="11119" y="9259"/>
                      </a:lnTo>
                      <a:lnTo>
                        <a:pt x="11119" y="9264"/>
                      </a:lnTo>
                      <a:lnTo>
                        <a:pt x="11117" y="9269"/>
                      </a:lnTo>
                      <a:lnTo>
                        <a:pt x="11111" y="9271"/>
                      </a:lnTo>
                      <a:lnTo>
                        <a:pt x="11106" y="9271"/>
                      </a:lnTo>
                      <a:lnTo>
                        <a:pt x="11104" y="9280"/>
                      </a:lnTo>
                      <a:lnTo>
                        <a:pt x="11107" y="9282"/>
                      </a:lnTo>
                      <a:lnTo>
                        <a:pt x="11104" y="9293"/>
                      </a:lnTo>
                      <a:lnTo>
                        <a:pt x="11105" y="9297"/>
                      </a:lnTo>
                      <a:lnTo>
                        <a:pt x="11108" y="9305"/>
                      </a:lnTo>
                      <a:lnTo>
                        <a:pt x="11129" y="9305"/>
                      </a:lnTo>
                      <a:lnTo>
                        <a:pt x="11135" y="9302"/>
                      </a:lnTo>
                      <a:lnTo>
                        <a:pt x="11141" y="9297"/>
                      </a:lnTo>
                      <a:lnTo>
                        <a:pt x="11145" y="9293"/>
                      </a:lnTo>
                      <a:lnTo>
                        <a:pt x="11148" y="9288"/>
                      </a:lnTo>
                      <a:lnTo>
                        <a:pt x="11149" y="9271"/>
                      </a:lnTo>
                      <a:lnTo>
                        <a:pt x="11151" y="9264"/>
                      </a:lnTo>
                      <a:lnTo>
                        <a:pt x="11157" y="9265"/>
                      </a:lnTo>
                      <a:lnTo>
                        <a:pt x="11167" y="9287"/>
                      </a:lnTo>
                      <a:lnTo>
                        <a:pt x="11178" y="9296"/>
                      </a:lnTo>
                      <a:lnTo>
                        <a:pt x="11187" y="9296"/>
                      </a:lnTo>
                      <a:lnTo>
                        <a:pt x="11192" y="9301"/>
                      </a:lnTo>
                      <a:lnTo>
                        <a:pt x="11192" y="9310"/>
                      </a:lnTo>
                      <a:lnTo>
                        <a:pt x="11185" y="9323"/>
                      </a:lnTo>
                      <a:lnTo>
                        <a:pt x="11174" y="9333"/>
                      </a:lnTo>
                      <a:lnTo>
                        <a:pt x="11169" y="9342"/>
                      </a:lnTo>
                      <a:lnTo>
                        <a:pt x="11176" y="9343"/>
                      </a:lnTo>
                      <a:lnTo>
                        <a:pt x="11194" y="9336"/>
                      </a:lnTo>
                      <a:lnTo>
                        <a:pt x="11209" y="9318"/>
                      </a:lnTo>
                      <a:lnTo>
                        <a:pt x="11224" y="9305"/>
                      </a:lnTo>
                      <a:lnTo>
                        <a:pt x="11239" y="9307"/>
                      </a:lnTo>
                      <a:cubicBezTo>
                        <a:pt x="11244" y="9307"/>
                        <a:pt x="11249" y="9306"/>
                        <a:pt x="11254" y="9306"/>
                      </a:cubicBezTo>
                      <a:lnTo>
                        <a:pt x="11288" y="9294"/>
                      </a:lnTo>
                      <a:lnTo>
                        <a:pt x="11323" y="9284"/>
                      </a:lnTo>
                      <a:lnTo>
                        <a:pt x="11336" y="9287"/>
                      </a:lnTo>
                      <a:lnTo>
                        <a:pt x="11343" y="9281"/>
                      </a:lnTo>
                      <a:lnTo>
                        <a:pt x="11352" y="9267"/>
                      </a:lnTo>
                      <a:lnTo>
                        <a:pt x="11379" y="9254"/>
                      </a:lnTo>
                      <a:cubicBezTo>
                        <a:pt x="11383" y="9254"/>
                        <a:pt x="11387" y="9253"/>
                        <a:pt x="11391" y="9253"/>
                      </a:cubicBezTo>
                      <a:lnTo>
                        <a:pt x="11413" y="9243"/>
                      </a:lnTo>
                      <a:lnTo>
                        <a:pt x="11425" y="9231"/>
                      </a:lnTo>
                      <a:lnTo>
                        <a:pt x="11445" y="9226"/>
                      </a:lnTo>
                      <a:lnTo>
                        <a:pt x="11455" y="9216"/>
                      </a:lnTo>
                      <a:lnTo>
                        <a:pt x="11466" y="9209"/>
                      </a:lnTo>
                      <a:lnTo>
                        <a:pt x="11475" y="9221"/>
                      </a:lnTo>
                      <a:cubicBezTo>
                        <a:pt x="11476" y="9221"/>
                        <a:pt x="11478" y="9221"/>
                        <a:pt x="11480" y="9221"/>
                      </a:cubicBezTo>
                      <a:lnTo>
                        <a:pt x="11489" y="9210"/>
                      </a:lnTo>
                      <a:lnTo>
                        <a:pt x="11499" y="9202"/>
                      </a:lnTo>
                      <a:lnTo>
                        <a:pt x="11509" y="9202"/>
                      </a:lnTo>
                      <a:lnTo>
                        <a:pt x="11509" y="9196"/>
                      </a:lnTo>
                      <a:lnTo>
                        <a:pt x="11504" y="9185"/>
                      </a:lnTo>
                      <a:lnTo>
                        <a:pt x="11497" y="9176"/>
                      </a:lnTo>
                      <a:cubicBezTo>
                        <a:pt x="11500" y="9176"/>
                        <a:pt x="11503" y="9175"/>
                        <a:pt x="11506" y="9175"/>
                      </a:cubicBezTo>
                      <a:lnTo>
                        <a:pt x="11527" y="9187"/>
                      </a:lnTo>
                      <a:lnTo>
                        <a:pt x="11546" y="9181"/>
                      </a:lnTo>
                      <a:lnTo>
                        <a:pt x="11554" y="9171"/>
                      </a:lnTo>
                      <a:lnTo>
                        <a:pt x="11556" y="9153"/>
                      </a:lnTo>
                      <a:lnTo>
                        <a:pt x="11562" y="9138"/>
                      </a:lnTo>
                      <a:lnTo>
                        <a:pt x="11566" y="9136"/>
                      </a:lnTo>
                      <a:lnTo>
                        <a:pt x="11566" y="9142"/>
                      </a:lnTo>
                      <a:lnTo>
                        <a:pt x="11562" y="9154"/>
                      </a:lnTo>
                      <a:lnTo>
                        <a:pt x="11561" y="9169"/>
                      </a:lnTo>
                      <a:lnTo>
                        <a:pt x="11564" y="9181"/>
                      </a:lnTo>
                      <a:lnTo>
                        <a:pt x="11571" y="9175"/>
                      </a:lnTo>
                      <a:lnTo>
                        <a:pt x="11584" y="9169"/>
                      </a:lnTo>
                      <a:lnTo>
                        <a:pt x="11609" y="9163"/>
                      </a:lnTo>
                      <a:lnTo>
                        <a:pt x="11621" y="9150"/>
                      </a:lnTo>
                      <a:lnTo>
                        <a:pt x="11636" y="9144"/>
                      </a:lnTo>
                      <a:lnTo>
                        <a:pt x="11640" y="9144"/>
                      </a:lnTo>
                      <a:lnTo>
                        <a:pt x="11667" y="9156"/>
                      </a:lnTo>
                      <a:lnTo>
                        <a:pt x="11673" y="9150"/>
                      </a:lnTo>
                      <a:lnTo>
                        <a:pt x="11688" y="9146"/>
                      </a:lnTo>
                      <a:lnTo>
                        <a:pt x="11698" y="9138"/>
                      </a:lnTo>
                      <a:lnTo>
                        <a:pt x="11702" y="9136"/>
                      </a:lnTo>
                      <a:lnTo>
                        <a:pt x="11744" y="9123"/>
                      </a:lnTo>
                      <a:lnTo>
                        <a:pt x="11778" y="9096"/>
                      </a:lnTo>
                      <a:lnTo>
                        <a:pt x="11785" y="9100"/>
                      </a:lnTo>
                      <a:lnTo>
                        <a:pt x="11795" y="9107"/>
                      </a:lnTo>
                      <a:lnTo>
                        <a:pt x="11796" y="9121"/>
                      </a:lnTo>
                      <a:lnTo>
                        <a:pt x="11795" y="9132"/>
                      </a:lnTo>
                      <a:lnTo>
                        <a:pt x="11779" y="9124"/>
                      </a:lnTo>
                      <a:lnTo>
                        <a:pt x="11785" y="9136"/>
                      </a:lnTo>
                      <a:lnTo>
                        <a:pt x="11802" y="9154"/>
                      </a:lnTo>
                      <a:lnTo>
                        <a:pt x="11822" y="9161"/>
                      </a:lnTo>
                      <a:lnTo>
                        <a:pt x="11855" y="9184"/>
                      </a:lnTo>
                      <a:lnTo>
                        <a:pt x="11889" y="9182"/>
                      </a:lnTo>
                      <a:lnTo>
                        <a:pt x="11911" y="9173"/>
                      </a:lnTo>
                      <a:lnTo>
                        <a:pt x="11928" y="9172"/>
                      </a:lnTo>
                      <a:lnTo>
                        <a:pt x="11948" y="9183"/>
                      </a:lnTo>
                      <a:lnTo>
                        <a:pt x="11962" y="9200"/>
                      </a:lnTo>
                      <a:lnTo>
                        <a:pt x="11973" y="9204"/>
                      </a:lnTo>
                      <a:lnTo>
                        <a:pt x="11987" y="9210"/>
                      </a:lnTo>
                      <a:lnTo>
                        <a:pt x="11987" y="9222"/>
                      </a:lnTo>
                      <a:lnTo>
                        <a:pt x="11985" y="9228"/>
                      </a:lnTo>
                      <a:lnTo>
                        <a:pt x="11931" y="9220"/>
                      </a:lnTo>
                      <a:lnTo>
                        <a:pt x="11871" y="9221"/>
                      </a:lnTo>
                      <a:lnTo>
                        <a:pt x="11864" y="9231"/>
                      </a:lnTo>
                      <a:lnTo>
                        <a:pt x="11858" y="9243"/>
                      </a:lnTo>
                      <a:lnTo>
                        <a:pt x="11856" y="9253"/>
                      </a:lnTo>
                      <a:lnTo>
                        <a:pt x="11853" y="9259"/>
                      </a:lnTo>
                      <a:lnTo>
                        <a:pt x="11845" y="9264"/>
                      </a:lnTo>
                      <a:lnTo>
                        <a:pt x="11831" y="9268"/>
                      </a:lnTo>
                      <a:lnTo>
                        <a:pt x="11815" y="9268"/>
                      </a:lnTo>
                      <a:lnTo>
                        <a:pt x="11804" y="9263"/>
                      </a:lnTo>
                      <a:lnTo>
                        <a:pt x="11798" y="9270"/>
                      </a:lnTo>
                      <a:lnTo>
                        <a:pt x="11797" y="9287"/>
                      </a:lnTo>
                      <a:lnTo>
                        <a:pt x="11788" y="9297"/>
                      </a:lnTo>
                      <a:lnTo>
                        <a:pt x="11773" y="9292"/>
                      </a:lnTo>
                      <a:lnTo>
                        <a:pt x="11762" y="9282"/>
                      </a:lnTo>
                      <a:lnTo>
                        <a:pt x="11754" y="9284"/>
                      </a:lnTo>
                      <a:lnTo>
                        <a:pt x="11751" y="9296"/>
                      </a:lnTo>
                      <a:lnTo>
                        <a:pt x="11757" y="9311"/>
                      </a:lnTo>
                      <a:lnTo>
                        <a:pt x="11761" y="9329"/>
                      </a:lnTo>
                      <a:lnTo>
                        <a:pt x="11758" y="9344"/>
                      </a:lnTo>
                      <a:lnTo>
                        <a:pt x="11757" y="9347"/>
                      </a:lnTo>
                      <a:lnTo>
                        <a:pt x="11746" y="9360"/>
                      </a:lnTo>
                      <a:lnTo>
                        <a:pt x="11681" y="9361"/>
                      </a:lnTo>
                      <a:cubicBezTo>
                        <a:pt x="11667" y="9363"/>
                        <a:pt x="11653" y="9365"/>
                        <a:pt x="11640" y="9367"/>
                      </a:cubicBezTo>
                      <a:lnTo>
                        <a:pt x="11625" y="9364"/>
                      </a:lnTo>
                      <a:lnTo>
                        <a:pt x="11597" y="9352"/>
                      </a:lnTo>
                      <a:cubicBezTo>
                        <a:pt x="11591" y="9353"/>
                        <a:pt x="11584" y="9353"/>
                        <a:pt x="11578" y="9354"/>
                      </a:cubicBezTo>
                      <a:lnTo>
                        <a:pt x="11500" y="9348"/>
                      </a:lnTo>
                      <a:lnTo>
                        <a:pt x="11479" y="9351"/>
                      </a:lnTo>
                      <a:lnTo>
                        <a:pt x="11466" y="9350"/>
                      </a:lnTo>
                      <a:cubicBezTo>
                        <a:pt x="11467" y="9353"/>
                        <a:pt x="11467" y="9355"/>
                        <a:pt x="11467" y="9358"/>
                      </a:cubicBezTo>
                      <a:lnTo>
                        <a:pt x="11470" y="9366"/>
                      </a:lnTo>
                      <a:lnTo>
                        <a:pt x="11462" y="9375"/>
                      </a:lnTo>
                      <a:cubicBezTo>
                        <a:pt x="11440" y="9377"/>
                        <a:pt x="11418" y="9380"/>
                        <a:pt x="11396" y="9382"/>
                      </a:cubicBezTo>
                      <a:lnTo>
                        <a:pt x="11364" y="9399"/>
                      </a:lnTo>
                      <a:lnTo>
                        <a:pt x="11340" y="9398"/>
                      </a:lnTo>
                      <a:lnTo>
                        <a:pt x="11318" y="9419"/>
                      </a:lnTo>
                      <a:lnTo>
                        <a:pt x="11303" y="9422"/>
                      </a:lnTo>
                      <a:lnTo>
                        <a:pt x="11309" y="9438"/>
                      </a:lnTo>
                      <a:lnTo>
                        <a:pt x="11274" y="9444"/>
                      </a:lnTo>
                      <a:lnTo>
                        <a:pt x="11258" y="9452"/>
                      </a:lnTo>
                      <a:lnTo>
                        <a:pt x="11242" y="9463"/>
                      </a:lnTo>
                      <a:lnTo>
                        <a:pt x="11246" y="9481"/>
                      </a:lnTo>
                      <a:lnTo>
                        <a:pt x="11242" y="9488"/>
                      </a:lnTo>
                      <a:lnTo>
                        <a:pt x="11242" y="9496"/>
                      </a:lnTo>
                      <a:lnTo>
                        <a:pt x="11248" y="9502"/>
                      </a:lnTo>
                      <a:lnTo>
                        <a:pt x="11245" y="9510"/>
                      </a:lnTo>
                      <a:lnTo>
                        <a:pt x="11239" y="9519"/>
                      </a:lnTo>
                      <a:lnTo>
                        <a:pt x="11249" y="9538"/>
                      </a:lnTo>
                      <a:lnTo>
                        <a:pt x="11250" y="9543"/>
                      </a:lnTo>
                      <a:lnTo>
                        <a:pt x="11253" y="9545"/>
                      </a:lnTo>
                      <a:lnTo>
                        <a:pt x="11271" y="9542"/>
                      </a:lnTo>
                      <a:lnTo>
                        <a:pt x="11268" y="9550"/>
                      </a:lnTo>
                      <a:lnTo>
                        <a:pt x="11255" y="9558"/>
                      </a:lnTo>
                      <a:lnTo>
                        <a:pt x="11253" y="9570"/>
                      </a:lnTo>
                      <a:lnTo>
                        <a:pt x="11261" y="9585"/>
                      </a:lnTo>
                      <a:lnTo>
                        <a:pt x="11278" y="9598"/>
                      </a:lnTo>
                      <a:lnTo>
                        <a:pt x="11280" y="9612"/>
                      </a:lnTo>
                      <a:lnTo>
                        <a:pt x="11289" y="9626"/>
                      </a:lnTo>
                      <a:lnTo>
                        <a:pt x="11319" y="9634"/>
                      </a:lnTo>
                      <a:lnTo>
                        <a:pt x="11332" y="9641"/>
                      </a:lnTo>
                      <a:lnTo>
                        <a:pt x="11346" y="9634"/>
                      </a:lnTo>
                      <a:lnTo>
                        <a:pt x="11352" y="9626"/>
                      </a:lnTo>
                      <a:lnTo>
                        <a:pt x="11357" y="9615"/>
                      </a:lnTo>
                      <a:lnTo>
                        <a:pt x="11363" y="9613"/>
                      </a:lnTo>
                      <a:lnTo>
                        <a:pt x="11380" y="9618"/>
                      </a:lnTo>
                      <a:lnTo>
                        <a:pt x="11383" y="9628"/>
                      </a:lnTo>
                      <a:lnTo>
                        <a:pt x="11382" y="9632"/>
                      </a:lnTo>
                      <a:lnTo>
                        <a:pt x="11377" y="9637"/>
                      </a:lnTo>
                      <a:lnTo>
                        <a:pt x="11377" y="9668"/>
                      </a:lnTo>
                      <a:lnTo>
                        <a:pt x="11365" y="9708"/>
                      </a:lnTo>
                      <a:lnTo>
                        <a:pt x="11365" y="9716"/>
                      </a:lnTo>
                      <a:lnTo>
                        <a:pt x="11364" y="9733"/>
                      </a:lnTo>
                      <a:lnTo>
                        <a:pt x="11374" y="9760"/>
                      </a:lnTo>
                      <a:lnTo>
                        <a:pt x="11386" y="9821"/>
                      </a:lnTo>
                      <a:lnTo>
                        <a:pt x="11384" y="9837"/>
                      </a:lnTo>
                      <a:lnTo>
                        <a:pt x="11373" y="9853"/>
                      </a:lnTo>
                      <a:lnTo>
                        <a:pt x="11348" y="9877"/>
                      </a:lnTo>
                      <a:lnTo>
                        <a:pt x="11334" y="9889"/>
                      </a:lnTo>
                      <a:lnTo>
                        <a:pt x="11300" y="9899"/>
                      </a:lnTo>
                      <a:lnTo>
                        <a:pt x="11253" y="9880"/>
                      </a:lnTo>
                      <a:lnTo>
                        <a:pt x="11231" y="9837"/>
                      </a:lnTo>
                      <a:lnTo>
                        <a:pt x="11218" y="9824"/>
                      </a:lnTo>
                      <a:lnTo>
                        <a:pt x="11167" y="9788"/>
                      </a:lnTo>
                      <a:lnTo>
                        <a:pt x="11163" y="9778"/>
                      </a:lnTo>
                      <a:lnTo>
                        <a:pt x="11154" y="9764"/>
                      </a:lnTo>
                      <a:lnTo>
                        <a:pt x="11115" y="9778"/>
                      </a:lnTo>
                      <a:lnTo>
                        <a:pt x="11081" y="9795"/>
                      </a:lnTo>
                      <a:lnTo>
                        <a:pt x="11056" y="9801"/>
                      </a:lnTo>
                      <a:lnTo>
                        <a:pt x="11026" y="9852"/>
                      </a:lnTo>
                      <a:lnTo>
                        <a:pt x="11022" y="9869"/>
                      </a:lnTo>
                      <a:lnTo>
                        <a:pt x="11022" y="9889"/>
                      </a:lnTo>
                      <a:lnTo>
                        <a:pt x="11016" y="9912"/>
                      </a:lnTo>
                      <a:lnTo>
                        <a:pt x="11006" y="9930"/>
                      </a:lnTo>
                      <a:lnTo>
                        <a:pt x="10984" y="9952"/>
                      </a:lnTo>
                      <a:lnTo>
                        <a:pt x="10981" y="9989"/>
                      </a:lnTo>
                      <a:lnTo>
                        <a:pt x="10983" y="10062"/>
                      </a:lnTo>
                      <a:lnTo>
                        <a:pt x="10990" y="10098"/>
                      </a:lnTo>
                      <a:lnTo>
                        <a:pt x="10991" y="10107"/>
                      </a:lnTo>
                      <a:lnTo>
                        <a:pt x="10994" y="10148"/>
                      </a:lnTo>
                      <a:lnTo>
                        <a:pt x="11010" y="10184"/>
                      </a:lnTo>
                      <a:lnTo>
                        <a:pt x="11021" y="10214"/>
                      </a:lnTo>
                      <a:lnTo>
                        <a:pt x="11017" y="10237"/>
                      </a:lnTo>
                      <a:lnTo>
                        <a:pt x="11022" y="10250"/>
                      </a:lnTo>
                      <a:lnTo>
                        <a:pt x="11022" y="10281"/>
                      </a:lnTo>
                      <a:lnTo>
                        <a:pt x="11020" y="10314"/>
                      </a:lnTo>
                      <a:lnTo>
                        <a:pt x="10996" y="10322"/>
                      </a:lnTo>
                      <a:lnTo>
                        <a:pt x="10981" y="10321"/>
                      </a:lnTo>
                      <a:lnTo>
                        <a:pt x="10967" y="10315"/>
                      </a:lnTo>
                      <a:lnTo>
                        <a:pt x="10954" y="10315"/>
                      </a:lnTo>
                      <a:lnTo>
                        <a:pt x="10943" y="10309"/>
                      </a:lnTo>
                      <a:lnTo>
                        <a:pt x="10975" y="10270"/>
                      </a:lnTo>
                      <a:lnTo>
                        <a:pt x="10995" y="10236"/>
                      </a:lnTo>
                      <a:lnTo>
                        <a:pt x="11003" y="10210"/>
                      </a:lnTo>
                      <a:lnTo>
                        <a:pt x="11004" y="10194"/>
                      </a:lnTo>
                      <a:cubicBezTo>
                        <a:pt x="11004" y="10191"/>
                        <a:pt x="11003" y="10188"/>
                        <a:pt x="11003" y="10185"/>
                      </a:cubicBezTo>
                      <a:lnTo>
                        <a:pt x="11000" y="10192"/>
                      </a:lnTo>
                      <a:lnTo>
                        <a:pt x="10997" y="10212"/>
                      </a:lnTo>
                      <a:lnTo>
                        <a:pt x="10992" y="10227"/>
                      </a:lnTo>
                      <a:lnTo>
                        <a:pt x="10979" y="10249"/>
                      </a:lnTo>
                      <a:lnTo>
                        <a:pt x="10973" y="10260"/>
                      </a:lnTo>
                      <a:lnTo>
                        <a:pt x="10953" y="10286"/>
                      </a:lnTo>
                      <a:lnTo>
                        <a:pt x="10934" y="10308"/>
                      </a:lnTo>
                      <a:lnTo>
                        <a:pt x="10918" y="10317"/>
                      </a:lnTo>
                      <a:lnTo>
                        <a:pt x="10881" y="10317"/>
                      </a:lnTo>
                      <a:lnTo>
                        <a:pt x="10864" y="10326"/>
                      </a:lnTo>
                      <a:lnTo>
                        <a:pt x="10862" y="10343"/>
                      </a:lnTo>
                      <a:lnTo>
                        <a:pt x="10862" y="10358"/>
                      </a:lnTo>
                      <a:lnTo>
                        <a:pt x="10852" y="10381"/>
                      </a:lnTo>
                      <a:lnTo>
                        <a:pt x="10839" y="10398"/>
                      </a:lnTo>
                      <a:lnTo>
                        <a:pt x="10820" y="10415"/>
                      </a:lnTo>
                      <a:lnTo>
                        <a:pt x="10814" y="10420"/>
                      </a:lnTo>
                      <a:lnTo>
                        <a:pt x="10795" y="10430"/>
                      </a:lnTo>
                      <a:lnTo>
                        <a:pt x="10739" y="10439"/>
                      </a:lnTo>
                      <a:lnTo>
                        <a:pt x="10721" y="10436"/>
                      </a:lnTo>
                      <a:lnTo>
                        <a:pt x="10699" y="10424"/>
                      </a:lnTo>
                      <a:lnTo>
                        <a:pt x="10688" y="10410"/>
                      </a:lnTo>
                      <a:lnTo>
                        <a:pt x="10667" y="10367"/>
                      </a:lnTo>
                      <a:lnTo>
                        <a:pt x="10675" y="10367"/>
                      </a:lnTo>
                      <a:lnTo>
                        <a:pt x="10699" y="10381"/>
                      </a:lnTo>
                      <a:lnTo>
                        <a:pt x="10714" y="10386"/>
                      </a:lnTo>
                      <a:lnTo>
                        <a:pt x="10709" y="10377"/>
                      </a:lnTo>
                      <a:lnTo>
                        <a:pt x="10679" y="10361"/>
                      </a:lnTo>
                      <a:lnTo>
                        <a:pt x="10652" y="10349"/>
                      </a:lnTo>
                      <a:lnTo>
                        <a:pt x="10621" y="10350"/>
                      </a:lnTo>
                      <a:lnTo>
                        <a:pt x="10589" y="10354"/>
                      </a:lnTo>
                      <a:lnTo>
                        <a:pt x="10515" y="10373"/>
                      </a:lnTo>
                      <a:lnTo>
                        <a:pt x="10482" y="10387"/>
                      </a:lnTo>
                      <a:lnTo>
                        <a:pt x="10466" y="10398"/>
                      </a:lnTo>
                      <a:lnTo>
                        <a:pt x="10423" y="10407"/>
                      </a:lnTo>
                      <a:lnTo>
                        <a:pt x="10400" y="10429"/>
                      </a:lnTo>
                      <a:lnTo>
                        <a:pt x="10388" y="10443"/>
                      </a:lnTo>
                      <a:lnTo>
                        <a:pt x="10381" y="10449"/>
                      </a:lnTo>
                      <a:lnTo>
                        <a:pt x="10375" y="10457"/>
                      </a:lnTo>
                      <a:lnTo>
                        <a:pt x="10356" y="10461"/>
                      </a:lnTo>
                      <a:lnTo>
                        <a:pt x="10337" y="10463"/>
                      </a:lnTo>
                      <a:lnTo>
                        <a:pt x="10257" y="10485"/>
                      </a:lnTo>
                      <a:lnTo>
                        <a:pt x="10181" y="10506"/>
                      </a:lnTo>
                      <a:lnTo>
                        <a:pt x="10137" y="10523"/>
                      </a:lnTo>
                      <a:lnTo>
                        <a:pt x="10119" y="10521"/>
                      </a:lnTo>
                      <a:lnTo>
                        <a:pt x="10114" y="10518"/>
                      </a:lnTo>
                      <a:lnTo>
                        <a:pt x="10091" y="10502"/>
                      </a:lnTo>
                      <a:lnTo>
                        <a:pt x="10064" y="10483"/>
                      </a:lnTo>
                      <a:lnTo>
                        <a:pt x="10063" y="10490"/>
                      </a:lnTo>
                      <a:lnTo>
                        <a:pt x="10063" y="10496"/>
                      </a:lnTo>
                      <a:lnTo>
                        <a:pt x="10069" y="10501"/>
                      </a:lnTo>
                      <a:lnTo>
                        <a:pt x="10076" y="10509"/>
                      </a:lnTo>
                      <a:lnTo>
                        <a:pt x="10072" y="10519"/>
                      </a:lnTo>
                      <a:lnTo>
                        <a:pt x="10076" y="10530"/>
                      </a:lnTo>
                      <a:lnTo>
                        <a:pt x="10092" y="10533"/>
                      </a:lnTo>
                      <a:lnTo>
                        <a:pt x="10108" y="10532"/>
                      </a:lnTo>
                      <a:lnTo>
                        <a:pt x="10132" y="10536"/>
                      </a:lnTo>
                      <a:lnTo>
                        <a:pt x="10159" y="10543"/>
                      </a:lnTo>
                      <a:lnTo>
                        <a:pt x="10160" y="10556"/>
                      </a:lnTo>
                      <a:lnTo>
                        <a:pt x="10158" y="10564"/>
                      </a:lnTo>
                      <a:lnTo>
                        <a:pt x="10160" y="10570"/>
                      </a:lnTo>
                      <a:lnTo>
                        <a:pt x="10162" y="10578"/>
                      </a:lnTo>
                      <a:lnTo>
                        <a:pt x="10149" y="10571"/>
                      </a:lnTo>
                      <a:lnTo>
                        <a:pt x="10117" y="10559"/>
                      </a:lnTo>
                      <a:lnTo>
                        <a:pt x="10088" y="10552"/>
                      </a:lnTo>
                      <a:lnTo>
                        <a:pt x="10079" y="10545"/>
                      </a:lnTo>
                      <a:lnTo>
                        <a:pt x="10067" y="10535"/>
                      </a:lnTo>
                      <a:lnTo>
                        <a:pt x="10063" y="10503"/>
                      </a:lnTo>
                      <a:lnTo>
                        <a:pt x="10050" y="10478"/>
                      </a:lnTo>
                      <a:lnTo>
                        <a:pt x="10014" y="10479"/>
                      </a:lnTo>
                      <a:lnTo>
                        <a:pt x="9975" y="10451"/>
                      </a:lnTo>
                      <a:lnTo>
                        <a:pt x="9961" y="10426"/>
                      </a:lnTo>
                      <a:lnTo>
                        <a:pt x="9944" y="10423"/>
                      </a:lnTo>
                      <a:lnTo>
                        <a:pt x="9928" y="10418"/>
                      </a:lnTo>
                      <a:lnTo>
                        <a:pt x="9902" y="10413"/>
                      </a:lnTo>
                      <a:lnTo>
                        <a:pt x="9875" y="10435"/>
                      </a:lnTo>
                      <a:lnTo>
                        <a:pt x="9863" y="10446"/>
                      </a:lnTo>
                      <a:lnTo>
                        <a:pt x="9846" y="10457"/>
                      </a:lnTo>
                      <a:lnTo>
                        <a:pt x="9838" y="10467"/>
                      </a:lnTo>
                      <a:lnTo>
                        <a:pt x="9796" y="10469"/>
                      </a:lnTo>
                      <a:lnTo>
                        <a:pt x="9783" y="10474"/>
                      </a:lnTo>
                      <a:lnTo>
                        <a:pt x="9750" y="10501"/>
                      </a:lnTo>
                      <a:lnTo>
                        <a:pt x="9741" y="10504"/>
                      </a:lnTo>
                      <a:lnTo>
                        <a:pt x="9703" y="10489"/>
                      </a:lnTo>
                      <a:lnTo>
                        <a:pt x="9679" y="10490"/>
                      </a:lnTo>
                      <a:lnTo>
                        <a:pt x="9670" y="10487"/>
                      </a:lnTo>
                      <a:lnTo>
                        <a:pt x="9665" y="10474"/>
                      </a:lnTo>
                      <a:lnTo>
                        <a:pt x="9693" y="10456"/>
                      </a:lnTo>
                      <a:lnTo>
                        <a:pt x="9701" y="10438"/>
                      </a:lnTo>
                      <a:lnTo>
                        <a:pt x="9696" y="10418"/>
                      </a:lnTo>
                      <a:lnTo>
                        <a:pt x="9688" y="10418"/>
                      </a:lnTo>
                      <a:lnTo>
                        <a:pt x="9657" y="10428"/>
                      </a:lnTo>
                      <a:lnTo>
                        <a:pt x="9611" y="10402"/>
                      </a:lnTo>
                      <a:lnTo>
                        <a:pt x="9591" y="10406"/>
                      </a:lnTo>
                      <a:lnTo>
                        <a:pt x="9586" y="10398"/>
                      </a:lnTo>
                      <a:lnTo>
                        <a:pt x="9583" y="10390"/>
                      </a:lnTo>
                      <a:lnTo>
                        <a:pt x="9546" y="10391"/>
                      </a:lnTo>
                      <a:lnTo>
                        <a:pt x="9557" y="10383"/>
                      </a:lnTo>
                      <a:lnTo>
                        <a:pt x="9569" y="10372"/>
                      </a:lnTo>
                      <a:lnTo>
                        <a:pt x="9570" y="10354"/>
                      </a:lnTo>
                      <a:lnTo>
                        <a:pt x="9562" y="10341"/>
                      </a:lnTo>
                      <a:lnTo>
                        <a:pt x="9554" y="10332"/>
                      </a:lnTo>
                      <a:lnTo>
                        <a:pt x="9535" y="10326"/>
                      </a:lnTo>
                      <a:lnTo>
                        <a:pt x="9532" y="10303"/>
                      </a:lnTo>
                      <a:lnTo>
                        <a:pt x="9536" y="10295"/>
                      </a:lnTo>
                      <a:lnTo>
                        <a:pt x="9531" y="10289"/>
                      </a:lnTo>
                      <a:lnTo>
                        <a:pt x="9526" y="10284"/>
                      </a:lnTo>
                      <a:lnTo>
                        <a:pt x="9517" y="10280"/>
                      </a:lnTo>
                      <a:cubicBezTo>
                        <a:pt x="9512" y="10279"/>
                        <a:pt x="9507" y="10280"/>
                        <a:pt x="9501" y="10279"/>
                      </a:cubicBezTo>
                      <a:lnTo>
                        <a:pt x="9509" y="10264"/>
                      </a:lnTo>
                      <a:lnTo>
                        <a:pt x="9528" y="10249"/>
                      </a:lnTo>
                      <a:lnTo>
                        <a:pt x="9533" y="10237"/>
                      </a:lnTo>
                      <a:lnTo>
                        <a:pt x="9530" y="10223"/>
                      </a:lnTo>
                      <a:lnTo>
                        <a:pt x="9530" y="10209"/>
                      </a:lnTo>
                      <a:lnTo>
                        <a:pt x="9526" y="10194"/>
                      </a:lnTo>
                      <a:lnTo>
                        <a:pt x="9537" y="10182"/>
                      </a:lnTo>
                      <a:lnTo>
                        <a:pt x="9552" y="10173"/>
                      </a:lnTo>
                      <a:lnTo>
                        <a:pt x="9557" y="10166"/>
                      </a:lnTo>
                      <a:lnTo>
                        <a:pt x="9569" y="10156"/>
                      </a:lnTo>
                      <a:lnTo>
                        <a:pt x="9583" y="10152"/>
                      </a:lnTo>
                      <a:lnTo>
                        <a:pt x="9586" y="10147"/>
                      </a:lnTo>
                      <a:lnTo>
                        <a:pt x="9579" y="10136"/>
                      </a:lnTo>
                      <a:lnTo>
                        <a:pt x="9572" y="10130"/>
                      </a:lnTo>
                      <a:lnTo>
                        <a:pt x="9587" y="10125"/>
                      </a:lnTo>
                      <a:lnTo>
                        <a:pt x="9599" y="10126"/>
                      </a:lnTo>
                      <a:lnTo>
                        <a:pt x="9605" y="10130"/>
                      </a:lnTo>
                      <a:lnTo>
                        <a:pt x="9609" y="10128"/>
                      </a:lnTo>
                      <a:lnTo>
                        <a:pt x="9616" y="10102"/>
                      </a:lnTo>
                      <a:lnTo>
                        <a:pt x="9631" y="10063"/>
                      </a:lnTo>
                      <a:lnTo>
                        <a:pt x="9638" y="10056"/>
                      </a:lnTo>
                      <a:lnTo>
                        <a:pt x="9646" y="10052"/>
                      </a:lnTo>
                      <a:lnTo>
                        <a:pt x="9659" y="10067"/>
                      </a:lnTo>
                      <a:lnTo>
                        <a:pt x="9669" y="10068"/>
                      </a:lnTo>
                      <a:lnTo>
                        <a:pt x="9686" y="10061"/>
                      </a:lnTo>
                      <a:lnTo>
                        <a:pt x="9700" y="10052"/>
                      </a:lnTo>
                      <a:lnTo>
                        <a:pt x="9706" y="10039"/>
                      </a:lnTo>
                      <a:lnTo>
                        <a:pt x="9711" y="10024"/>
                      </a:lnTo>
                      <a:lnTo>
                        <a:pt x="9706" y="10014"/>
                      </a:lnTo>
                      <a:lnTo>
                        <a:pt x="9702" y="10008"/>
                      </a:lnTo>
                      <a:cubicBezTo>
                        <a:pt x="9687" y="10007"/>
                        <a:pt x="9672" y="10006"/>
                        <a:pt x="9657" y="10005"/>
                      </a:cubicBezTo>
                      <a:lnTo>
                        <a:pt x="9644" y="9997"/>
                      </a:lnTo>
                      <a:lnTo>
                        <a:pt x="9632" y="9984"/>
                      </a:lnTo>
                      <a:lnTo>
                        <a:pt x="9637" y="9953"/>
                      </a:lnTo>
                      <a:lnTo>
                        <a:pt x="9636" y="9945"/>
                      </a:lnTo>
                      <a:lnTo>
                        <a:pt x="9640" y="9910"/>
                      </a:lnTo>
                      <a:lnTo>
                        <a:pt x="9645" y="9906"/>
                      </a:lnTo>
                      <a:lnTo>
                        <a:pt x="9660" y="9878"/>
                      </a:lnTo>
                      <a:lnTo>
                        <a:pt x="9672" y="9864"/>
                      </a:lnTo>
                      <a:lnTo>
                        <a:pt x="9673" y="9838"/>
                      </a:lnTo>
                      <a:lnTo>
                        <a:pt x="9677" y="9825"/>
                      </a:lnTo>
                      <a:lnTo>
                        <a:pt x="9667" y="9802"/>
                      </a:lnTo>
                      <a:lnTo>
                        <a:pt x="9670" y="9791"/>
                      </a:lnTo>
                      <a:lnTo>
                        <a:pt x="9673" y="9785"/>
                      </a:lnTo>
                      <a:lnTo>
                        <a:pt x="9690" y="9769"/>
                      </a:lnTo>
                      <a:cubicBezTo>
                        <a:pt x="9687" y="9769"/>
                        <a:pt x="9684" y="9768"/>
                        <a:pt x="9680" y="9768"/>
                      </a:cubicBezTo>
                      <a:lnTo>
                        <a:pt x="9645" y="9790"/>
                      </a:lnTo>
                      <a:lnTo>
                        <a:pt x="9607" y="9793"/>
                      </a:lnTo>
                      <a:lnTo>
                        <a:pt x="9587" y="9813"/>
                      </a:lnTo>
                      <a:lnTo>
                        <a:pt x="9551" y="9858"/>
                      </a:lnTo>
                      <a:lnTo>
                        <a:pt x="9535" y="9868"/>
                      </a:lnTo>
                      <a:lnTo>
                        <a:pt x="9518" y="9872"/>
                      </a:lnTo>
                      <a:lnTo>
                        <a:pt x="9485" y="9867"/>
                      </a:lnTo>
                      <a:lnTo>
                        <a:pt x="9475" y="9867"/>
                      </a:lnTo>
                      <a:lnTo>
                        <a:pt x="9456" y="9873"/>
                      </a:lnTo>
                      <a:cubicBezTo>
                        <a:pt x="9448" y="9873"/>
                        <a:pt x="9440" y="9872"/>
                        <a:pt x="9432" y="9871"/>
                      </a:cubicBezTo>
                      <a:lnTo>
                        <a:pt x="9405" y="9893"/>
                      </a:lnTo>
                      <a:lnTo>
                        <a:pt x="9384" y="9917"/>
                      </a:lnTo>
                      <a:lnTo>
                        <a:pt x="9382" y="9924"/>
                      </a:lnTo>
                      <a:cubicBezTo>
                        <a:pt x="9381" y="9928"/>
                        <a:pt x="9381" y="9933"/>
                        <a:pt x="9381" y="9937"/>
                      </a:cubicBezTo>
                      <a:lnTo>
                        <a:pt x="9390" y="9945"/>
                      </a:lnTo>
                      <a:lnTo>
                        <a:pt x="9404" y="9956"/>
                      </a:lnTo>
                      <a:lnTo>
                        <a:pt x="9423" y="9949"/>
                      </a:lnTo>
                      <a:lnTo>
                        <a:pt x="9444" y="9948"/>
                      </a:lnTo>
                      <a:lnTo>
                        <a:pt x="9460" y="9918"/>
                      </a:lnTo>
                      <a:lnTo>
                        <a:pt x="9477" y="9894"/>
                      </a:lnTo>
                      <a:lnTo>
                        <a:pt x="9492" y="9890"/>
                      </a:lnTo>
                      <a:lnTo>
                        <a:pt x="9509" y="9897"/>
                      </a:lnTo>
                      <a:lnTo>
                        <a:pt x="9500" y="9937"/>
                      </a:lnTo>
                      <a:lnTo>
                        <a:pt x="9496" y="9957"/>
                      </a:lnTo>
                      <a:lnTo>
                        <a:pt x="9491" y="9947"/>
                      </a:lnTo>
                      <a:lnTo>
                        <a:pt x="9482" y="9938"/>
                      </a:lnTo>
                      <a:lnTo>
                        <a:pt x="9473" y="9941"/>
                      </a:lnTo>
                      <a:lnTo>
                        <a:pt x="9458" y="9947"/>
                      </a:lnTo>
                      <a:lnTo>
                        <a:pt x="9437" y="9967"/>
                      </a:lnTo>
                      <a:lnTo>
                        <a:pt x="9433" y="9982"/>
                      </a:lnTo>
                      <a:lnTo>
                        <a:pt x="9426" y="9991"/>
                      </a:lnTo>
                      <a:lnTo>
                        <a:pt x="9419" y="9987"/>
                      </a:lnTo>
                      <a:lnTo>
                        <a:pt x="9413" y="9977"/>
                      </a:lnTo>
                      <a:lnTo>
                        <a:pt x="9403" y="9975"/>
                      </a:lnTo>
                      <a:lnTo>
                        <a:pt x="9380" y="9963"/>
                      </a:lnTo>
                      <a:lnTo>
                        <a:pt x="9373" y="9961"/>
                      </a:lnTo>
                      <a:lnTo>
                        <a:pt x="9365" y="9963"/>
                      </a:lnTo>
                      <a:lnTo>
                        <a:pt x="9354" y="10018"/>
                      </a:lnTo>
                      <a:lnTo>
                        <a:pt x="9349" y="10053"/>
                      </a:lnTo>
                      <a:lnTo>
                        <a:pt x="9357" y="10084"/>
                      </a:lnTo>
                      <a:lnTo>
                        <a:pt x="9353" y="10099"/>
                      </a:lnTo>
                      <a:lnTo>
                        <a:pt x="9340" y="10157"/>
                      </a:lnTo>
                      <a:lnTo>
                        <a:pt x="9366" y="10176"/>
                      </a:lnTo>
                      <a:lnTo>
                        <a:pt x="9399" y="10197"/>
                      </a:lnTo>
                      <a:lnTo>
                        <a:pt x="9402" y="10214"/>
                      </a:lnTo>
                      <a:lnTo>
                        <a:pt x="9401" y="10247"/>
                      </a:lnTo>
                      <a:lnTo>
                        <a:pt x="9389" y="10251"/>
                      </a:lnTo>
                      <a:lnTo>
                        <a:pt x="9395" y="10268"/>
                      </a:lnTo>
                      <a:lnTo>
                        <a:pt x="9397" y="10280"/>
                      </a:lnTo>
                      <a:lnTo>
                        <a:pt x="9396" y="10317"/>
                      </a:lnTo>
                      <a:lnTo>
                        <a:pt x="9408" y="10336"/>
                      </a:lnTo>
                      <a:lnTo>
                        <a:pt x="9419" y="10356"/>
                      </a:lnTo>
                      <a:lnTo>
                        <a:pt x="9428" y="10368"/>
                      </a:lnTo>
                      <a:lnTo>
                        <a:pt x="9426" y="10381"/>
                      </a:lnTo>
                      <a:lnTo>
                        <a:pt x="9409" y="10387"/>
                      </a:lnTo>
                      <a:lnTo>
                        <a:pt x="9385" y="10390"/>
                      </a:lnTo>
                      <a:lnTo>
                        <a:pt x="9382" y="10399"/>
                      </a:lnTo>
                      <a:lnTo>
                        <a:pt x="9383" y="10410"/>
                      </a:lnTo>
                      <a:cubicBezTo>
                        <a:pt x="9387" y="10411"/>
                        <a:pt x="9390" y="10411"/>
                        <a:pt x="9394" y="10412"/>
                      </a:cubicBezTo>
                      <a:lnTo>
                        <a:pt x="9401" y="10408"/>
                      </a:lnTo>
                      <a:lnTo>
                        <a:pt x="9410" y="10412"/>
                      </a:lnTo>
                      <a:lnTo>
                        <a:pt x="9417" y="10420"/>
                      </a:lnTo>
                      <a:lnTo>
                        <a:pt x="9412" y="10469"/>
                      </a:lnTo>
                      <a:lnTo>
                        <a:pt x="9414" y="10475"/>
                      </a:lnTo>
                      <a:lnTo>
                        <a:pt x="9421" y="10483"/>
                      </a:lnTo>
                      <a:lnTo>
                        <a:pt x="9432" y="10489"/>
                      </a:lnTo>
                      <a:lnTo>
                        <a:pt x="9451" y="10493"/>
                      </a:lnTo>
                      <a:lnTo>
                        <a:pt x="9464" y="10499"/>
                      </a:lnTo>
                      <a:lnTo>
                        <a:pt x="9502" y="10552"/>
                      </a:lnTo>
                      <a:lnTo>
                        <a:pt x="9521" y="10562"/>
                      </a:lnTo>
                      <a:lnTo>
                        <a:pt x="9507" y="10559"/>
                      </a:lnTo>
                      <a:lnTo>
                        <a:pt x="9496" y="10551"/>
                      </a:lnTo>
                      <a:lnTo>
                        <a:pt x="9464" y="10509"/>
                      </a:lnTo>
                      <a:lnTo>
                        <a:pt x="9449" y="10499"/>
                      </a:lnTo>
                      <a:lnTo>
                        <a:pt x="9408" y="10499"/>
                      </a:lnTo>
                      <a:lnTo>
                        <a:pt x="9372" y="10489"/>
                      </a:lnTo>
                      <a:lnTo>
                        <a:pt x="9365" y="10495"/>
                      </a:lnTo>
                      <a:lnTo>
                        <a:pt x="9358" y="10505"/>
                      </a:lnTo>
                      <a:lnTo>
                        <a:pt x="9353" y="10525"/>
                      </a:lnTo>
                      <a:lnTo>
                        <a:pt x="9355" y="10547"/>
                      </a:lnTo>
                      <a:lnTo>
                        <a:pt x="9347" y="10577"/>
                      </a:lnTo>
                      <a:cubicBezTo>
                        <a:pt x="9348" y="10569"/>
                        <a:pt x="9348" y="10562"/>
                        <a:pt x="9349" y="10554"/>
                      </a:cubicBezTo>
                      <a:lnTo>
                        <a:pt x="9344" y="10547"/>
                      </a:lnTo>
                      <a:lnTo>
                        <a:pt x="9330" y="10535"/>
                      </a:lnTo>
                      <a:lnTo>
                        <a:pt x="9324" y="10539"/>
                      </a:lnTo>
                      <a:lnTo>
                        <a:pt x="9320" y="10552"/>
                      </a:lnTo>
                      <a:lnTo>
                        <a:pt x="9314" y="10564"/>
                      </a:lnTo>
                      <a:lnTo>
                        <a:pt x="9308" y="10566"/>
                      </a:lnTo>
                      <a:lnTo>
                        <a:pt x="9297" y="10558"/>
                      </a:lnTo>
                      <a:lnTo>
                        <a:pt x="9306" y="10544"/>
                      </a:lnTo>
                      <a:lnTo>
                        <a:pt x="9288" y="10515"/>
                      </a:lnTo>
                      <a:lnTo>
                        <a:pt x="9237" y="10509"/>
                      </a:lnTo>
                      <a:lnTo>
                        <a:pt x="9191" y="10507"/>
                      </a:lnTo>
                      <a:lnTo>
                        <a:pt x="9179" y="10511"/>
                      </a:lnTo>
                      <a:lnTo>
                        <a:pt x="9165" y="10527"/>
                      </a:lnTo>
                      <a:lnTo>
                        <a:pt x="9159" y="10541"/>
                      </a:lnTo>
                      <a:lnTo>
                        <a:pt x="9154" y="10560"/>
                      </a:lnTo>
                      <a:lnTo>
                        <a:pt x="9166" y="10570"/>
                      </a:lnTo>
                      <a:lnTo>
                        <a:pt x="9171" y="10579"/>
                      </a:lnTo>
                      <a:lnTo>
                        <a:pt x="9153" y="10574"/>
                      </a:lnTo>
                      <a:lnTo>
                        <a:pt x="9141" y="10567"/>
                      </a:lnTo>
                      <a:lnTo>
                        <a:pt x="9135" y="10558"/>
                      </a:lnTo>
                      <a:lnTo>
                        <a:pt x="9123" y="10544"/>
                      </a:lnTo>
                      <a:lnTo>
                        <a:pt x="9089" y="10541"/>
                      </a:lnTo>
                      <a:lnTo>
                        <a:pt x="9060" y="10542"/>
                      </a:lnTo>
                      <a:lnTo>
                        <a:pt x="9022" y="10538"/>
                      </a:lnTo>
                      <a:lnTo>
                        <a:pt x="8996" y="10541"/>
                      </a:lnTo>
                      <a:lnTo>
                        <a:pt x="8947" y="10554"/>
                      </a:lnTo>
                      <a:lnTo>
                        <a:pt x="8934" y="10563"/>
                      </a:lnTo>
                      <a:lnTo>
                        <a:pt x="8920" y="10583"/>
                      </a:lnTo>
                      <a:lnTo>
                        <a:pt x="8877" y="10602"/>
                      </a:lnTo>
                      <a:lnTo>
                        <a:pt x="8852" y="10609"/>
                      </a:lnTo>
                      <a:lnTo>
                        <a:pt x="8846" y="10604"/>
                      </a:lnTo>
                      <a:lnTo>
                        <a:pt x="8837" y="10600"/>
                      </a:lnTo>
                      <a:lnTo>
                        <a:pt x="8827" y="10612"/>
                      </a:lnTo>
                      <a:lnTo>
                        <a:pt x="8821" y="10622"/>
                      </a:lnTo>
                      <a:lnTo>
                        <a:pt x="8796" y="10688"/>
                      </a:lnTo>
                      <a:lnTo>
                        <a:pt x="8782" y="10711"/>
                      </a:lnTo>
                      <a:lnTo>
                        <a:pt x="8764" y="10729"/>
                      </a:lnTo>
                      <a:lnTo>
                        <a:pt x="8738" y="10751"/>
                      </a:lnTo>
                      <a:lnTo>
                        <a:pt x="8727" y="10758"/>
                      </a:lnTo>
                      <a:lnTo>
                        <a:pt x="8719" y="10760"/>
                      </a:lnTo>
                      <a:lnTo>
                        <a:pt x="8710" y="10770"/>
                      </a:lnTo>
                      <a:lnTo>
                        <a:pt x="8702" y="10785"/>
                      </a:lnTo>
                      <a:lnTo>
                        <a:pt x="8696" y="10791"/>
                      </a:lnTo>
                      <a:lnTo>
                        <a:pt x="8718" y="10820"/>
                      </a:lnTo>
                      <a:lnTo>
                        <a:pt x="8721" y="10827"/>
                      </a:lnTo>
                      <a:lnTo>
                        <a:pt x="8723" y="10832"/>
                      </a:lnTo>
                      <a:lnTo>
                        <a:pt x="8698" y="10831"/>
                      </a:lnTo>
                      <a:lnTo>
                        <a:pt x="8707" y="10840"/>
                      </a:lnTo>
                      <a:lnTo>
                        <a:pt x="8719" y="10848"/>
                      </a:lnTo>
                      <a:lnTo>
                        <a:pt x="8728" y="10852"/>
                      </a:lnTo>
                      <a:lnTo>
                        <a:pt x="8732" y="10859"/>
                      </a:lnTo>
                      <a:lnTo>
                        <a:pt x="8722" y="10860"/>
                      </a:lnTo>
                      <a:lnTo>
                        <a:pt x="8714" y="10859"/>
                      </a:lnTo>
                      <a:lnTo>
                        <a:pt x="8681" y="10832"/>
                      </a:lnTo>
                      <a:lnTo>
                        <a:pt x="8662" y="10825"/>
                      </a:lnTo>
                      <a:lnTo>
                        <a:pt x="8635" y="10822"/>
                      </a:lnTo>
                      <a:lnTo>
                        <a:pt x="8628" y="10823"/>
                      </a:lnTo>
                      <a:lnTo>
                        <a:pt x="8620" y="10828"/>
                      </a:lnTo>
                      <a:lnTo>
                        <a:pt x="8629" y="10840"/>
                      </a:lnTo>
                      <a:lnTo>
                        <a:pt x="8637" y="10847"/>
                      </a:lnTo>
                      <a:lnTo>
                        <a:pt x="8651" y="10850"/>
                      </a:lnTo>
                      <a:lnTo>
                        <a:pt x="8668" y="10860"/>
                      </a:lnTo>
                      <a:lnTo>
                        <a:pt x="8694" y="10858"/>
                      </a:lnTo>
                      <a:lnTo>
                        <a:pt x="8712" y="10868"/>
                      </a:lnTo>
                      <a:lnTo>
                        <a:pt x="8723" y="10873"/>
                      </a:lnTo>
                      <a:lnTo>
                        <a:pt x="8707" y="10875"/>
                      </a:lnTo>
                      <a:lnTo>
                        <a:pt x="8694" y="10867"/>
                      </a:lnTo>
                      <a:lnTo>
                        <a:pt x="8675" y="10871"/>
                      </a:lnTo>
                      <a:lnTo>
                        <a:pt x="8652" y="10865"/>
                      </a:lnTo>
                      <a:lnTo>
                        <a:pt x="8636" y="10857"/>
                      </a:lnTo>
                      <a:lnTo>
                        <a:pt x="8613" y="10855"/>
                      </a:lnTo>
                      <a:lnTo>
                        <a:pt x="8602" y="10855"/>
                      </a:lnTo>
                      <a:lnTo>
                        <a:pt x="8584" y="10857"/>
                      </a:lnTo>
                      <a:lnTo>
                        <a:pt x="8546" y="10867"/>
                      </a:lnTo>
                      <a:lnTo>
                        <a:pt x="8469" y="10890"/>
                      </a:lnTo>
                      <a:lnTo>
                        <a:pt x="8393" y="10891"/>
                      </a:lnTo>
                      <a:lnTo>
                        <a:pt x="8371" y="10897"/>
                      </a:lnTo>
                      <a:lnTo>
                        <a:pt x="8356" y="10904"/>
                      </a:lnTo>
                      <a:lnTo>
                        <a:pt x="8345" y="10914"/>
                      </a:lnTo>
                      <a:lnTo>
                        <a:pt x="8340" y="10927"/>
                      </a:lnTo>
                      <a:lnTo>
                        <a:pt x="8322" y="11006"/>
                      </a:lnTo>
                      <a:lnTo>
                        <a:pt x="8326" y="11014"/>
                      </a:lnTo>
                      <a:lnTo>
                        <a:pt x="8320" y="11017"/>
                      </a:lnTo>
                      <a:lnTo>
                        <a:pt x="8314" y="11020"/>
                      </a:lnTo>
                      <a:lnTo>
                        <a:pt x="8295" y="11038"/>
                      </a:lnTo>
                      <a:lnTo>
                        <a:pt x="8270" y="11050"/>
                      </a:lnTo>
                      <a:lnTo>
                        <a:pt x="8222" y="11056"/>
                      </a:lnTo>
                      <a:lnTo>
                        <a:pt x="8177" y="11056"/>
                      </a:lnTo>
                      <a:lnTo>
                        <a:pt x="8113" y="11072"/>
                      </a:lnTo>
                      <a:lnTo>
                        <a:pt x="8101" y="11088"/>
                      </a:lnTo>
                      <a:lnTo>
                        <a:pt x="8097" y="11095"/>
                      </a:lnTo>
                      <a:lnTo>
                        <a:pt x="8098" y="11104"/>
                      </a:lnTo>
                      <a:lnTo>
                        <a:pt x="8117" y="11117"/>
                      </a:lnTo>
                      <a:lnTo>
                        <a:pt x="8141" y="11120"/>
                      </a:lnTo>
                      <a:lnTo>
                        <a:pt x="8136" y="11123"/>
                      </a:lnTo>
                      <a:lnTo>
                        <a:pt x="8096" y="11124"/>
                      </a:lnTo>
                      <a:lnTo>
                        <a:pt x="8072" y="11132"/>
                      </a:lnTo>
                      <a:lnTo>
                        <a:pt x="8050" y="11133"/>
                      </a:lnTo>
                      <a:lnTo>
                        <a:pt x="8002" y="11112"/>
                      </a:lnTo>
                      <a:lnTo>
                        <a:pt x="7967" y="11104"/>
                      </a:lnTo>
                      <a:lnTo>
                        <a:pt x="7941" y="11092"/>
                      </a:lnTo>
                      <a:lnTo>
                        <a:pt x="7916" y="11087"/>
                      </a:lnTo>
                      <a:lnTo>
                        <a:pt x="7911" y="11075"/>
                      </a:lnTo>
                      <a:lnTo>
                        <a:pt x="7907" y="11066"/>
                      </a:lnTo>
                      <a:lnTo>
                        <a:pt x="7906" y="11046"/>
                      </a:lnTo>
                      <a:lnTo>
                        <a:pt x="7910" y="11032"/>
                      </a:lnTo>
                      <a:lnTo>
                        <a:pt x="7896" y="11024"/>
                      </a:lnTo>
                      <a:lnTo>
                        <a:pt x="7864" y="11025"/>
                      </a:lnTo>
                      <a:lnTo>
                        <a:pt x="7848" y="11018"/>
                      </a:lnTo>
                      <a:lnTo>
                        <a:pt x="7827" y="11013"/>
                      </a:lnTo>
                      <a:lnTo>
                        <a:pt x="7823" y="11021"/>
                      </a:lnTo>
                      <a:lnTo>
                        <a:pt x="7822" y="11027"/>
                      </a:lnTo>
                      <a:lnTo>
                        <a:pt x="7826" y="11048"/>
                      </a:lnTo>
                      <a:lnTo>
                        <a:pt x="7837" y="11083"/>
                      </a:lnTo>
                      <a:lnTo>
                        <a:pt x="7848" y="11106"/>
                      </a:lnTo>
                      <a:lnTo>
                        <a:pt x="7837" y="11175"/>
                      </a:lnTo>
                      <a:lnTo>
                        <a:pt x="7845" y="11196"/>
                      </a:lnTo>
                      <a:lnTo>
                        <a:pt x="7858" y="11207"/>
                      </a:lnTo>
                      <a:lnTo>
                        <a:pt x="7848" y="11208"/>
                      </a:lnTo>
                      <a:lnTo>
                        <a:pt x="7794" y="11197"/>
                      </a:lnTo>
                      <a:lnTo>
                        <a:pt x="7791" y="11190"/>
                      </a:lnTo>
                      <a:lnTo>
                        <a:pt x="7785" y="11183"/>
                      </a:lnTo>
                      <a:lnTo>
                        <a:pt x="7773" y="11191"/>
                      </a:lnTo>
                      <a:lnTo>
                        <a:pt x="7768" y="11199"/>
                      </a:lnTo>
                      <a:lnTo>
                        <a:pt x="7759" y="11186"/>
                      </a:lnTo>
                      <a:lnTo>
                        <a:pt x="7708" y="11174"/>
                      </a:lnTo>
                      <a:lnTo>
                        <a:pt x="7670" y="11184"/>
                      </a:lnTo>
                      <a:lnTo>
                        <a:pt x="7658" y="11169"/>
                      </a:lnTo>
                      <a:lnTo>
                        <a:pt x="7636" y="11129"/>
                      </a:lnTo>
                      <a:lnTo>
                        <a:pt x="7606" y="11112"/>
                      </a:lnTo>
                      <a:lnTo>
                        <a:pt x="7572" y="11109"/>
                      </a:lnTo>
                      <a:lnTo>
                        <a:pt x="7561" y="11114"/>
                      </a:lnTo>
                      <a:lnTo>
                        <a:pt x="7535" y="11118"/>
                      </a:lnTo>
                      <a:lnTo>
                        <a:pt x="7515" y="11116"/>
                      </a:lnTo>
                      <a:lnTo>
                        <a:pt x="7488" y="11106"/>
                      </a:lnTo>
                      <a:lnTo>
                        <a:pt x="7420" y="11104"/>
                      </a:lnTo>
                      <a:lnTo>
                        <a:pt x="7392" y="11110"/>
                      </a:lnTo>
                      <a:lnTo>
                        <a:pt x="7382" y="11124"/>
                      </a:lnTo>
                      <a:lnTo>
                        <a:pt x="7382" y="11132"/>
                      </a:lnTo>
                      <a:lnTo>
                        <a:pt x="7385" y="11141"/>
                      </a:lnTo>
                      <a:lnTo>
                        <a:pt x="7402" y="11147"/>
                      </a:lnTo>
                      <a:lnTo>
                        <a:pt x="7411" y="11147"/>
                      </a:lnTo>
                      <a:lnTo>
                        <a:pt x="7429" y="11152"/>
                      </a:lnTo>
                      <a:lnTo>
                        <a:pt x="7433" y="11155"/>
                      </a:lnTo>
                      <a:lnTo>
                        <a:pt x="7441" y="11159"/>
                      </a:lnTo>
                      <a:lnTo>
                        <a:pt x="7447" y="11169"/>
                      </a:lnTo>
                      <a:lnTo>
                        <a:pt x="7425" y="11165"/>
                      </a:lnTo>
                      <a:lnTo>
                        <a:pt x="7412" y="11159"/>
                      </a:lnTo>
                      <a:lnTo>
                        <a:pt x="7408" y="11157"/>
                      </a:lnTo>
                      <a:lnTo>
                        <a:pt x="7401" y="11159"/>
                      </a:lnTo>
                      <a:lnTo>
                        <a:pt x="7404" y="11167"/>
                      </a:lnTo>
                      <a:lnTo>
                        <a:pt x="7408" y="11172"/>
                      </a:lnTo>
                      <a:lnTo>
                        <a:pt x="7418" y="11176"/>
                      </a:lnTo>
                      <a:lnTo>
                        <a:pt x="7430" y="11188"/>
                      </a:lnTo>
                      <a:lnTo>
                        <a:pt x="7422" y="11194"/>
                      </a:lnTo>
                      <a:lnTo>
                        <a:pt x="7402" y="11194"/>
                      </a:lnTo>
                      <a:lnTo>
                        <a:pt x="7386" y="11191"/>
                      </a:lnTo>
                      <a:lnTo>
                        <a:pt x="7377" y="11197"/>
                      </a:lnTo>
                      <a:lnTo>
                        <a:pt x="7409" y="11219"/>
                      </a:lnTo>
                      <a:lnTo>
                        <a:pt x="7412" y="11237"/>
                      </a:lnTo>
                      <a:lnTo>
                        <a:pt x="7419" y="11248"/>
                      </a:lnTo>
                      <a:lnTo>
                        <a:pt x="7430" y="11254"/>
                      </a:lnTo>
                      <a:lnTo>
                        <a:pt x="7453" y="11253"/>
                      </a:lnTo>
                      <a:lnTo>
                        <a:pt x="7476" y="11261"/>
                      </a:lnTo>
                      <a:lnTo>
                        <a:pt x="7528" y="11290"/>
                      </a:lnTo>
                      <a:lnTo>
                        <a:pt x="7535" y="11299"/>
                      </a:lnTo>
                      <a:lnTo>
                        <a:pt x="7542" y="11299"/>
                      </a:lnTo>
                      <a:lnTo>
                        <a:pt x="7551" y="11303"/>
                      </a:lnTo>
                      <a:lnTo>
                        <a:pt x="7559" y="11310"/>
                      </a:lnTo>
                      <a:lnTo>
                        <a:pt x="7566" y="11309"/>
                      </a:lnTo>
                      <a:cubicBezTo>
                        <a:pt x="7569" y="11310"/>
                        <a:pt x="7571" y="11311"/>
                        <a:pt x="7574" y="11312"/>
                      </a:cubicBezTo>
                      <a:lnTo>
                        <a:pt x="7585" y="11328"/>
                      </a:lnTo>
                      <a:lnTo>
                        <a:pt x="7598" y="11335"/>
                      </a:lnTo>
                      <a:lnTo>
                        <a:pt x="7614" y="11336"/>
                      </a:lnTo>
                      <a:lnTo>
                        <a:pt x="7624" y="11336"/>
                      </a:lnTo>
                      <a:lnTo>
                        <a:pt x="7630" y="11342"/>
                      </a:lnTo>
                      <a:lnTo>
                        <a:pt x="7619" y="11352"/>
                      </a:lnTo>
                      <a:lnTo>
                        <a:pt x="7623" y="11357"/>
                      </a:lnTo>
                      <a:lnTo>
                        <a:pt x="7637" y="11358"/>
                      </a:lnTo>
                      <a:cubicBezTo>
                        <a:pt x="7643" y="11359"/>
                        <a:pt x="7648" y="11361"/>
                        <a:pt x="7653" y="11362"/>
                      </a:cubicBezTo>
                      <a:lnTo>
                        <a:pt x="7663" y="11367"/>
                      </a:lnTo>
                      <a:lnTo>
                        <a:pt x="7669" y="11375"/>
                      </a:lnTo>
                      <a:lnTo>
                        <a:pt x="7660" y="11384"/>
                      </a:lnTo>
                      <a:lnTo>
                        <a:pt x="7651" y="11387"/>
                      </a:lnTo>
                      <a:lnTo>
                        <a:pt x="7653" y="11400"/>
                      </a:lnTo>
                      <a:lnTo>
                        <a:pt x="7662" y="11406"/>
                      </a:lnTo>
                      <a:lnTo>
                        <a:pt x="7673" y="11411"/>
                      </a:lnTo>
                      <a:lnTo>
                        <a:pt x="7728" y="11419"/>
                      </a:lnTo>
                      <a:lnTo>
                        <a:pt x="7757" y="11443"/>
                      </a:lnTo>
                      <a:lnTo>
                        <a:pt x="7747" y="11438"/>
                      </a:lnTo>
                      <a:lnTo>
                        <a:pt x="7734" y="11429"/>
                      </a:lnTo>
                      <a:lnTo>
                        <a:pt x="7719" y="11423"/>
                      </a:lnTo>
                      <a:lnTo>
                        <a:pt x="7707" y="11422"/>
                      </a:lnTo>
                      <a:lnTo>
                        <a:pt x="7700" y="11427"/>
                      </a:lnTo>
                      <a:lnTo>
                        <a:pt x="7691" y="11436"/>
                      </a:lnTo>
                      <a:lnTo>
                        <a:pt x="7698" y="11444"/>
                      </a:lnTo>
                      <a:lnTo>
                        <a:pt x="7706" y="11449"/>
                      </a:lnTo>
                      <a:lnTo>
                        <a:pt x="7712" y="11463"/>
                      </a:lnTo>
                      <a:lnTo>
                        <a:pt x="7698" y="11481"/>
                      </a:lnTo>
                      <a:cubicBezTo>
                        <a:pt x="7698" y="11484"/>
                        <a:pt x="7697" y="11487"/>
                        <a:pt x="7696" y="11490"/>
                      </a:cubicBezTo>
                      <a:lnTo>
                        <a:pt x="7699" y="11500"/>
                      </a:lnTo>
                      <a:lnTo>
                        <a:pt x="7715" y="11526"/>
                      </a:lnTo>
                      <a:lnTo>
                        <a:pt x="7729" y="11560"/>
                      </a:lnTo>
                      <a:lnTo>
                        <a:pt x="7780" y="11600"/>
                      </a:lnTo>
                      <a:lnTo>
                        <a:pt x="7791" y="11607"/>
                      </a:lnTo>
                      <a:lnTo>
                        <a:pt x="7802" y="11610"/>
                      </a:lnTo>
                      <a:lnTo>
                        <a:pt x="7815" y="11615"/>
                      </a:lnTo>
                      <a:lnTo>
                        <a:pt x="7815" y="11626"/>
                      </a:lnTo>
                      <a:lnTo>
                        <a:pt x="7812" y="11634"/>
                      </a:lnTo>
                      <a:lnTo>
                        <a:pt x="7809" y="11682"/>
                      </a:lnTo>
                      <a:lnTo>
                        <a:pt x="7811" y="11703"/>
                      </a:lnTo>
                      <a:lnTo>
                        <a:pt x="7814" y="11709"/>
                      </a:lnTo>
                      <a:lnTo>
                        <a:pt x="7814" y="11715"/>
                      </a:lnTo>
                      <a:lnTo>
                        <a:pt x="7803" y="11708"/>
                      </a:lnTo>
                      <a:cubicBezTo>
                        <a:pt x="7798" y="11707"/>
                        <a:pt x="7793" y="11706"/>
                        <a:pt x="7789" y="11705"/>
                      </a:cubicBezTo>
                      <a:lnTo>
                        <a:pt x="7789" y="11714"/>
                      </a:lnTo>
                      <a:lnTo>
                        <a:pt x="7793" y="11720"/>
                      </a:lnTo>
                      <a:lnTo>
                        <a:pt x="7830" y="11754"/>
                      </a:lnTo>
                      <a:lnTo>
                        <a:pt x="7841" y="11769"/>
                      </a:lnTo>
                      <a:lnTo>
                        <a:pt x="7848" y="11785"/>
                      </a:lnTo>
                      <a:lnTo>
                        <a:pt x="7852" y="11837"/>
                      </a:lnTo>
                      <a:lnTo>
                        <a:pt x="7860" y="11845"/>
                      </a:lnTo>
                      <a:lnTo>
                        <a:pt x="7864" y="11855"/>
                      </a:lnTo>
                      <a:lnTo>
                        <a:pt x="7852" y="11844"/>
                      </a:lnTo>
                      <a:lnTo>
                        <a:pt x="7845" y="11834"/>
                      </a:lnTo>
                      <a:lnTo>
                        <a:pt x="7840" y="11795"/>
                      </a:lnTo>
                      <a:lnTo>
                        <a:pt x="7834" y="11783"/>
                      </a:lnTo>
                      <a:lnTo>
                        <a:pt x="7818" y="11766"/>
                      </a:lnTo>
                      <a:lnTo>
                        <a:pt x="7800" y="11748"/>
                      </a:lnTo>
                      <a:lnTo>
                        <a:pt x="7785" y="11778"/>
                      </a:lnTo>
                      <a:lnTo>
                        <a:pt x="7773" y="11807"/>
                      </a:lnTo>
                      <a:lnTo>
                        <a:pt x="7750" y="11888"/>
                      </a:lnTo>
                      <a:lnTo>
                        <a:pt x="7755" y="11885"/>
                      </a:lnTo>
                      <a:lnTo>
                        <a:pt x="7759" y="11880"/>
                      </a:lnTo>
                      <a:lnTo>
                        <a:pt x="7767" y="11874"/>
                      </a:lnTo>
                      <a:lnTo>
                        <a:pt x="7776" y="11890"/>
                      </a:lnTo>
                      <a:lnTo>
                        <a:pt x="7761" y="11890"/>
                      </a:lnTo>
                      <a:lnTo>
                        <a:pt x="7747" y="11905"/>
                      </a:lnTo>
                      <a:lnTo>
                        <a:pt x="7716" y="11991"/>
                      </a:lnTo>
                      <a:lnTo>
                        <a:pt x="7683" y="12061"/>
                      </a:lnTo>
                      <a:lnTo>
                        <a:pt x="7657" y="12077"/>
                      </a:lnTo>
                      <a:lnTo>
                        <a:pt x="7632" y="12076"/>
                      </a:lnTo>
                      <a:lnTo>
                        <a:pt x="7626" y="12076"/>
                      </a:lnTo>
                      <a:lnTo>
                        <a:pt x="7600" y="12079"/>
                      </a:lnTo>
                      <a:lnTo>
                        <a:pt x="7569" y="12076"/>
                      </a:lnTo>
                      <a:lnTo>
                        <a:pt x="7549" y="12069"/>
                      </a:lnTo>
                      <a:lnTo>
                        <a:pt x="7511" y="12046"/>
                      </a:lnTo>
                      <a:lnTo>
                        <a:pt x="7473" y="12030"/>
                      </a:lnTo>
                      <a:lnTo>
                        <a:pt x="7462" y="12029"/>
                      </a:lnTo>
                      <a:lnTo>
                        <a:pt x="7445" y="12037"/>
                      </a:lnTo>
                      <a:lnTo>
                        <a:pt x="7393" y="12009"/>
                      </a:lnTo>
                      <a:lnTo>
                        <a:pt x="7379" y="11996"/>
                      </a:lnTo>
                      <a:lnTo>
                        <a:pt x="7368" y="11992"/>
                      </a:lnTo>
                      <a:lnTo>
                        <a:pt x="7342" y="11992"/>
                      </a:lnTo>
                      <a:lnTo>
                        <a:pt x="7326" y="11984"/>
                      </a:lnTo>
                      <a:lnTo>
                        <a:pt x="7306" y="11985"/>
                      </a:lnTo>
                      <a:lnTo>
                        <a:pt x="7261" y="11981"/>
                      </a:lnTo>
                      <a:cubicBezTo>
                        <a:pt x="7251" y="11978"/>
                        <a:pt x="7241" y="11976"/>
                        <a:pt x="7231" y="11973"/>
                      </a:cubicBezTo>
                      <a:lnTo>
                        <a:pt x="7150" y="11935"/>
                      </a:lnTo>
                      <a:lnTo>
                        <a:pt x="7121" y="11919"/>
                      </a:lnTo>
                      <a:lnTo>
                        <a:pt x="7072" y="11899"/>
                      </a:lnTo>
                      <a:lnTo>
                        <a:pt x="7048" y="11882"/>
                      </a:lnTo>
                      <a:lnTo>
                        <a:pt x="7014" y="11880"/>
                      </a:lnTo>
                      <a:lnTo>
                        <a:pt x="6993" y="11872"/>
                      </a:lnTo>
                      <a:lnTo>
                        <a:pt x="6957" y="11865"/>
                      </a:lnTo>
                      <a:lnTo>
                        <a:pt x="6937" y="11857"/>
                      </a:lnTo>
                      <a:lnTo>
                        <a:pt x="6897" y="11846"/>
                      </a:lnTo>
                      <a:lnTo>
                        <a:pt x="6874" y="11845"/>
                      </a:lnTo>
                      <a:lnTo>
                        <a:pt x="6847" y="11829"/>
                      </a:lnTo>
                      <a:lnTo>
                        <a:pt x="6832" y="11807"/>
                      </a:lnTo>
                      <a:lnTo>
                        <a:pt x="6819" y="11795"/>
                      </a:lnTo>
                      <a:lnTo>
                        <a:pt x="6805" y="11793"/>
                      </a:lnTo>
                      <a:lnTo>
                        <a:pt x="6792" y="11782"/>
                      </a:lnTo>
                      <a:lnTo>
                        <a:pt x="6769" y="11785"/>
                      </a:lnTo>
                      <a:lnTo>
                        <a:pt x="6748" y="11779"/>
                      </a:lnTo>
                      <a:lnTo>
                        <a:pt x="6726" y="11784"/>
                      </a:lnTo>
                      <a:lnTo>
                        <a:pt x="6708" y="11787"/>
                      </a:lnTo>
                      <a:lnTo>
                        <a:pt x="6702" y="11792"/>
                      </a:lnTo>
                      <a:lnTo>
                        <a:pt x="6705" y="11800"/>
                      </a:lnTo>
                      <a:lnTo>
                        <a:pt x="6704" y="11810"/>
                      </a:lnTo>
                      <a:lnTo>
                        <a:pt x="6687" y="11812"/>
                      </a:lnTo>
                      <a:lnTo>
                        <a:pt x="6677" y="11810"/>
                      </a:lnTo>
                      <a:lnTo>
                        <a:pt x="6659" y="11812"/>
                      </a:lnTo>
                      <a:lnTo>
                        <a:pt x="6641" y="11810"/>
                      </a:lnTo>
                      <a:lnTo>
                        <a:pt x="6613" y="11797"/>
                      </a:lnTo>
                      <a:lnTo>
                        <a:pt x="6588" y="11805"/>
                      </a:lnTo>
                      <a:lnTo>
                        <a:pt x="6577" y="11806"/>
                      </a:lnTo>
                      <a:lnTo>
                        <a:pt x="6564" y="11808"/>
                      </a:lnTo>
                      <a:lnTo>
                        <a:pt x="6551" y="11828"/>
                      </a:lnTo>
                      <a:lnTo>
                        <a:pt x="6548" y="11837"/>
                      </a:lnTo>
                      <a:lnTo>
                        <a:pt x="6554" y="11851"/>
                      </a:lnTo>
                      <a:lnTo>
                        <a:pt x="6559" y="11861"/>
                      </a:lnTo>
                      <a:lnTo>
                        <a:pt x="6569" y="11872"/>
                      </a:lnTo>
                      <a:lnTo>
                        <a:pt x="6584" y="11880"/>
                      </a:lnTo>
                      <a:lnTo>
                        <a:pt x="6581" y="11885"/>
                      </a:lnTo>
                      <a:lnTo>
                        <a:pt x="6563" y="11897"/>
                      </a:lnTo>
                      <a:cubicBezTo>
                        <a:pt x="6563" y="11901"/>
                        <a:pt x="6562" y="11904"/>
                        <a:pt x="6561" y="11908"/>
                      </a:cubicBezTo>
                      <a:lnTo>
                        <a:pt x="6567" y="11911"/>
                      </a:lnTo>
                      <a:lnTo>
                        <a:pt x="6594" y="11911"/>
                      </a:lnTo>
                      <a:lnTo>
                        <a:pt x="6594" y="11918"/>
                      </a:lnTo>
                      <a:lnTo>
                        <a:pt x="6591" y="11923"/>
                      </a:lnTo>
                      <a:lnTo>
                        <a:pt x="6586" y="11938"/>
                      </a:lnTo>
                      <a:lnTo>
                        <a:pt x="6590" y="11945"/>
                      </a:lnTo>
                      <a:lnTo>
                        <a:pt x="6597" y="11952"/>
                      </a:lnTo>
                      <a:lnTo>
                        <a:pt x="6588" y="11958"/>
                      </a:lnTo>
                      <a:lnTo>
                        <a:pt x="6582" y="11960"/>
                      </a:lnTo>
                      <a:lnTo>
                        <a:pt x="6579" y="11968"/>
                      </a:lnTo>
                      <a:cubicBezTo>
                        <a:pt x="6583" y="11969"/>
                        <a:pt x="6588" y="11970"/>
                        <a:pt x="6592" y="11972"/>
                      </a:cubicBezTo>
                      <a:lnTo>
                        <a:pt x="6596" y="11975"/>
                      </a:lnTo>
                      <a:lnTo>
                        <a:pt x="6582" y="11981"/>
                      </a:lnTo>
                      <a:lnTo>
                        <a:pt x="6563" y="11993"/>
                      </a:lnTo>
                      <a:lnTo>
                        <a:pt x="6558" y="12018"/>
                      </a:lnTo>
                      <a:lnTo>
                        <a:pt x="6560" y="12023"/>
                      </a:lnTo>
                      <a:lnTo>
                        <a:pt x="6571" y="12024"/>
                      </a:lnTo>
                      <a:lnTo>
                        <a:pt x="6553" y="12036"/>
                      </a:lnTo>
                      <a:lnTo>
                        <a:pt x="6549" y="12046"/>
                      </a:lnTo>
                      <a:lnTo>
                        <a:pt x="6553" y="12058"/>
                      </a:lnTo>
                      <a:lnTo>
                        <a:pt x="6565" y="12063"/>
                      </a:lnTo>
                      <a:lnTo>
                        <a:pt x="6556" y="12068"/>
                      </a:lnTo>
                      <a:lnTo>
                        <a:pt x="6553" y="12082"/>
                      </a:lnTo>
                      <a:lnTo>
                        <a:pt x="6552" y="12129"/>
                      </a:lnTo>
                      <a:lnTo>
                        <a:pt x="6556" y="12153"/>
                      </a:lnTo>
                      <a:lnTo>
                        <a:pt x="6556" y="12164"/>
                      </a:lnTo>
                      <a:lnTo>
                        <a:pt x="6554" y="12174"/>
                      </a:lnTo>
                      <a:lnTo>
                        <a:pt x="6547" y="12190"/>
                      </a:lnTo>
                      <a:lnTo>
                        <a:pt x="6540" y="12215"/>
                      </a:lnTo>
                      <a:lnTo>
                        <a:pt x="6529" y="12229"/>
                      </a:lnTo>
                      <a:lnTo>
                        <a:pt x="6522" y="12234"/>
                      </a:lnTo>
                      <a:lnTo>
                        <a:pt x="6495" y="12283"/>
                      </a:lnTo>
                      <a:lnTo>
                        <a:pt x="6490" y="12295"/>
                      </a:lnTo>
                      <a:lnTo>
                        <a:pt x="6494" y="12302"/>
                      </a:lnTo>
                      <a:lnTo>
                        <a:pt x="6495" y="12308"/>
                      </a:lnTo>
                      <a:lnTo>
                        <a:pt x="6460" y="12345"/>
                      </a:lnTo>
                      <a:lnTo>
                        <a:pt x="6430" y="12380"/>
                      </a:lnTo>
                      <a:lnTo>
                        <a:pt x="6411" y="12394"/>
                      </a:lnTo>
                      <a:lnTo>
                        <a:pt x="6400" y="12396"/>
                      </a:lnTo>
                      <a:lnTo>
                        <a:pt x="6390" y="12401"/>
                      </a:lnTo>
                      <a:lnTo>
                        <a:pt x="6390" y="12410"/>
                      </a:lnTo>
                      <a:lnTo>
                        <a:pt x="6390" y="12416"/>
                      </a:lnTo>
                      <a:lnTo>
                        <a:pt x="6377" y="12433"/>
                      </a:lnTo>
                      <a:lnTo>
                        <a:pt x="6368" y="12457"/>
                      </a:lnTo>
                      <a:lnTo>
                        <a:pt x="6358" y="12470"/>
                      </a:lnTo>
                      <a:lnTo>
                        <a:pt x="6356" y="12479"/>
                      </a:lnTo>
                      <a:lnTo>
                        <a:pt x="6354" y="12489"/>
                      </a:lnTo>
                      <a:lnTo>
                        <a:pt x="6363" y="12497"/>
                      </a:lnTo>
                      <a:lnTo>
                        <a:pt x="6370" y="12500"/>
                      </a:lnTo>
                      <a:lnTo>
                        <a:pt x="6386" y="12503"/>
                      </a:lnTo>
                      <a:lnTo>
                        <a:pt x="6403" y="12504"/>
                      </a:lnTo>
                      <a:lnTo>
                        <a:pt x="6413" y="12493"/>
                      </a:lnTo>
                      <a:lnTo>
                        <a:pt x="6439" y="12471"/>
                      </a:lnTo>
                      <a:lnTo>
                        <a:pt x="6453" y="12468"/>
                      </a:lnTo>
                      <a:lnTo>
                        <a:pt x="6465" y="12470"/>
                      </a:lnTo>
                      <a:lnTo>
                        <a:pt x="6440" y="12475"/>
                      </a:lnTo>
                      <a:lnTo>
                        <a:pt x="6428" y="12486"/>
                      </a:lnTo>
                      <a:lnTo>
                        <a:pt x="6428" y="12503"/>
                      </a:lnTo>
                      <a:lnTo>
                        <a:pt x="6420" y="12509"/>
                      </a:lnTo>
                      <a:lnTo>
                        <a:pt x="6408" y="12514"/>
                      </a:lnTo>
                      <a:lnTo>
                        <a:pt x="6395" y="12511"/>
                      </a:lnTo>
                      <a:lnTo>
                        <a:pt x="6384" y="12512"/>
                      </a:lnTo>
                      <a:lnTo>
                        <a:pt x="6386" y="12532"/>
                      </a:lnTo>
                      <a:lnTo>
                        <a:pt x="6381" y="12546"/>
                      </a:lnTo>
                      <a:lnTo>
                        <a:pt x="6385" y="12549"/>
                      </a:lnTo>
                      <a:lnTo>
                        <a:pt x="6399" y="12551"/>
                      </a:lnTo>
                      <a:lnTo>
                        <a:pt x="6427" y="12551"/>
                      </a:lnTo>
                      <a:cubicBezTo>
                        <a:pt x="6430" y="12552"/>
                        <a:pt x="6432" y="12553"/>
                        <a:pt x="6434" y="12554"/>
                      </a:cubicBezTo>
                      <a:lnTo>
                        <a:pt x="6443" y="12555"/>
                      </a:lnTo>
                      <a:lnTo>
                        <a:pt x="6452" y="12564"/>
                      </a:lnTo>
                      <a:lnTo>
                        <a:pt x="6459" y="12576"/>
                      </a:lnTo>
                      <a:lnTo>
                        <a:pt x="6429" y="12562"/>
                      </a:lnTo>
                      <a:lnTo>
                        <a:pt x="6435" y="12588"/>
                      </a:lnTo>
                      <a:lnTo>
                        <a:pt x="6433" y="12607"/>
                      </a:lnTo>
                      <a:lnTo>
                        <a:pt x="6413" y="12637"/>
                      </a:lnTo>
                      <a:lnTo>
                        <a:pt x="6418" y="12653"/>
                      </a:lnTo>
                      <a:lnTo>
                        <a:pt x="6418" y="12676"/>
                      </a:lnTo>
                      <a:lnTo>
                        <a:pt x="6409" y="12695"/>
                      </a:lnTo>
                      <a:lnTo>
                        <a:pt x="6405" y="12720"/>
                      </a:lnTo>
                      <a:lnTo>
                        <a:pt x="6380" y="12755"/>
                      </a:lnTo>
                      <a:lnTo>
                        <a:pt x="6365" y="12771"/>
                      </a:lnTo>
                      <a:lnTo>
                        <a:pt x="6374" y="12777"/>
                      </a:lnTo>
                      <a:lnTo>
                        <a:pt x="6388" y="12773"/>
                      </a:lnTo>
                      <a:cubicBezTo>
                        <a:pt x="6394" y="12774"/>
                        <a:pt x="6399" y="12777"/>
                        <a:pt x="6404" y="12779"/>
                      </a:cubicBezTo>
                      <a:lnTo>
                        <a:pt x="6426" y="12778"/>
                      </a:lnTo>
                      <a:lnTo>
                        <a:pt x="6442" y="12787"/>
                      </a:lnTo>
                      <a:lnTo>
                        <a:pt x="6493" y="12807"/>
                      </a:lnTo>
                      <a:lnTo>
                        <a:pt x="6520" y="12828"/>
                      </a:lnTo>
                      <a:lnTo>
                        <a:pt x="6536" y="12833"/>
                      </a:lnTo>
                      <a:lnTo>
                        <a:pt x="6591" y="12824"/>
                      </a:lnTo>
                      <a:lnTo>
                        <a:pt x="6604" y="12827"/>
                      </a:lnTo>
                      <a:lnTo>
                        <a:pt x="6640" y="12833"/>
                      </a:lnTo>
                      <a:lnTo>
                        <a:pt x="6670" y="12844"/>
                      </a:lnTo>
                      <a:lnTo>
                        <a:pt x="6677" y="12844"/>
                      </a:lnTo>
                      <a:lnTo>
                        <a:pt x="6688" y="12837"/>
                      </a:lnTo>
                      <a:lnTo>
                        <a:pt x="6688" y="12842"/>
                      </a:lnTo>
                      <a:lnTo>
                        <a:pt x="6683" y="12849"/>
                      </a:lnTo>
                      <a:lnTo>
                        <a:pt x="6735" y="12904"/>
                      </a:lnTo>
                      <a:lnTo>
                        <a:pt x="6746" y="12927"/>
                      </a:lnTo>
                      <a:lnTo>
                        <a:pt x="6759" y="12919"/>
                      </a:lnTo>
                      <a:lnTo>
                        <a:pt x="6775" y="12923"/>
                      </a:lnTo>
                      <a:lnTo>
                        <a:pt x="6768" y="12923"/>
                      </a:lnTo>
                      <a:lnTo>
                        <a:pt x="6756" y="12927"/>
                      </a:lnTo>
                      <a:lnTo>
                        <a:pt x="6740" y="12942"/>
                      </a:lnTo>
                      <a:lnTo>
                        <a:pt x="6742" y="12956"/>
                      </a:lnTo>
                      <a:lnTo>
                        <a:pt x="6757" y="12968"/>
                      </a:lnTo>
                      <a:lnTo>
                        <a:pt x="6758" y="12974"/>
                      </a:lnTo>
                      <a:lnTo>
                        <a:pt x="6756" y="12979"/>
                      </a:lnTo>
                      <a:lnTo>
                        <a:pt x="6760" y="12995"/>
                      </a:lnTo>
                      <a:lnTo>
                        <a:pt x="6765" y="13012"/>
                      </a:lnTo>
                      <a:lnTo>
                        <a:pt x="6781" y="13040"/>
                      </a:lnTo>
                      <a:lnTo>
                        <a:pt x="6793" y="13045"/>
                      </a:lnTo>
                      <a:lnTo>
                        <a:pt x="6814" y="13066"/>
                      </a:lnTo>
                      <a:lnTo>
                        <a:pt x="6841" y="13084"/>
                      </a:lnTo>
                      <a:lnTo>
                        <a:pt x="6851" y="13085"/>
                      </a:lnTo>
                      <a:lnTo>
                        <a:pt x="6866" y="13084"/>
                      </a:lnTo>
                      <a:lnTo>
                        <a:pt x="6871" y="13073"/>
                      </a:lnTo>
                      <a:lnTo>
                        <a:pt x="6877" y="13073"/>
                      </a:lnTo>
                      <a:lnTo>
                        <a:pt x="6880" y="13078"/>
                      </a:lnTo>
                      <a:lnTo>
                        <a:pt x="6883" y="13079"/>
                      </a:lnTo>
                      <a:lnTo>
                        <a:pt x="6891" y="13065"/>
                      </a:lnTo>
                      <a:lnTo>
                        <a:pt x="6910" y="13049"/>
                      </a:lnTo>
                      <a:lnTo>
                        <a:pt x="6920" y="13043"/>
                      </a:lnTo>
                      <a:lnTo>
                        <a:pt x="6959" y="13041"/>
                      </a:lnTo>
                      <a:lnTo>
                        <a:pt x="7000" y="13052"/>
                      </a:lnTo>
                      <a:lnTo>
                        <a:pt x="7029" y="13040"/>
                      </a:lnTo>
                      <a:lnTo>
                        <a:pt x="7042" y="13032"/>
                      </a:lnTo>
                      <a:lnTo>
                        <a:pt x="7052" y="13033"/>
                      </a:lnTo>
                      <a:lnTo>
                        <a:pt x="7138" y="13049"/>
                      </a:lnTo>
                      <a:lnTo>
                        <a:pt x="7175" y="13062"/>
                      </a:lnTo>
                      <a:lnTo>
                        <a:pt x="7198" y="13073"/>
                      </a:lnTo>
                      <a:lnTo>
                        <a:pt x="7226" y="13073"/>
                      </a:lnTo>
                      <a:cubicBezTo>
                        <a:pt x="7232" y="13074"/>
                        <a:pt x="7237" y="13075"/>
                        <a:pt x="7243" y="13077"/>
                      </a:cubicBezTo>
                      <a:lnTo>
                        <a:pt x="7282" y="13089"/>
                      </a:lnTo>
                      <a:lnTo>
                        <a:pt x="7299" y="13098"/>
                      </a:lnTo>
                      <a:lnTo>
                        <a:pt x="7318" y="13097"/>
                      </a:lnTo>
                      <a:lnTo>
                        <a:pt x="7332" y="13092"/>
                      </a:lnTo>
                      <a:lnTo>
                        <a:pt x="7355" y="13093"/>
                      </a:lnTo>
                      <a:lnTo>
                        <a:pt x="7377" y="13100"/>
                      </a:lnTo>
                      <a:lnTo>
                        <a:pt x="7394" y="13116"/>
                      </a:lnTo>
                      <a:lnTo>
                        <a:pt x="7407" y="13114"/>
                      </a:lnTo>
                      <a:lnTo>
                        <a:pt x="7439" y="13095"/>
                      </a:lnTo>
                      <a:lnTo>
                        <a:pt x="7468" y="13056"/>
                      </a:lnTo>
                      <a:lnTo>
                        <a:pt x="7497" y="13038"/>
                      </a:lnTo>
                      <a:lnTo>
                        <a:pt x="7551" y="13022"/>
                      </a:lnTo>
                      <a:lnTo>
                        <a:pt x="7612" y="13035"/>
                      </a:lnTo>
                      <a:lnTo>
                        <a:pt x="7632" y="13037"/>
                      </a:lnTo>
                      <a:lnTo>
                        <a:pt x="7640" y="13036"/>
                      </a:lnTo>
                      <a:lnTo>
                        <a:pt x="7648" y="13034"/>
                      </a:lnTo>
                      <a:lnTo>
                        <a:pt x="7634" y="13017"/>
                      </a:lnTo>
                      <a:lnTo>
                        <a:pt x="7637" y="13008"/>
                      </a:lnTo>
                      <a:lnTo>
                        <a:pt x="7648" y="12998"/>
                      </a:lnTo>
                      <a:lnTo>
                        <a:pt x="7651" y="12993"/>
                      </a:lnTo>
                      <a:lnTo>
                        <a:pt x="7663" y="12979"/>
                      </a:lnTo>
                      <a:lnTo>
                        <a:pt x="7672" y="12955"/>
                      </a:lnTo>
                      <a:lnTo>
                        <a:pt x="7689" y="12950"/>
                      </a:lnTo>
                      <a:lnTo>
                        <a:pt x="7696" y="12934"/>
                      </a:lnTo>
                      <a:lnTo>
                        <a:pt x="7721" y="12920"/>
                      </a:lnTo>
                      <a:lnTo>
                        <a:pt x="7776" y="12908"/>
                      </a:lnTo>
                      <a:lnTo>
                        <a:pt x="7809" y="12896"/>
                      </a:lnTo>
                      <a:lnTo>
                        <a:pt x="7821" y="12888"/>
                      </a:lnTo>
                      <a:lnTo>
                        <a:pt x="7815" y="12877"/>
                      </a:lnTo>
                      <a:lnTo>
                        <a:pt x="7786" y="12860"/>
                      </a:lnTo>
                      <a:lnTo>
                        <a:pt x="7773" y="12845"/>
                      </a:lnTo>
                      <a:lnTo>
                        <a:pt x="7763" y="12827"/>
                      </a:lnTo>
                      <a:lnTo>
                        <a:pt x="7752" y="12768"/>
                      </a:lnTo>
                      <a:cubicBezTo>
                        <a:pt x="7753" y="12762"/>
                        <a:pt x="7754" y="12757"/>
                        <a:pt x="7755" y="12751"/>
                      </a:cubicBezTo>
                      <a:lnTo>
                        <a:pt x="7803" y="12703"/>
                      </a:lnTo>
                      <a:lnTo>
                        <a:pt x="7825" y="12685"/>
                      </a:lnTo>
                      <a:lnTo>
                        <a:pt x="7845" y="12674"/>
                      </a:lnTo>
                      <a:lnTo>
                        <a:pt x="7882" y="12647"/>
                      </a:lnTo>
                      <a:lnTo>
                        <a:pt x="7925" y="12608"/>
                      </a:lnTo>
                      <a:lnTo>
                        <a:pt x="7930" y="12607"/>
                      </a:lnTo>
                      <a:lnTo>
                        <a:pt x="7935" y="12610"/>
                      </a:lnTo>
                      <a:lnTo>
                        <a:pt x="7945" y="12609"/>
                      </a:lnTo>
                      <a:lnTo>
                        <a:pt x="7968" y="12604"/>
                      </a:lnTo>
                      <a:lnTo>
                        <a:pt x="7974" y="12600"/>
                      </a:lnTo>
                      <a:lnTo>
                        <a:pt x="7961" y="12584"/>
                      </a:lnTo>
                      <a:lnTo>
                        <a:pt x="7948" y="12578"/>
                      </a:lnTo>
                      <a:lnTo>
                        <a:pt x="7966" y="12570"/>
                      </a:lnTo>
                      <a:lnTo>
                        <a:pt x="8004" y="12549"/>
                      </a:lnTo>
                      <a:lnTo>
                        <a:pt x="8032" y="12549"/>
                      </a:lnTo>
                      <a:lnTo>
                        <a:pt x="8090" y="12544"/>
                      </a:lnTo>
                      <a:lnTo>
                        <a:pt x="8172" y="12544"/>
                      </a:lnTo>
                      <a:lnTo>
                        <a:pt x="8183" y="12540"/>
                      </a:lnTo>
                      <a:lnTo>
                        <a:pt x="8212" y="12521"/>
                      </a:lnTo>
                      <a:lnTo>
                        <a:pt x="8326" y="12491"/>
                      </a:lnTo>
                      <a:lnTo>
                        <a:pt x="8350" y="12479"/>
                      </a:lnTo>
                      <a:lnTo>
                        <a:pt x="8367" y="12468"/>
                      </a:lnTo>
                      <a:lnTo>
                        <a:pt x="8369" y="12446"/>
                      </a:lnTo>
                      <a:lnTo>
                        <a:pt x="8367" y="12441"/>
                      </a:lnTo>
                      <a:lnTo>
                        <a:pt x="8360" y="12435"/>
                      </a:lnTo>
                      <a:lnTo>
                        <a:pt x="8357" y="12430"/>
                      </a:lnTo>
                      <a:lnTo>
                        <a:pt x="8361" y="12415"/>
                      </a:lnTo>
                      <a:cubicBezTo>
                        <a:pt x="8364" y="12416"/>
                        <a:pt x="8366" y="12416"/>
                        <a:pt x="8369" y="12417"/>
                      </a:cubicBezTo>
                      <a:lnTo>
                        <a:pt x="8383" y="12414"/>
                      </a:lnTo>
                      <a:lnTo>
                        <a:pt x="8381" y="12404"/>
                      </a:lnTo>
                      <a:lnTo>
                        <a:pt x="8375" y="12399"/>
                      </a:lnTo>
                      <a:lnTo>
                        <a:pt x="8371" y="12388"/>
                      </a:lnTo>
                      <a:lnTo>
                        <a:pt x="8370" y="12383"/>
                      </a:lnTo>
                      <a:lnTo>
                        <a:pt x="8356" y="12359"/>
                      </a:lnTo>
                      <a:lnTo>
                        <a:pt x="8354" y="12317"/>
                      </a:lnTo>
                      <a:lnTo>
                        <a:pt x="8357" y="12305"/>
                      </a:lnTo>
                      <a:lnTo>
                        <a:pt x="8378" y="12280"/>
                      </a:lnTo>
                      <a:lnTo>
                        <a:pt x="8394" y="12264"/>
                      </a:lnTo>
                      <a:lnTo>
                        <a:pt x="8480" y="12233"/>
                      </a:lnTo>
                      <a:lnTo>
                        <a:pt x="8493" y="12225"/>
                      </a:lnTo>
                      <a:lnTo>
                        <a:pt x="8502" y="12219"/>
                      </a:lnTo>
                      <a:lnTo>
                        <a:pt x="8524" y="12217"/>
                      </a:lnTo>
                      <a:lnTo>
                        <a:pt x="8527" y="12219"/>
                      </a:lnTo>
                      <a:lnTo>
                        <a:pt x="8533" y="12223"/>
                      </a:lnTo>
                      <a:lnTo>
                        <a:pt x="8539" y="12235"/>
                      </a:lnTo>
                      <a:lnTo>
                        <a:pt x="8548" y="12240"/>
                      </a:lnTo>
                      <a:lnTo>
                        <a:pt x="8571" y="12248"/>
                      </a:lnTo>
                      <a:lnTo>
                        <a:pt x="8575" y="12250"/>
                      </a:lnTo>
                      <a:lnTo>
                        <a:pt x="8608" y="12265"/>
                      </a:lnTo>
                      <a:lnTo>
                        <a:pt x="8621" y="12269"/>
                      </a:lnTo>
                      <a:lnTo>
                        <a:pt x="8632" y="12270"/>
                      </a:lnTo>
                      <a:lnTo>
                        <a:pt x="8632" y="12266"/>
                      </a:lnTo>
                      <a:lnTo>
                        <a:pt x="8635" y="12266"/>
                      </a:lnTo>
                      <a:lnTo>
                        <a:pt x="8641" y="12269"/>
                      </a:lnTo>
                      <a:lnTo>
                        <a:pt x="8646" y="12266"/>
                      </a:lnTo>
                      <a:lnTo>
                        <a:pt x="8651" y="12264"/>
                      </a:lnTo>
                      <a:lnTo>
                        <a:pt x="8661" y="12266"/>
                      </a:lnTo>
                      <a:lnTo>
                        <a:pt x="8675" y="12264"/>
                      </a:lnTo>
                      <a:lnTo>
                        <a:pt x="8674" y="12271"/>
                      </a:lnTo>
                      <a:lnTo>
                        <a:pt x="8675" y="12278"/>
                      </a:lnTo>
                      <a:lnTo>
                        <a:pt x="8682" y="12282"/>
                      </a:lnTo>
                      <a:lnTo>
                        <a:pt x="8694" y="12283"/>
                      </a:lnTo>
                      <a:lnTo>
                        <a:pt x="8713" y="12287"/>
                      </a:lnTo>
                      <a:lnTo>
                        <a:pt x="8724" y="12308"/>
                      </a:lnTo>
                      <a:lnTo>
                        <a:pt x="8764" y="12322"/>
                      </a:lnTo>
                      <a:lnTo>
                        <a:pt x="8784" y="12338"/>
                      </a:lnTo>
                      <a:lnTo>
                        <a:pt x="8818" y="12342"/>
                      </a:lnTo>
                      <a:lnTo>
                        <a:pt x="8830" y="12348"/>
                      </a:lnTo>
                      <a:lnTo>
                        <a:pt x="8861" y="12341"/>
                      </a:lnTo>
                      <a:lnTo>
                        <a:pt x="8890" y="12339"/>
                      </a:lnTo>
                      <a:lnTo>
                        <a:pt x="8902" y="12336"/>
                      </a:lnTo>
                      <a:lnTo>
                        <a:pt x="8916" y="12327"/>
                      </a:lnTo>
                      <a:lnTo>
                        <a:pt x="8922" y="12316"/>
                      </a:lnTo>
                      <a:lnTo>
                        <a:pt x="8927" y="12310"/>
                      </a:lnTo>
                      <a:lnTo>
                        <a:pt x="8951" y="12302"/>
                      </a:lnTo>
                      <a:lnTo>
                        <a:pt x="9002" y="12271"/>
                      </a:lnTo>
                      <a:lnTo>
                        <a:pt x="9015" y="12265"/>
                      </a:lnTo>
                      <a:lnTo>
                        <a:pt x="9052" y="12258"/>
                      </a:lnTo>
                      <a:lnTo>
                        <a:pt x="9089" y="12255"/>
                      </a:lnTo>
                      <a:lnTo>
                        <a:pt x="9132" y="12247"/>
                      </a:lnTo>
                      <a:lnTo>
                        <a:pt x="9144" y="12242"/>
                      </a:lnTo>
                      <a:lnTo>
                        <a:pt x="9178" y="12208"/>
                      </a:lnTo>
                      <a:lnTo>
                        <a:pt x="9221" y="12177"/>
                      </a:lnTo>
                      <a:lnTo>
                        <a:pt x="9254" y="12167"/>
                      </a:lnTo>
                      <a:lnTo>
                        <a:pt x="9278" y="12172"/>
                      </a:lnTo>
                      <a:lnTo>
                        <a:pt x="9318" y="12190"/>
                      </a:lnTo>
                      <a:lnTo>
                        <a:pt x="9332" y="12191"/>
                      </a:lnTo>
                      <a:lnTo>
                        <a:pt x="9397" y="12234"/>
                      </a:lnTo>
                      <a:lnTo>
                        <a:pt x="9444" y="12251"/>
                      </a:lnTo>
                      <a:lnTo>
                        <a:pt x="9465" y="12264"/>
                      </a:lnTo>
                      <a:lnTo>
                        <a:pt x="9473" y="12281"/>
                      </a:lnTo>
                      <a:lnTo>
                        <a:pt x="9481" y="12339"/>
                      </a:lnTo>
                      <a:lnTo>
                        <a:pt x="9499" y="12364"/>
                      </a:lnTo>
                      <a:lnTo>
                        <a:pt x="9509" y="12393"/>
                      </a:lnTo>
                      <a:lnTo>
                        <a:pt x="9510" y="12403"/>
                      </a:lnTo>
                      <a:lnTo>
                        <a:pt x="9507" y="12416"/>
                      </a:lnTo>
                      <a:lnTo>
                        <a:pt x="9506" y="12432"/>
                      </a:lnTo>
                      <a:lnTo>
                        <a:pt x="9518" y="12435"/>
                      </a:lnTo>
                      <a:lnTo>
                        <a:pt x="9526" y="12435"/>
                      </a:lnTo>
                      <a:lnTo>
                        <a:pt x="9535" y="12439"/>
                      </a:lnTo>
                      <a:lnTo>
                        <a:pt x="9540" y="12446"/>
                      </a:lnTo>
                      <a:lnTo>
                        <a:pt x="9544" y="12454"/>
                      </a:lnTo>
                      <a:lnTo>
                        <a:pt x="9549" y="12462"/>
                      </a:lnTo>
                      <a:lnTo>
                        <a:pt x="9569" y="12474"/>
                      </a:lnTo>
                      <a:lnTo>
                        <a:pt x="9603" y="12510"/>
                      </a:lnTo>
                      <a:lnTo>
                        <a:pt x="9605" y="12524"/>
                      </a:lnTo>
                      <a:lnTo>
                        <a:pt x="9598" y="12525"/>
                      </a:lnTo>
                      <a:lnTo>
                        <a:pt x="9593" y="12529"/>
                      </a:lnTo>
                      <a:lnTo>
                        <a:pt x="9598" y="12534"/>
                      </a:lnTo>
                      <a:lnTo>
                        <a:pt x="9605" y="12534"/>
                      </a:lnTo>
                      <a:lnTo>
                        <a:pt x="9616" y="12530"/>
                      </a:lnTo>
                      <a:lnTo>
                        <a:pt x="9622" y="12530"/>
                      </a:lnTo>
                      <a:lnTo>
                        <a:pt x="9654" y="12541"/>
                      </a:lnTo>
                      <a:lnTo>
                        <a:pt x="9675" y="12555"/>
                      </a:lnTo>
                      <a:lnTo>
                        <a:pt x="9699" y="12591"/>
                      </a:lnTo>
                      <a:lnTo>
                        <a:pt x="9740" y="12616"/>
                      </a:lnTo>
                      <a:lnTo>
                        <a:pt x="9759" y="12638"/>
                      </a:lnTo>
                      <a:lnTo>
                        <a:pt x="9824" y="12697"/>
                      </a:lnTo>
                      <a:lnTo>
                        <a:pt x="9858" y="12709"/>
                      </a:lnTo>
                      <a:lnTo>
                        <a:pt x="9885" y="12727"/>
                      </a:lnTo>
                      <a:lnTo>
                        <a:pt x="9888" y="12733"/>
                      </a:lnTo>
                      <a:lnTo>
                        <a:pt x="9895" y="12737"/>
                      </a:lnTo>
                      <a:lnTo>
                        <a:pt x="9909" y="12732"/>
                      </a:lnTo>
                      <a:lnTo>
                        <a:pt x="9919" y="12731"/>
                      </a:lnTo>
                      <a:lnTo>
                        <a:pt x="9938" y="12732"/>
                      </a:lnTo>
                      <a:lnTo>
                        <a:pt x="9968" y="12741"/>
                      </a:lnTo>
                      <a:lnTo>
                        <a:pt x="9986" y="12738"/>
                      </a:lnTo>
                      <a:lnTo>
                        <a:pt x="9996" y="12742"/>
                      </a:lnTo>
                      <a:lnTo>
                        <a:pt x="10015" y="12759"/>
                      </a:lnTo>
                      <a:lnTo>
                        <a:pt x="10044" y="12802"/>
                      </a:lnTo>
                      <a:cubicBezTo>
                        <a:pt x="10044" y="12805"/>
                        <a:pt x="10044" y="12808"/>
                        <a:pt x="10044" y="12812"/>
                      </a:cubicBezTo>
                      <a:lnTo>
                        <a:pt x="10049" y="12815"/>
                      </a:lnTo>
                      <a:lnTo>
                        <a:pt x="10052" y="12810"/>
                      </a:lnTo>
                      <a:lnTo>
                        <a:pt x="10059" y="12811"/>
                      </a:lnTo>
                      <a:lnTo>
                        <a:pt x="10085" y="12812"/>
                      </a:lnTo>
                      <a:lnTo>
                        <a:pt x="10103" y="12822"/>
                      </a:lnTo>
                      <a:lnTo>
                        <a:pt x="10108" y="12826"/>
                      </a:lnTo>
                      <a:lnTo>
                        <a:pt x="10089" y="12848"/>
                      </a:lnTo>
                      <a:cubicBezTo>
                        <a:pt x="10091" y="12848"/>
                        <a:pt x="10094" y="12848"/>
                        <a:pt x="10096" y="12848"/>
                      </a:cubicBezTo>
                      <a:lnTo>
                        <a:pt x="10108" y="12843"/>
                      </a:lnTo>
                      <a:lnTo>
                        <a:pt x="10123" y="12844"/>
                      </a:lnTo>
                      <a:lnTo>
                        <a:pt x="10132" y="12841"/>
                      </a:lnTo>
                      <a:lnTo>
                        <a:pt x="10156" y="12838"/>
                      </a:lnTo>
                      <a:lnTo>
                        <a:pt x="10167" y="12844"/>
                      </a:lnTo>
                      <a:lnTo>
                        <a:pt x="10178" y="12856"/>
                      </a:lnTo>
                      <a:lnTo>
                        <a:pt x="10185" y="12870"/>
                      </a:lnTo>
                      <a:lnTo>
                        <a:pt x="10190" y="12886"/>
                      </a:lnTo>
                      <a:lnTo>
                        <a:pt x="10181" y="12896"/>
                      </a:lnTo>
                      <a:cubicBezTo>
                        <a:pt x="10181" y="12899"/>
                        <a:pt x="10181" y="12901"/>
                        <a:pt x="10181" y="12903"/>
                      </a:cubicBezTo>
                      <a:lnTo>
                        <a:pt x="10185" y="12908"/>
                      </a:lnTo>
                      <a:lnTo>
                        <a:pt x="10239" y="12936"/>
                      </a:lnTo>
                      <a:lnTo>
                        <a:pt x="10255" y="12938"/>
                      </a:lnTo>
                      <a:cubicBezTo>
                        <a:pt x="10265" y="12938"/>
                        <a:pt x="10274" y="12939"/>
                        <a:pt x="10285" y="12939"/>
                      </a:cubicBezTo>
                      <a:lnTo>
                        <a:pt x="10302" y="12949"/>
                      </a:lnTo>
                      <a:lnTo>
                        <a:pt x="10314" y="12968"/>
                      </a:lnTo>
                      <a:lnTo>
                        <a:pt x="10328" y="13008"/>
                      </a:lnTo>
                      <a:lnTo>
                        <a:pt x="10355" y="13051"/>
                      </a:lnTo>
                      <a:lnTo>
                        <a:pt x="10362" y="13086"/>
                      </a:lnTo>
                      <a:lnTo>
                        <a:pt x="10368" y="13104"/>
                      </a:lnTo>
                      <a:lnTo>
                        <a:pt x="10385" y="13118"/>
                      </a:lnTo>
                      <a:lnTo>
                        <a:pt x="10383" y="13146"/>
                      </a:lnTo>
                      <a:lnTo>
                        <a:pt x="10362" y="13150"/>
                      </a:lnTo>
                      <a:lnTo>
                        <a:pt x="10347" y="13154"/>
                      </a:lnTo>
                      <a:lnTo>
                        <a:pt x="10340" y="13160"/>
                      </a:lnTo>
                      <a:lnTo>
                        <a:pt x="10332" y="13170"/>
                      </a:lnTo>
                      <a:lnTo>
                        <a:pt x="10337" y="13191"/>
                      </a:lnTo>
                      <a:lnTo>
                        <a:pt x="10324" y="13219"/>
                      </a:lnTo>
                      <a:lnTo>
                        <a:pt x="10303" y="13225"/>
                      </a:lnTo>
                      <a:lnTo>
                        <a:pt x="10295" y="13239"/>
                      </a:lnTo>
                      <a:lnTo>
                        <a:pt x="10296" y="13261"/>
                      </a:lnTo>
                      <a:lnTo>
                        <a:pt x="10308" y="13276"/>
                      </a:lnTo>
                      <a:lnTo>
                        <a:pt x="10362" y="13276"/>
                      </a:lnTo>
                      <a:lnTo>
                        <a:pt x="10369" y="13264"/>
                      </a:lnTo>
                      <a:lnTo>
                        <a:pt x="10375" y="13254"/>
                      </a:lnTo>
                      <a:lnTo>
                        <a:pt x="10397" y="13228"/>
                      </a:lnTo>
                      <a:lnTo>
                        <a:pt x="10439" y="13202"/>
                      </a:lnTo>
                      <a:lnTo>
                        <a:pt x="10444" y="13189"/>
                      </a:lnTo>
                      <a:lnTo>
                        <a:pt x="10441" y="13154"/>
                      </a:lnTo>
                      <a:lnTo>
                        <a:pt x="10450" y="13140"/>
                      </a:lnTo>
                      <a:lnTo>
                        <a:pt x="10471" y="13125"/>
                      </a:lnTo>
                      <a:lnTo>
                        <a:pt x="10503" y="13117"/>
                      </a:lnTo>
                      <a:lnTo>
                        <a:pt x="10526" y="13120"/>
                      </a:lnTo>
                      <a:lnTo>
                        <a:pt x="10538" y="13107"/>
                      </a:lnTo>
                      <a:lnTo>
                        <a:pt x="10530" y="13085"/>
                      </a:lnTo>
                      <a:lnTo>
                        <a:pt x="10528" y="13046"/>
                      </a:lnTo>
                      <a:lnTo>
                        <a:pt x="10509" y="13030"/>
                      </a:lnTo>
                      <a:lnTo>
                        <a:pt x="10481" y="13015"/>
                      </a:lnTo>
                      <a:lnTo>
                        <a:pt x="10445" y="13006"/>
                      </a:lnTo>
                      <a:lnTo>
                        <a:pt x="10433" y="12988"/>
                      </a:lnTo>
                      <a:lnTo>
                        <a:pt x="10434" y="12970"/>
                      </a:lnTo>
                      <a:lnTo>
                        <a:pt x="10456" y="12925"/>
                      </a:lnTo>
                      <a:lnTo>
                        <a:pt x="10477" y="12894"/>
                      </a:lnTo>
                      <a:lnTo>
                        <a:pt x="10496" y="12873"/>
                      </a:lnTo>
                      <a:lnTo>
                        <a:pt x="10512" y="12863"/>
                      </a:lnTo>
                      <a:lnTo>
                        <a:pt x="10535" y="12866"/>
                      </a:lnTo>
                      <a:lnTo>
                        <a:pt x="10541" y="12868"/>
                      </a:lnTo>
                      <a:lnTo>
                        <a:pt x="10546" y="12876"/>
                      </a:lnTo>
                      <a:lnTo>
                        <a:pt x="10548" y="12882"/>
                      </a:lnTo>
                      <a:lnTo>
                        <a:pt x="10569" y="12892"/>
                      </a:lnTo>
                      <a:lnTo>
                        <a:pt x="10582" y="12895"/>
                      </a:lnTo>
                      <a:lnTo>
                        <a:pt x="10643" y="12899"/>
                      </a:lnTo>
                      <a:lnTo>
                        <a:pt x="10678" y="12954"/>
                      </a:lnTo>
                      <a:lnTo>
                        <a:pt x="10700" y="12967"/>
                      </a:lnTo>
                      <a:lnTo>
                        <a:pt x="10720" y="12971"/>
                      </a:lnTo>
                      <a:lnTo>
                        <a:pt x="10728" y="12958"/>
                      </a:lnTo>
                      <a:lnTo>
                        <a:pt x="10732" y="12944"/>
                      </a:lnTo>
                      <a:lnTo>
                        <a:pt x="10742" y="12925"/>
                      </a:lnTo>
                      <a:lnTo>
                        <a:pt x="10737" y="12907"/>
                      </a:lnTo>
                      <a:lnTo>
                        <a:pt x="10716" y="12883"/>
                      </a:lnTo>
                      <a:lnTo>
                        <a:pt x="10670" y="12853"/>
                      </a:lnTo>
                      <a:lnTo>
                        <a:pt x="10656" y="12838"/>
                      </a:lnTo>
                      <a:lnTo>
                        <a:pt x="10580" y="12810"/>
                      </a:lnTo>
                      <a:lnTo>
                        <a:pt x="10549" y="12789"/>
                      </a:lnTo>
                      <a:lnTo>
                        <a:pt x="10521" y="12775"/>
                      </a:lnTo>
                      <a:lnTo>
                        <a:pt x="10436" y="12748"/>
                      </a:lnTo>
                      <a:lnTo>
                        <a:pt x="10351" y="12714"/>
                      </a:lnTo>
                      <a:lnTo>
                        <a:pt x="10334" y="12702"/>
                      </a:lnTo>
                      <a:lnTo>
                        <a:pt x="10336" y="12684"/>
                      </a:lnTo>
                      <a:lnTo>
                        <a:pt x="10355" y="12671"/>
                      </a:lnTo>
                      <a:lnTo>
                        <a:pt x="10373" y="12662"/>
                      </a:lnTo>
                      <a:lnTo>
                        <a:pt x="10378" y="12652"/>
                      </a:lnTo>
                      <a:lnTo>
                        <a:pt x="10375" y="12639"/>
                      </a:lnTo>
                      <a:lnTo>
                        <a:pt x="10359" y="12633"/>
                      </a:lnTo>
                      <a:lnTo>
                        <a:pt x="10344" y="12632"/>
                      </a:lnTo>
                      <a:lnTo>
                        <a:pt x="10257" y="12635"/>
                      </a:lnTo>
                      <a:lnTo>
                        <a:pt x="10220" y="12632"/>
                      </a:lnTo>
                      <a:lnTo>
                        <a:pt x="10174" y="12612"/>
                      </a:lnTo>
                      <a:lnTo>
                        <a:pt x="10124" y="12579"/>
                      </a:lnTo>
                      <a:lnTo>
                        <a:pt x="10069" y="12534"/>
                      </a:lnTo>
                      <a:lnTo>
                        <a:pt x="10042" y="12504"/>
                      </a:lnTo>
                      <a:lnTo>
                        <a:pt x="10030" y="12477"/>
                      </a:lnTo>
                      <a:lnTo>
                        <a:pt x="10012" y="12421"/>
                      </a:lnTo>
                      <a:lnTo>
                        <a:pt x="9997" y="12386"/>
                      </a:lnTo>
                      <a:lnTo>
                        <a:pt x="9977" y="12355"/>
                      </a:lnTo>
                      <a:lnTo>
                        <a:pt x="9968" y="12348"/>
                      </a:lnTo>
                      <a:lnTo>
                        <a:pt x="9936" y="12334"/>
                      </a:lnTo>
                      <a:lnTo>
                        <a:pt x="9879" y="12293"/>
                      </a:lnTo>
                      <a:lnTo>
                        <a:pt x="9846" y="12279"/>
                      </a:lnTo>
                      <a:lnTo>
                        <a:pt x="9815" y="12254"/>
                      </a:lnTo>
                      <a:lnTo>
                        <a:pt x="9802" y="12239"/>
                      </a:lnTo>
                      <a:lnTo>
                        <a:pt x="9790" y="12203"/>
                      </a:lnTo>
                      <a:lnTo>
                        <a:pt x="9783" y="12153"/>
                      </a:lnTo>
                      <a:lnTo>
                        <a:pt x="9788" y="12135"/>
                      </a:lnTo>
                      <a:cubicBezTo>
                        <a:pt x="9790" y="12135"/>
                        <a:pt x="9792" y="12135"/>
                        <a:pt x="9794" y="12135"/>
                      </a:cubicBezTo>
                      <a:lnTo>
                        <a:pt x="9804" y="12141"/>
                      </a:lnTo>
                      <a:lnTo>
                        <a:pt x="9816" y="12134"/>
                      </a:lnTo>
                      <a:lnTo>
                        <a:pt x="9822" y="12125"/>
                      </a:lnTo>
                      <a:lnTo>
                        <a:pt x="9826" y="12114"/>
                      </a:lnTo>
                      <a:lnTo>
                        <a:pt x="9806" y="12101"/>
                      </a:lnTo>
                      <a:lnTo>
                        <a:pt x="9792" y="12071"/>
                      </a:lnTo>
                      <a:lnTo>
                        <a:pt x="9782" y="12065"/>
                      </a:lnTo>
                      <a:lnTo>
                        <a:pt x="9788" y="12044"/>
                      </a:lnTo>
                      <a:lnTo>
                        <a:pt x="9791" y="12031"/>
                      </a:lnTo>
                      <a:lnTo>
                        <a:pt x="9804" y="12023"/>
                      </a:lnTo>
                      <a:lnTo>
                        <a:pt x="9824" y="12015"/>
                      </a:lnTo>
                      <a:lnTo>
                        <a:pt x="9831" y="12015"/>
                      </a:lnTo>
                      <a:lnTo>
                        <a:pt x="9815" y="12028"/>
                      </a:lnTo>
                      <a:lnTo>
                        <a:pt x="9825" y="12029"/>
                      </a:lnTo>
                      <a:lnTo>
                        <a:pt x="9842" y="12024"/>
                      </a:lnTo>
                      <a:lnTo>
                        <a:pt x="9865" y="12017"/>
                      </a:lnTo>
                      <a:lnTo>
                        <a:pt x="9886" y="12007"/>
                      </a:lnTo>
                      <a:lnTo>
                        <a:pt x="9906" y="12003"/>
                      </a:lnTo>
                      <a:lnTo>
                        <a:pt x="9919" y="11993"/>
                      </a:lnTo>
                      <a:lnTo>
                        <a:pt x="9925" y="11985"/>
                      </a:lnTo>
                      <a:lnTo>
                        <a:pt x="9932" y="11981"/>
                      </a:lnTo>
                      <a:lnTo>
                        <a:pt x="9971" y="11993"/>
                      </a:lnTo>
                      <a:lnTo>
                        <a:pt x="9985" y="11983"/>
                      </a:lnTo>
                      <a:lnTo>
                        <a:pt x="9995" y="11983"/>
                      </a:lnTo>
                      <a:lnTo>
                        <a:pt x="10018" y="12008"/>
                      </a:lnTo>
                      <a:lnTo>
                        <a:pt x="10008" y="12015"/>
                      </a:lnTo>
                      <a:lnTo>
                        <a:pt x="9995" y="12023"/>
                      </a:lnTo>
                      <a:lnTo>
                        <a:pt x="9986" y="12026"/>
                      </a:lnTo>
                      <a:lnTo>
                        <a:pt x="9977" y="12032"/>
                      </a:lnTo>
                      <a:lnTo>
                        <a:pt x="9989" y="12075"/>
                      </a:lnTo>
                      <a:lnTo>
                        <a:pt x="9991" y="12087"/>
                      </a:lnTo>
                      <a:lnTo>
                        <a:pt x="9992" y="12096"/>
                      </a:lnTo>
                      <a:lnTo>
                        <a:pt x="10009" y="12116"/>
                      </a:lnTo>
                      <a:lnTo>
                        <a:pt x="10027" y="12143"/>
                      </a:lnTo>
                      <a:lnTo>
                        <a:pt x="10033" y="12145"/>
                      </a:lnTo>
                      <a:lnTo>
                        <a:pt x="10042" y="12144"/>
                      </a:lnTo>
                      <a:lnTo>
                        <a:pt x="10054" y="12129"/>
                      </a:lnTo>
                      <a:lnTo>
                        <a:pt x="10062" y="12117"/>
                      </a:lnTo>
                      <a:lnTo>
                        <a:pt x="10084" y="12090"/>
                      </a:lnTo>
                      <a:lnTo>
                        <a:pt x="10088" y="12069"/>
                      </a:lnTo>
                      <a:lnTo>
                        <a:pt x="10096" y="12059"/>
                      </a:lnTo>
                      <a:lnTo>
                        <a:pt x="10106" y="12059"/>
                      </a:lnTo>
                      <a:lnTo>
                        <a:pt x="10131" y="12067"/>
                      </a:lnTo>
                      <a:lnTo>
                        <a:pt x="10143" y="12081"/>
                      </a:lnTo>
                      <a:lnTo>
                        <a:pt x="10176" y="12105"/>
                      </a:lnTo>
                      <a:lnTo>
                        <a:pt x="10184" y="12124"/>
                      </a:lnTo>
                      <a:lnTo>
                        <a:pt x="10180" y="12149"/>
                      </a:lnTo>
                      <a:lnTo>
                        <a:pt x="10182" y="12168"/>
                      </a:lnTo>
                      <a:lnTo>
                        <a:pt x="10195" y="12186"/>
                      </a:lnTo>
                      <a:lnTo>
                        <a:pt x="10238" y="12223"/>
                      </a:lnTo>
                      <a:lnTo>
                        <a:pt x="10255" y="12233"/>
                      </a:lnTo>
                      <a:lnTo>
                        <a:pt x="10268" y="12243"/>
                      </a:lnTo>
                      <a:lnTo>
                        <a:pt x="10253" y="12240"/>
                      </a:lnTo>
                      <a:cubicBezTo>
                        <a:pt x="10248" y="12240"/>
                        <a:pt x="10244" y="12240"/>
                        <a:pt x="10240" y="12240"/>
                      </a:cubicBezTo>
                      <a:lnTo>
                        <a:pt x="10232" y="12243"/>
                      </a:lnTo>
                      <a:lnTo>
                        <a:pt x="10224" y="12242"/>
                      </a:lnTo>
                      <a:lnTo>
                        <a:pt x="10215" y="12245"/>
                      </a:lnTo>
                      <a:lnTo>
                        <a:pt x="10224" y="12260"/>
                      </a:lnTo>
                      <a:lnTo>
                        <a:pt x="10273" y="12304"/>
                      </a:lnTo>
                      <a:lnTo>
                        <a:pt x="10296" y="12321"/>
                      </a:lnTo>
                      <a:lnTo>
                        <a:pt x="10321" y="12333"/>
                      </a:lnTo>
                      <a:lnTo>
                        <a:pt x="10339" y="12347"/>
                      </a:lnTo>
                      <a:lnTo>
                        <a:pt x="10341" y="12355"/>
                      </a:lnTo>
                      <a:lnTo>
                        <a:pt x="10339" y="12361"/>
                      </a:lnTo>
                      <a:lnTo>
                        <a:pt x="10346" y="12369"/>
                      </a:lnTo>
                      <a:lnTo>
                        <a:pt x="10356" y="12372"/>
                      </a:lnTo>
                      <a:cubicBezTo>
                        <a:pt x="10360" y="12372"/>
                        <a:pt x="10364" y="12372"/>
                        <a:pt x="10368" y="12372"/>
                      </a:cubicBezTo>
                      <a:lnTo>
                        <a:pt x="10389" y="12368"/>
                      </a:lnTo>
                      <a:lnTo>
                        <a:pt x="10409" y="12366"/>
                      </a:lnTo>
                      <a:lnTo>
                        <a:pt x="10439" y="12379"/>
                      </a:lnTo>
                      <a:lnTo>
                        <a:pt x="10486" y="12390"/>
                      </a:lnTo>
                      <a:lnTo>
                        <a:pt x="10521" y="12421"/>
                      </a:lnTo>
                      <a:lnTo>
                        <a:pt x="10552" y="12435"/>
                      </a:lnTo>
                      <a:lnTo>
                        <a:pt x="10584" y="12461"/>
                      </a:lnTo>
                      <a:lnTo>
                        <a:pt x="10591" y="12464"/>
                      </a:lnTo>
                      <a:lnTo>
                        <a:pt x="10604" y="12471"/>
                      </a:lnTo>
                      <a:lnTo>
                        <a:pt x="10613" y="12479"/>
                      </a:lnTo>
                      <a:lnTo>
                        <a:pt x="10535" y="12451"/>
                      </a:lnTo>
                      <a:cubicBezTo>
                        <a:pt x="10530" y="12451"/>
                        <a:pt x="10525" y="12451"/>
                        <a:pt x="10521" y="12451"/>
                      </a:cubicBezTo>
                      <a:lnTo>
                        <a:pt x="10509" y="12453"/>
                      </a:lnTo>
                      <a:lnTo>
                        <a:pt x="10541" y="12460"/>
                      </a:lnTo>
                      <a:lnTo>
                        <a:pt x="10591" y="12481"/>
                      </a:lnTo>
                      <a:lnTo>
                        <a:pt x="10627" y="12487"/>
                      </a:lnTo>
                      <a:lnTo>
                        <a:pt x="10680" y="12513"/>
                      </a:lnTo>
                      <a:lnTo>
                        <a:pt x="10708" y="12530"/>
                      </a:lnTo>
                      <a:lnTo>
                        <a:pt x="10736" y="12545"/>
                      </a:lnTo>
                      <a:lnTo>
                        <a:pt x="10742" y="12546"/>
                      </a:lnTo>
                      <a:lnTo>
                        <a:pt x="10747" y="12543"/>
                      </a:lnTo>
                      <a:cubicBezTo>
                        <a:pt x="10749" y="12543"/>
                        <a:pt x="10752" y="12543"/>
                        <a:pt x="10755" y="12542"/>
                      </a:cubicBezTo>
                      <a:lnTo>
                        <a:pt x="10753" y="12546"/>
                      </a:lnTo>
                      <a:lnTo>
                        <a:pt x="10751" y="12551"/>
                      </a:lnTo>
                      <a:lnTo>
                        <a:pt x="10754" y="12553"/>
                      </a:lnTo>
                      <a:lnTo>
                        <a:pt x="10794" y="12573"/>
                      </a:lnTo>
                      <a:lnTo>
                        <a:pt x="10831" y="12603"/>
                      </a:lnTo>
                      <a:lnTo>
                        <a:pt x="10841" y="12621"/>
                      </a:lnTo>
                      <a:lnTo>
                        <a:pt x="10865" y="12633"/>
                      </a:lnTo>
                      <a:lnTo>
                        <a:pt x="10885" y="12635"/>
                      </a:lnTo>
                      <a:lnTo>
                        <a:pt x="10902" y="12646"/>
                      </a:lnTo>
                      <a:cubicBezTo>
                        <a:pt x="10902" y="12654"/>
                        <a:pt x="10903" y="12662"/>
                        <a:pt x="10903" y="12670"/>
                      </a:cubicBezTo>
                      <a:lnTo>
                        <a:pt x="10899" y="12677"/>
                      </a:lnTo>
                      <a:lnTo>
                        <a:pt x="10891" y="12683"/>
                      </a:lnTo>
                      <a:lnTo>
                        <a:pt x="10883" y="12706"/>
                      </a:lnTo>
                      <a:lnTo>
                        <a:pt x="10886" y="12723"/>
                      </a:lnTo>
                      <a:lnTo>
                        <a:pt x="10891" y="12736"/>
                      </a:lnTo>
                      <a:lnTo>
                        <a:pt x="10888" y="12758"/>
                      </a:lnTo>
                      <a:lnTo>
                        <a:pt x="10889" y="12786"/>
                      </a:lnTo>
                      <a:lnTo>
                        <a:pt x="10878" y="12810"/>
                      </a:lnTo>
                      <a:lnTo>
                        <a:pt x="10872" y="12831"/>
                      </a:lnTo>
                      <a:lnTo>
                        <a:pt x="10873" y="12837"/>
                      </a:lnTo>
                      <a:lnTo>
                        <a:pt x="10888" y="12861"/>
                      </a:lnTo>
                      <a:lnTo>
                        <a:pt x="10892" y="12872"/>
                      </a:lnTo>
                      <a:lnTo>
                        <a:pt x="10890" y="12876"/>
                      </a:lnTo>
                      <a:lnTo>
                        <a:pt x="10883" y="12874"/>
                      </a:lnTo>
                      <a:lnTo>
                        <a:pt x="10877" y="12872"/>
                      </a:lnTo>
                      <a:cubicBezTo>
                        <a:pt x="10875" y="12872"/>
                        <a:pt x="10872" y="12872"/>
                        <a:pt x="10870" y="12872"/>
                      </a:cubicBezTo>
                      <a:lnTo>
                        <a:pt x="10878" y="12882"/>
                      </a:lnTo>
                      <a:lnTo>
                        <a:pt x="10883" y="12891"/>
                      </a:lnTo>
                      <a:lnTo>
                        <a:pt x="10898" y="12903"/>
                      </a:lnTo>
                      <a:lnTo>
                        <a:pt x="10956" y="12927"/>
                      </a:lnTo>
                      <a:lnTo>
                        <a:pt x="10975" y="12954"/>
                      </a:lnTo>
                      <a:lnTo>
                        <a:pt x="10980" y="12966"/>
                      </a:lnTo>
                      <a:lnTo>
                        <a:pt x="10981" y="12980"/>
                      </a:lnTo>
                      <a:lnTo>
                        <a:pt x="10997" y="12990"/>
                      </a:lnTo>
                      <a:lnTo>
                        <a:pt x="11013" y="13005"/>
                      </a:lnTo>
                      <a:lnTo>
                        <a:pt x="11031" y="13039"/>
                      </a:lnTo>
                      <a:lnTo>
                        <a:pt x="11058" y="13049"/>
                      </a:lnTo>
                      <a:lnTo>
                        <a:pt x="11075" y="13065"/>
                      </a:lnTo>
                      <a:lnTo>
                        <a:pt x="11095" y="13077"/>
                      </a:lnTo>
                      <a:lnTo>
                        <a:pt x="11099" y="13082"/>
                      </a:lnTo>
                      <a:lnTo>
                        <a:pt x="11109" y="13086"/>
                      </a:lnTo>
                      <a:lnTo>
                        <a:pt x="11132" y="13080"/>
                      </a:lnTo>
                      <a:lnTo>
                        <a:pt x="11149" y="13081"/>
                      </a:lnTo>
                      <a:lnTo>
                        <a:pt x="11155" y="13079"/>
                      </a:lnTo>
                      <a:lnTo>
                        <a:pt x="11162" y="13080"/>
                      </a:lnTo>
                      <a:lnTo>
                        <a:pt x="11167" y="13087"/>
                      </a:lnTo>
                      <a:lnTo>
                        <a:pt x="11169" y="13096"/>
                      </a:lnTo>
                      <a:lnTo>
                        <a:pt x="11162" y="13100"/>
                      </a:lnTo>
                      <a:lnTo>
                        <a:pt x="11157" y="13102"/>
                      </a:lnTo>
                      <a:lnTo>
                        <a:pt x="11128" y="13096"/>
                      </a:lnTo>
                      <a:lnTo>
                        <a:pt x="11110" y="13098"/>
                      </a:lnTo>
                      <a:lnTo>
                        <a:pt x="11108" y="13107"/>
                      </a:lnTo>
                      <a:lnTo>
                        <a:pt x="11111" y="13118"/>
                      </a:lnTo>
                      <a:lnTo>
                        <a:pt x="11126" y="13122"/>
                      </a:lnTo>
                      <a:lnTo>
                        <a:pt x="11146" y="13140"/>
                      </a:lnTo>
                      <a:lnTo>
                        <a:pt x="11158" y="13164"/>
                      </a:lnTo>
                      <a:lnTo>
                        <a:pt x="11167" y="13182"/>
                      </a:lnTo>
                      <a:lnTo>
                        <a:pt x="11178" y="13187"/>
                      </a:lnTo>
                      <a:lnTo>
                        <a:pt x="11198" y="13182"/>
                      </a:lnTo>
                      <a:lnTo>
                        <a:pt x="11201" y="13173"/>
                      </a:lnTo>
                      <a:lnTo>
                        <a:pt x="11201" y="13163"/>
                      </a:lnTo>
                      <a:lnTo>
                        <a:pt x="11205" y="13165"/>
                      </a:lnTo>
                      <a:lnTo>
                        <a:pt x="11211" y="13175"/>
                      </a:lnTo>
                      <a:lnTo>
                        <a:pt x="11225" y="13188"/>
                      </a:lnTo>
                      <a:lnTo>
                        <a:pt x="11239" y="13185"/>
                      </a:lnTo>
                      <a:lnTo>
                        <a:pt x="11253" y="13181"/>
                      </a:lnTo>
                      <a:cubicBezTo>
                        <a:pt x="11256" y="13181"/>
                        <a:pt x="11259" y="13181"/>
                        <a:pt x="11263" y="13180"/>
                      </a:cubicBezTo>
                      <a:lnTo>
                        <a:pt x="11277" y="13178"/>
                      </a:lnTo>
                      <a:lnTo>
                        <a:pt x="11302" y="13168"/>
                      </a:lnTo>
                      <a:lnTo>
                        <a:pt x="11344" y="13174"/>
                      </a:lnTo>
                      <a:lnTo>
                        <a:pt x="11358" y="13173"/>
                      </a:lnTo>
                      <a:lnTo>
                        <a:pt x="11368" y="13168"/>
                      </a:lnTo>
                      <a:lnTo>
                        <a:pt x="11373" y="13159"/>
                      </a:lnTo>
                      <a:lnTo>
                        <a:pt x="11400" y="13171"/>
                      </a:lnTo>
                      <a:lnTo>
                        <a:pt x="11428" y="13178"/>
                      </a:lnTo>
                      <a:lnTo>
                        <a:pt x="11433" y="13183"/>
                      </a:lnTo>
                      <a:lnTo>
                        <a:pt x="11441" y="13186"/>
                      </a:lnTo>
                      <a:lnTo>
                        <a:pt x="11457" y="13190"/>
                      </a:lnTo>
                      <a:lnTo>
                        <a:pt x="11467" y="13187"/>
                      </a:lnTo>
                      <a:lnTo>
                        <a:pt x="11473" y="13189"/>
                      </a:lnTo>
                      <a:lnTo>
                        <a:pt x="11482" y="13189"/>
                      </a:lnTo>
                      <a:lnTo>
                        <a:pt x="11491" y="13191"/>
                      </a:lnTo>
                      <a:lnTo>
                        <a:pt x="11497" y="13197"/>
                      </a:lnTo>
                      <a:lnTo>
                        <a:pt x="11493" y="13203"/>
                      </a:lnTo>
                      <a:lnTo>
                        <a:pt x="11488" y="13207"/>
                      </a:lnTo>
                      <a:cubicBezTo>
                        <a:pt x="11480" y="13208"/>
                        <a:pt x="11471" y="13209"/>
                        <a:pt x="11462" y="13210"/>
                      </a:cubicBezTo>
                      <a:lnTo>
                        <a:pt x="11452" y="13214"/>
                      </a:lnTo>
                      <a:lnTo>
                        <a:pt x="11456" y="13221"/>
                      </a:lnTo>
                      <a:lnTo>
                        <a:pt x="11457" y="13228"/>
                      </a:lnTo>
                      <a:lnTo>
                        <a:pt x="11446" y="13228"/>
                      </a:lnTo>
                      <a:lnTo>
                        <a:pt x="11438" y="13226"/>
                      </a:lnTo>
                      <a:lnTo>
                        <a:pt x="11424" y="13217"/>
                      </a:lnTo>
                      <a:lnTo>
                        <a:pt x="11398" y="13209"/>
                      </a:lnTo>
                      <a:lnTo>
                        <a:pt x="11348" y="13200"/>
                      </a:lnTo>
                      <a:lnTo>
                        <a:pt x="11301" y="13183"/>
                      </a:lnTo>
                      <a:lnTo>
                        <a:pt x="11281" y="13183"/>
                      </a:lnTo>
                      <a:lnTo>
                        <a:pt x="11269" y="13193"/>
                      </a:lnTo>
                      <a:lnTo>
                        <a:pt x="11256" y="13209"/>
                      </a:lnTo>
                      <a:lnTo>
                        <a:pt x="11238" y="13213"/>
                      </a:lnTo>
                      <a:lnTo>
                        <a:pt x="11223" y="13207"/>
                      </a:lnTo>
                      <a:lnTo>
                        <a:pt x="11215" y="13208"/>
                      </a:lnTo>
                      <a:lnTo>
                        <a:pt x="11201" y="13236"/>
                      </a:lnTo>
                      <a:lnTo>
                        <a:pt x="11176" y="13255"/>
                      </a:lnTo>
                      <a:lnTo>
                        <a:pt x="11173" y="13259"/>
                      </a:lnTo>
                      <a:lnTo>
                        <a:pt x="11176" y="13265"/>
                      </a:lnTo>
                      <a:lnTo>
                        <a:pt x="11187" y="13269"/>
                      </a:lnTo>
                      <a:lnTo>
                        <a:pt x="11200" y="13276"/>
                      </a:lnTo>
                      <a:lnTo>
                        <a:pt x="11207" y="13293"/>
                      </a:lnTo>
                      <a:lnTo>
                        <a:pt x="11222" y="13296"/>
                      </a:lnTo>
                      <a:lnTo>
                        <a:pt x="11247" y="13310"/>
                      </a:lnTo>
                      <a:lnTo>
                        <a:pt x="11266" y="13333"/>
                      </a:lnTo>
                      <a:lnTo>
                        <a:pt x="11268" y="13345"/>
                      </a:lnTo>
                      <a:lnTo>
                        <a:pt x="11251" y="13364"/>
                      </a:lnTo>
                      <a:lnTo>
                        <a:pt x="11253" y="13382"/>
                      </a:lnTo>
                      <a:lnTo>
                        <a:pt x="11280" y="13414"/>
                      </a:lnTo>
                      <a:lnTo>
                        <a:pt x="11306" y="13432"/>
                      </a:lnTo>
                      <a:lnTo>
                        <a:pt x="11312" y="13421"/>
                      </a:lnTo>
                      <a:lnTo>
                        <a:pt x="11312" y="13408"/>
                      </a:lnTo>
                      <a:lnTo>
                        <a:pt x="11314" y="13392"/>
                      </a:lnTo>
                      <a:lnTo>
                        <a:pt x="11322" y="13387"/>
                      </a:lnTo>
                      <a:lnTo>
                        <a:pt x="11334" y="13384"/>
                      </a:lnTo>
                      <a:lnTo>
                        <a:pt x="11342" y="13395"/>
                      </a:lnTo>
                      <a:lnTo>
                        <a:pt x="11348" y="13403"/>
                      </a:lnTo>
                      <a:lnTo>
                        <a:pt x="11359" y="13405"/>
                      </a:lnTo>
                      <a:lnTo>
                        <a:pt x="11384" y="13432"/>
                      </a:lnTo>
                      <a:lnTo>
                        <a:pt x="11385" y="13441"/>
                      </a:lnTo>
                      <a:lnTo>
                        <a:pt x="11386" y="13461"/>
                      </a:lnTo>
                      <a:lnTo>
                        <a:pt x="11395" y="13467"/>
                      </a:lnTo>
                      <a:lnTo>
                        <a:pt x="11404" y="13470"/>
                      </a:lnTo>
                      <a:cubicBezTo>
                        <a:pt x="11404" y="13464"/>
                        <a:pt x="11403" y="13458"/>
                        <a:pt x="11403" y="13452"/>
                      </a:cubicBezTo>
                      <a:lnTo>
                        <a:pt x="11420" y="13417"/>
                      </a:lnTo>
                      <a:lnTo>
                        <a:pt x="11438" y="13413"/>
                      </a:lnTo>
                      <a:lnTo>
                        <a:pt x="11448" y="13414"/>
                      </a:lnTo>
                      <a:lnTo>
                        <a:pt x="11457" y="13429"/>
                      </a:lnTo>
                      <a:lnTo>
                        <a:pt x="11483" y="13452"/>
                      </a:lnTo>
                      <a:lnTo>
                        <a:pt x="11495" y="13456"/>
                      </a:lnTo>
                      <a:lnTo>
                        <a:pt x="11504" y="13461"/>
                      </a:lnTo>
                      <a:lnTo>
                        <a:pt x="11512" y="13461"/>
                      </a:lnTo>
                      <a:lnTo>
                        <a:pt x="11504" y="13446"/>
                      </a:lnTo>
                      <a:lnTo>
                        <a:pt x="11491" y="13432"/>
                      </a:lnTo>
                      <a:lnTo>
                        <a:pt x="11495" y="13412"/>
                      </a:lnTo>
                      <a:lnTo>
                        <a:pt x="11491" y="13400"/>
                      </a:lnTo>
                      <a:lnTo>
                        <a:pt x="11480" y="13376"/>
                      </a:lnTo>
                      <a:lnTo>
                        <a:pt x="11454" y="13334"/>
                      </a:lnTo>
                      <a:lnTo>
                        <a:pt x="11439" y="13319"/>
                      </a:lnTo>
                      <a:lnTo>
                        <a:pt x="11431" y="13296"/>
                      </a:lnTo>
                      <a:lnTo>
                        <a:pt x="11439" y="13289"/>
                      </a:lnTo>
                      <a:lnTo>
                        <a:pt x="11452" y="13296"/>
                      </a:lnTo>
                      <a:lnTo>
                        <a:pt x="11466" y="13298"/>
                      </a:lnTo>
                      <a:lnTo>
                        <a:pt x="11478" y="13302"/>
                      </a:lnTo>
                      <a:lnTo>
                        <a:pt x="11491" y="13308"/>
                      </a:lnTo>
                      <a:lnTo>
                        <a:pt x="11493" y="13320"/>
                      </a:lnTo>
                      <a:lnTo>
                        <a:pt x="11503" y="13323"/>
                      </a:lnTo>
                      <a:lnTo>
                        <a:pt x="11509" y="13320"/>
                      </a:lnTo>
                      <a:lnTo>
                        <a:pt x="11516" y="13315"/>
                      </a:lnTo>
                      <a:lnTo>
                        <a:pt x="11553" y="13302"/>
                      </a:lnTo>
                      <a:lnTo>
                        <a:pt x="11554" y="13298"/>
                      </a:lnTo>
                      <a:lnTo>
                        <a:pt x="11549" y="13294"/>
                      </a:lnTo>
                      <a:lnTo>
                        <a:pt x="11540" y="13287"/>
                      </a:lnTo>
                      <a:lnTo>
                        <a:pt x="11538" y="13281"/>
                      </a:lnTo>
                      <a:lnTo>
                        <a:pt x="11529" y="13279"/>
                      </a:lnTo>
                      <a:lnTo>
                        <a:pt x="11516" y="13281"/>
                      </a:lnTo>
                      <a:lnTo>
                        <a:pt x="11506" y="13277"/>
                      </a:lnTo>
                      <a:lnTo>
                        <a:pt x="11496" y="13263"/>
                      </a:lnTo>
                      <a:cubicBezTo>
                        <a:pt x="11495" y="13259"/>
                        <a:pt x="11496" y="13255"/>
                        <a:pt x="11495" y="13251"/>
                      </a:cubicBezTo>
                      <a:lnTo>
                        <a:pt x="11485" y="13243"/>
                      </a:lnTo>
                      <a:lnTo>
                        <a:pt x="11477" y="13240"/>
                      </a:lnTo>
                      <a:lnTo>
                        <a:pt x="11478" y="13235"/>
                      </a:lnTo>
                      <a:lnTo>
                        <a:pt x="11484" y="13234"/>
                      </a:lnTo>
                      <a:lnTo>
                        <a:pt x="11501" y="13225"/>
                      </a:lnTo>
                      <a:lnTo>
                        <a:pt x="11536" y="13217"/>
                      </a:lnTo>
                      <a:lnTo>
                        <a:pt x="11549" y="13209"/>
                      </a:lnTo>
                      <a:cubicBezTo>
                        <a:pt x="11550" y="13209"/>
                        <a:pt x="11552" y="13208"/>
                        <a:pt x="11554" y="13208"/>
                      </a:cubicBezTo>
                      <a:lnTo>
                        <a:pt x="11561" y="13211"/>
                      </a:lnTo>
                      <a:lnTo>
                        <a:pt x="11587" y="13228"/>
                      </a:lnTo>
                      <a:lnTo>
                        <a:pt x="11611" y="13243"/>
                      </a:lnTo>
                      <a:lnTo>
                        <a:pt x="11627" y="13258"/>
                      </a:lnTo>
                      <a:cubicBezTo>
                        <a:pt x="11630" y="13258"/>
                        <a:pt x="11632" y="13257"/>
                        <a:pt x="11634" y="13257"/>
                      </a:cubicBezTo>
                      <a:lnTo>
                        <a:pt x="11640" y="13252"/>
                      </a:lnTo>
                      <a:lnTo>
                        <a:pt x="11641" y="13241"/>
                      </a:lnTo>
                      <a:cubicBezTo>
                        <a:pt x="11641" y="13239"/>
                        <a:pt x="11640" y="13236"/>
                        <a:pt x="11640" y="13234"/>
                      </a:cubicBezTo>
                      <a:lnTo>
                        <a:pt x="11633" y="13213"/>
                      </a:lnTo>
                      <a:lnTo>
                        <a:pt x="11629" y="13184"/>
                      </a:lnTo>
                      <a:lnTo>
                        <a:pt x="11625" y="13171"/>
                      </a:lnTo>
                      <a:lnTo>
                        <a:pt x="11620" y="13164"/>
                      </a:lnTo>
                      <a:lnTo>
                        <a:pt x="11599" y="13157"/>
                      </a:lnTo>
                      <a:lnTo>
                        <a:pt x="11574" y="13156"/>
                      </a:lnTo>
                      <a:lnTo>
                        <a:pt x="11554" y="13135"/>
                      </a:lnTo>
                      <a:lnTo>
                        <a:pt x="11522" y="13133"/>
                      </a:lnTo>
                      <a:lnTo>
                        <a:pt x="11502" y="13113"/>
                      </a:lnTo>
                      <a:lnTo>
                        <a:pt x="11484" y="13114"/>
                      </a:lnTo>
                      <a:lnTo>
                        <a:pt x="11464" y="13103"/>
                      </a:lnTo>
                      <a:lnTo>
                        <a:pt x="11425" y="13097"/>
                      </a:lnTo>
                      <a:lnTo>
                        <a:pt x="11411" y="13090"/>
                      </a:lnTo>
                      <a:cubicBezTo>
                        <a:pt x="11408" y="13091"/>
                        <a:pt x="11406" y="13091"/>
                        <a:pt x="11403" y="13091"/>
                      </a:cubicBezTo>
                      <a:lnTo>
                        <a:pt x="11393" y="13088"/>
                      </a:lnTo>
                      <a:lnTo>
                        <a:pt x="11396" y="13085"/>
                      </a:lnTo>
                      <a:lnTo>
                        <a:pt x="11409" y="13082"/>
                      </a:lnTo>
                      <a:cubicBezTo>
                        <a:pt x="11416" y="13082"/>
                        <a:pt x="11423" y="13081"/>
                        <a:pt x="11429" y="13081"/>
                      </a:cubicBezTo>
                      <a:lnTo>
                        <a:pt x="11448" y="13071"/>
                      </a:lnTo>
                      <a:lnTo>
                        <a:pt x="11469" y="13055"/>
                      </a:lnTo>
                      <a:lnTo>
                        <a:pt x="11453" y="13058"/>
                      </a:lnTo>
                      <a:lnTo>
                        <a:pt x="11448" y="13046"/>
                      </a:lnTo>
                      <a:lnTo>
                        <a:pt x="11439" y="13037"/>
                      </a:lnTo>
                      <a:lnTo>
                        <a:pt x="11430" y="13024"/>
                      </a:lnTo>
                      <a:lnTo>
                        <a:pt x="11443" y="13014"/>
                      </a:lnTo>
                      <a:lnTo>
                        <a:pt x="11454" y="13010"/>
                      </a:lnTo>
                      <a:lnTo>
                        <a:pt x="11482" y="13019"/>
                      </a:lnTo>
                      <a:lnTo>
                        <a:pt x="11482" y="13026"/>
                      </a:lnTo>
                      <a:lnTo>
                        <a:pt x="11476" y="13039"/>
                      </a:lnTo>
                      <a:lnTo>
                        <a:pt x="11482" y="13044"/>
                      </a:lnTo>
                      <a:cubicBezTo>
                        <a:pt x="11485" y="13044"/>
                        <a:pt x="11488" y="13043"/>
                        <a:pt x="11491" y="13043"/>
                      </a:cubicBezTo>
                      <a:lnTo>
                        <a:pt x="11509" y="13030"/>
                      </a:lnTo>
                      <a:lnTo>
                        <a:pt x="11501" y="13012"/>
                      </a:lnTo>
                      <a:lnTo>
                        <a:pt x="11491" y="13002"/>
                      </a:lnTo>
                      <a:lnTo>
                        <a:pt x="11470" y="12983"/>
                      </a:lnTo>
                      <a:lnTo>
                        <a:pt x="11449" y="12973"/>
                      </a:lnTo>
                      <a:lnTo>
                        <a:pt x="11439" y="12963"/>
                      </a:lnTo>
                      <a:lnTo>
                        <a:pt x="11424" y="12937"/>
                      </a:lnTo>
                      <a:lnTo>
                        <a:pt x="11384" y="12901"/>
                      </a:lnTo>
                      <a:lnTo>
                        <a:pt x="11379" y="12888"/>
                      </a:lnTo>
                      <a:lnTo>
                        <a:pt x="11383" y="12863"/>
                      </a:lnTo>
                      <a:lnTo>
                        <a:pt x="11388" y="12848"/>
                      </a:lnTo>
                      <a:lnTo>
                        <a:pt x="11384" y="12839"/>
                      </a:lnTo>
                      <a:lnTo>
                        <a:pt x="11384" y="12827"/>
                      </a:lnTo>
                      <a:lnTo>
                        <a:pt x="11402" y="12820"/>
                      </a:lnTo>
                      <a:lnTo>
                        <a:pt x="11412" y="12811"/>
                      </a:lnTo>
                      <a:lnTo>
                        <a:pt x="11429" y="12808"/>
                      </a:lnTo>
                      <a:lnTo>
                        <a:pt x="11425" y="12819"/>
                      </a:lnTo>
                      <a:lnTo>
                        <a:pt x="11419" y="12825"/>
                      </a:lnTo>
                      <a:lnTo>
                        <a:pt x="11427" y="12839"/>
                      </a:lnTo>
                      <a:lnTo>
                        <a:pt x="11460" y="12852"/>
                      </a:lnTo>
                      <a:lnTo>
                        <a:pt x="11493" y="12863"/>
                      </a:lnTo>
                      <a:lnTo>
                        <a:pt x="11498" y="12884"/>
                      </a:lnTo>
                      <a:lnTo>
                        <a:pt x="11509" y="12898"/>
                      </a:lnTo>
                      <a:lnTo>
                        <a:pt x="11546" y="12906"/>
                      </a:lnTo>
                      <a:lnTo>
                        <a:pt x="11550" y="12904"/>
                      </a:lnTo>
                      <a:lnTo>
                        <a:pt x="11552" y="12900"/>
                      </a:lnTo>
                      <a:lnTo>
                        <a:pt x="11520" y="12884"/>
                      </a:lnTo>
                      <a:lnTo>
                        <a:pt x="11513" y="12878"/>
                      </a:lnTo>
                      <a:lnTo>
                        <a:pt x="11505" y="12861"/>
                      </a:lnTo>
                      <a:lnTo>
                        <a:pt x="11511" y="12854"/>
                      </a:lnTo>
                      <a:lnTo>
                        <a:pt x="11548" y="12857"/>
                      </a:lnTo>
                      <a:lnTo>
                        <a:pt x="11577" y="12887"/>
                      </a:lnTo>
                      <a:lnTo>
                        <a:pt x="11595" y="12894"/>
                      </a:lnTo>
                      <a:lnTo>
                        <a:pt x="11600" y="12890"/>
                      </a:lnTo>
                      <a:lnTo>
                        <a:pt x="11602" y="12884"/>
                      </a:lnTo>
                      <a:lnTo>
                        <a:pt x="11597" y="12870"/>
                      </a:lnTo>
                      <a:lnTo>
                        <a:pt x="11588" y="12865"/>
                      </a:lnTo>
                      <a:lnTo>
                        <a:pt x="11573" y="12858"/>
                      </a:lnTo>
                      <a:lnTo>
                        <a:pt x="11556" y="12847"/>
                      </a:lnTo>
                      <a:lnTo>
                        <a:pt x="11557" y="12839"/>
                      </a:lnTo>
                      <a:lnTo>
                        <a:pt x="11571" y="12831"/>
                      </a:lnTo>
                      <a:lnTo>
                        <a:pt x="11585" y="12832"/>
                      </a:lnTo>
                      <a:lnTo>
                        <a:pt x="11608" y="12839"/>
                      </a:lnTo>
                      <a:lnTo>
                        <a:pt x="11624" y="12841"/>
                      </a:lnTo>
                      <a:lnTo>
                        <a:pt x="11636" y="12850"/>
                      </a:lnTo>
                      <a:lnTo>
                        <a:pt x="11654" y="12859"/>
                      </a:lnTo>
                      <a:lnTo>
                        <a:pt x="11645" y="12845"/>
                      </a:lnTo>
                      <a:lnTo>
                        <a:pt x="11631" y="12833"/>
                      </a:lnTo>
                      <a:lnTo>
                        <a:pt x="11602" y="12822"/>
                      </a:lnTo>
                      <a:cubicBezTo>
                        <a:pt x="11597" y="12823"/>
                        <a:pt x="11592" y="12823"/>
                        <a:pt x="11587" y="12824"/>
                      </a:cubicBezTo>
                      <a:lnTo>
                        <a:pt x="11577" y="12823"/>
                      </a:lnTo>
                      <a:lnTo>
                        <a:pt x="11571" y="12813"/>
                      </a:lnTo>
                      <a:lnTo>
                        <a:pt x="11577" y="12802"/>
                      </a:lnTo>
                      <a:lnTo>
                        <a:pt x="11561" y="12791"/>
                      </a:lnTo>
                      <a:lnTo>
                        <a:pt x="11555" y="12783"/>
                      </a:lnTo>
                      <a:lnTo>
                        <a:pt x="11556" y="12771"/>
                      </a:lnTo>
                      <a:cubicBezTo>
                        <a:pt x="11566" y="12770"/>
                        <a:pt x="11576" y="12769"/>
                        <a:pt x="11585" y="12768"/>
                      </a:cubicBezTo>
                      <a:lnTo>
                        <a:pt x="11606" y="12771"/>
                      </a:lnTo>
                      <a:lnTo>
                        <a:pt x="11629" y="12758"/>
                      </a:lnTo>
                      <a:lnTo>
                        <a:pt x="11650" y="12735"/>
                      </a:lnTo>
                      <a:lnTo>
                        <a:pt x="11664" y="12728"/>
                      </a:lnTo>
                      <a:lnTo>
                        <a:pt x="11676" y="12729"/>
                      </a:lnTo>
                      <a:lnTo>
                        <a:pt x="11696" y="12738"/>
                      </a:lnTo>
                      <a:lnTo>
                        <a:pt x="11713" y="12738"/>
                      </a:lnTo>
                      <a:lnTo>
                        <a:pt x="11744" y="12717"/>
                      </a:lnTo>
                      <a:lnTo>
                        <a:pt x="11760" y="12710"/>
                      </a:lnTo>
                      <a:lnTo>
                        <a:pt x="11783" y="12717"/>
                      </a:lnTo>
                      <a:lnTo>
                        <a:pt x="11794" y="12715"/>
                      </a:lnTo>
                      <a:lnTo>
                        <a:pt x="11821" y="12721"/>
                      </a:lnTo>
                      <a:lnTo>
                        <a:pt x="11876" y="12721"/>
                      </a:lnTo>
                      <a:lnTo>
                        <a:pt x="11901" y="12731"/>
                      </a:lnTo>
                      <a:lnTo>
                        <a:pt x="11906" y="12737"/>
                      </a:lnTo>
                      <a:lnTo>
                        <a:pt x="11911" y="12744"/>
                      </a:lnTo>
                      <a:lnTo>
                        <a:pt x="11918" y="12754"/>
                      </a:lnTo>
                      <a:lnTo>
                        <a:pt x="11936" y="12751"/>
                      </a:lnTo>
                      <a:lnTo>
                        <a:pt x="11957" y="12750"/>
                      </a:lnTo>
                      <a:lnTo>
                        <a:pt x="11990" y="12744"/>
                      </a:lnTo>
                      <a:lnTo>
                        <a:pt x="12023" y="12739"/>
                      </a:lnTo>
                      <a:lnTo>
                        <a:pt x="12013" y="12753"/>
                      </a:lnTo>
                      <a:lnTo>
                        <a:pt x="11973" y="12775"/>
                      </a:lnTo>
                      <a:lnTo>
                        <a:pt x="11960" y="12785"/>
                      </a:lnTo>
                      <a:lnTo>
                        <a:pt x="11946" y="12800"/>
                      </a:lnTo>
                      <a:lnTo>
                        <a:pt x="11946" y="12810"/>
                      </a:lnTo>
                      <a:lnTo>
                        <a:pt x="11948" y="12817"/>
                      </a:lnTo>
                      <a:lnTo>
                        <a:pt x="11944" y="12828"/>
                      </a:lnTo>
                      <a:lnTo>
                        <a:pt x="11941" y="12839"/>
                      </a:lnTo>
                      <a:lnTo>
                        <a:pt x="11952" y="12834"/>
                      </a:lnTo>
                      <a:lnTo>
                        <a:pt x="11960" y="12828"/>
                      </a:lnTo>
                      <a:lnTo>
                        <a:pt x="11979" y="12804"/>
                      </a:lnTo>
                      <a:lnTo>
                        <a:pt x="12022" y="12760"/>
                      </a:lnTo>
                      <a:lnTo>
                        <a:pt x="12051" y="12745"/>
                      </a:lnTo>
                      <a:lnTo>
                        <a:pt x="12093" y="12719"/>
                      </a:lnTo>
                      <a:lnTo>
                        <a:pt x="12116" y="12691"/>
                      </a:lnTo>
                      <a:lnTo>
                        <a:pt x="12124" y="12668"/>
                      </a:lnTo>
                      <a:lnTo>
                        <a:pt x="12161" y="12656"/>
                      </a:lnTo>
                      <a:lnTo>
                        <a:pt x="12188" y="12656"/>
                      </a:lnTo>
                      <a:lnTo>
                        <a:pt x="12211" y="12641"/>
                      </a:lnTo>
                      <a:lnTo>
                        <a:pt x="12223" y="12636"/>
                      </a:lnTo>
                      <a:lnTo>
                        <a:pt x="12242" y="12635"/>
                      </a:lnTo>
                      <a:lnTo>
                        <a:pt x="12318" y="12639"/>
                      </a:lnTo>
                      <a:lnTo>
                        <a:pt x="12343" y="12630"/>
                      </a:lnTo>
                      <a:lnTo>
                        <a:pt x="12348" y="12621"/>
                      </a:lnTo>
                      <a:lnTo>
                        <a:pt x="12352" y="12607"/>
                      </a:lnTo>
                      <a:lnTo>
                        <a:pt x="12354" y="12592"/>
                      </a:lnTo>
                      <a:lnTo>
                        <a:pt x="12337" y="12591"/>
                      </a:lnTo>
                      <a:lnTo>
                        <a:pt x="12243" y="12570"/>
                      </a:lnTo>
                      <a:lnTo>
                        <a:pt x="12218" y="12559"/>
                      </a:lnTo>
                      <a:lnTo>
                        <a:pt x="12193" y="12534"/>
                      </a:lnTo>
                      <a:lnTo>
                        <a:pt x="12181" y="12515"/>
                      </a:lnTo>
                      <a:lnTo>
                        <a:pt x="12183" y="12495"/>
                      </a:lnTo>
                      <a:lnTo>
                        <a:pt x="12177" y="12483"/>
                      </a:lnTo>
                      <a:lnTo>
                        <a:pt x="12149" y="12460"/>
                      </a:lnTo>
                      <a:lnTo>
                        <a:pt x="12130" y="12439"/>
                      </a:lnTo>
                      <a:lnTo>
                        <a:pt x="12119" y="12433"/>
                      </a:lnTo>
                      <a:lnTo>
                        <a:pt x="12094" y="12425"/>
                      </a:lnTo>
                      <a:lnTo>
                        <a:pt x="12130" y="12380"/>
                      </a:lnTo>
                      <a:lnTo>
                        <a:pt x="12139" y="12377"/>
                      </a:lnTo>
                      <a:lnTo>
                        <a:pt x="12148" y="12370"/>
                      </a:lnTo>
                      <a:lnTo>
                        <a:pt x="12144" y="12325"/>
                      </a:lnTo>
                      <a:lnTo>
                        <a:pt x="12146" y="12297"/>
                      </a:lnTo>
                      <a:lnTo>
                        <a:pt x="12152" y="12289"/>
                      </a:lnTo>
                      <a:lnTo>
                        <a:pt x="12160" y="12281"/>
                      </a:lnTo>
                      <a:lnTo>
                        <a:pt x="12171" y="12258"/>
                      </a:lnTo>
                      <a:lnTo>
                        <a:pt x="12199" y="12249"/>
                      </a:lnTo>
                      <a:lnTo>
                        <a:pt x="12221" y="12252"/>
                      </a:lnTo>
                      <a:lnTo>
                        <a:pt x="12233" y="12232"/>
                      </a:lnTo>
                      <a:lnTo>
                        <a:pt x="12231" y="12190"/>
                      </a:lnTo>
                      <a:lnTo>
                        <a:pt x="12230" y="12181"/>
                      </a:lnTo>
                      <a:lnTo>
                        <a:pt x="12237" y="12149"/>
                      </a:lnTo>
                      <a:lnTo>
                        <a:pt x="12228" y="12098"/>
                      </a:lnTo>
                      <a:lnTo>
                        <a:pt x="12234" y="12083"/>
                      </a:lnTo>
                      <a:lnTo>
                        <a:pt x="12254" y="12057"/>
                      </a:lnTo>
                      <a:lnTo>
                        <a:pt x="12257" y="12045"/>
                      </a:lnTo>
                      <a:lnTo>
                        <a:pt x="12245" y="12048"/>
                      </a:lnTo>
                      <a:lnTo>
                        <a:pt x="12246" y="12042"/>
                      </a:lnTo>
                      <a:lnTo>
                        <a:pt x="12250" y="12036"/>
                      </a:lnTo>
                      <a:lnTo>
                        <a:pt x="12248" y="12022"/>
                      </a:lnTo>
                      <a:lnTo>
                        <a:pt x="12250" y="12016"/>
                      </a:lnTo>
                      <a:lnTo>
                        <a:pt x="12257" y="12005"/>
                      </a:lnTo>
                      <a:lnTo>
                        <a:pt x="12250" y="11988"/>
                      </a:lnTo>
                      <a:lnTo>
                        <a:pt x="12255" y="11979"/>
                      </a:lnTo>
                      <a:lnTo>
                        <a:pt x="12261" y="11972"/>
                      </a:lnTo>
                      <a:lnTo>
                        <a:pt x="12278" y="11973"/>
                      </a:lnTo>
                      <a:lnTo>
                        <a:pt x="12273" y="11983"/>
                      </a:lnTo>
                      <a:lnTo>
                        <a:pt x="12277" y="11991"/>
                      </a:lnTo>
                      <a:lnTo>
                        <a:pt x="12280" y="12003"/>
                      </a:lnTo>
                      <a:lnTo>
                        <a:pt x="12277" y="12011"/>
                      </a:lnTo>
                      <a:lnTo>
                        <a:pt x="12348" y="11985"/>
                      </a:lnTo>
                      <a:lnTo>
                        <a:pt x="12353" y="11971"/>
                      </a:lnTo>
                      <a:lnTo>
                        <a:pt x="12356" y="11960"/>
                      </a:lnTo>
                      <a:lnTo>
                        <a:pt x="12358" y="11930"/>
                      </a:lnTo>
                      <a:lnTo>
                        <a:pt x="12358" y="11923"/>
                      </a:lnTo>
                      <a:lnTo>
                        <a:pt x="12359" y="11911"/>
                      </a:lnTo>
                      <a:lnTo>
                        <a:pt x="12361" y="11896"/>
                      </a:lnTo>
                      <a:lnTo>
                        <a:pt x="12347" y="11865"/>
                      </a:lnTo>
                      <a:lnTo>
                        <a:pt x="12336" y="11856"/>
                      </a:lnTo>
                      <a:cubicBezTo>
                        <a:pt x="12336" y="11851"/>
                        <a:pt x="12335" y="11847"/>
                        <a:pt x="12334" y="11842"/>
                      </a:cubicBezTo>
                      <a:lnTo>
                        <a:pt x="12337" y="11834"/>
                      </a:lnTo>
                      <a:lnTo>
                        <a:pt x="12344" y="11828"/>
                      </a:lnTo>
                      <a:lnTo>
                        <a:pt x="12364" y="11828"/>
                      </a:lnTo>
                      <a:lnTo>
                        <a:pt x="12375" y="11823"/>
                      </a:lnTo>
                      <a:lnTo>
                        <a:pt x="12389" y="11812"/>
                      </a:lnTo>
                      <a:lnTo>
                        <a:pt x="12413" y="11799"/>
                      </a:lnTo>
                      <a:lnTo>
                        <a:pt x="12418" y="11796"/>
                      </a:lnTo>
                      <a:lnTo>
                        <a:pt x="12450" y="11751"/>
                      </a:lnTo>
                      <a:lnTo>
                        <a:pt x="12453" y="11748"/>
                      </a:lnTo>
                      <a:lnTo>
                        <a:pt x="12469" y="11717"/>
                      </a:lnTo>
                      <a:lnTo>
                        <a:pt x="12470" y="11711"/>
                      </a:lnTo>
                      <a:lnTo>
                        <a:pt x="12476" y="11698"/>
                      </a:lnTo>
                      <a:lnTo>
                        <a:pt x="12480" y="11680"/>
                      </a:lnTo>
                      <a:lnTo>
                        <a:pt x="12481" y="11666"/>
                      </a:lnTo>
                      <a:lnTo>
                        <a:pt x="12527" y="11644"/>
                      </a:lnTo>
                      <a:lnTo>
                        <a:pt x="12553" y="11641"/>
                      </a:lnTo>
                      <a:lnTo>
                        <a:pt x="12564" y="11637"/>
                      </a:lnTo>
                      <a:lnTo>
                        <a:pt x="12574" y="11615"/>
                      </a:lnTo>
                      <a:lnTo>
                        <a:pt x="12583" y="11606"/>
                      </a:lnTo>
                      <a:lnTo>
                        <a:pt x="12581" y="11627"/>
                      </a:lnTo>
                      <a:lnTo>
                        <a:pt x="12599" y="11627"/>
                      </a:lnTo>
                      <a:lnTo>
                        <a:pt x="12617" y="11626"/>
                      </a:lnTo>
                      <a:lnTo>
                        <a:pt x="12629" y="11620"/>
                      </a:lnTo>
                      <a:lnTo>
                        <a:pt x="12631" y="11607"/>
                      </a:lnTo>
                      <a:lnTo>
                        <a:pt x="12627" y="11572"/>
                      </a:lnTo>
                      <a:lnTo>
                        <a:pt x="12618" y="11561"/>
                      </a:lnTo>
                      <a:lnTo>
                        <a:pt x="12611" y="11546"/>
                      </a:lnTo>
                      <a:lnTo>
                        <a:pt x="12597" y="11527"/>
                      </a:lnTo>
                      <a:lnTo>
                        <a:pt x="12610" y="11534"/>
                      </a:lnTo>
                      <a:lnTo>
                        <a:pt x="12615" y="11544"/>
                      </a:lnTo>
                      <a:lnTo>
                        <a:pt x="12629" y="11562"/>
                      </a:lnTo>
                      <a:lnTo>
                        <a:pt x="12636" y="11583"/>
                      </a:lnTo>
                      <a:lnTo>
                        <a:pt x="12635" y="11595"/>
                      </a:lnTo>
                      <a:lnTo>
                        <a:pt x="12642" y="11607"/>
                      </a:lnTo>
                      <a:lnTo>
                        <a:pt x="12654" y="11617"/>
                      </a:lnTo>
                      <a:lnTo>
                        <a:pt x="12666" y="11622"/>
                      </a:lnTo>
                      <a:lnTo>
                        <a:pt x="12699" y="11621"/>
                      </a:lnTo>
                      <a:lnTo>
                        <a:pt x="12728" y="11606"/>
                      </a:lnTo>
                      <a:lnTo>
                        <a:pt x="12725" y="11612"/>
                      </a:lnTo>
                      <a:lnTo>
                        <a:pt x="12709" y="11628"/>
                      </a:lnTo>
                      <a:lnTo>
                        <a:pt x="12703" y="11637"/>
                      </a:lnTo>
                      <a:lnTo>
                        <a:pt x="12669" y="11637"/>
                      </a:lnTo>
                      <a:lnTo>
                        <a:pt x="12634" y="11642"/>
                      </a:lnTo>
                      <a:lnTo>
                        <a:pt x="12610" y="11641"/>
                      </a:lnTo>
                      <a:cubicBezTo>
                        <a:pt x="12603" y="11642"/>
                        <a:pt x="12595" y="11643"/>
                        <a:pt x="12588" y="11645"/>
                      </a:cubicBezTo>
                      <a:lnTo>
                        <a:pt x="12598" y="11651"/>
                      </a:lnTo>
                      <a:lnTo>
                        <a:pt x="12612" y="11655"/>
                      </a:lnTo>
                      <a:lnTo>
                        <a:pt x="12633" y="11653"/>
                      </a:lnTo>
                      <a:lnTo>
                        <a:pt x="12654" y="11653"/>
                      </a:lnTo>
                      <a:lnTo>
                        <a:pt x="12656" y="11661"/>
                      </a:lnTo>
                      <a:lnTo>
                        <a:pt x="12654" y="11666"/>
                      </a:lnTo>
                      <a:lnTo>
                        <a:pt x="12644" y="11670"/>
                      </a:lnTo>
                      <a:lnTo>
                        <a:pt x="12634" y="11673"/>
                      </a:lnTo>
                      <a:lnTo>
                        <a:pt x="12626" y="11678"/>
                      </a:lnTo>
                      <a:lnTo>
                        <a:pt x="12634" y="11684"/>
                      </a:lnTo>
                      <a:lnTo>
                        <a:pt x="12647" y="11680"/>
                      </a:lnTo>
                      <a:lnTo>
                        <a:pt x="12663" y="11682"/>
                      </a:lnTo>
                      <a:lnTo>
                        <a:pt x="12708" y="11696"/>
                      </a:lnTo>
                      <a:lnTo>
                        <a:pt x="12730" y="11700"/>
                      </a:lnTo>
                      <a:lnTo>
                        <a:pt x="12774" y="11682"/>
                      </a:lnTo>
                      <a:lnTo>
                        <a:pt x="12794" y="11680"/>
                      </a:lnTo>
                      <a:lnTo>
                        <a:pt x="12829" y="11663"/>
                      </a:lnTo>
                      <a:lnTo>
                        <a:pt x="12839" y="11670"/>
                      </a:lnTo>
                      <a:lnTo>
                        <a:pt x="12864" y="11676"/>
                      </a:lnTo>
                      <a:lnTo>
                        <a:pt x="12873" y="11670"/>
                      </a:lnTo>
                      <a:lnTo>
                        <a:pt x="12885" y="11665"/>
                      </a:lnTo>
                      <a:lnTo>
                        <a:pt x="12893" y="11674"/>
                      </a:lnTo>
                      <a:lnTo>
                        <a:pt x="12900" y="11688"/>
                      </a:lnTo>
                      <a:lnTo>
                        <a:pt x="12875" y="11712"/>
                      </a:lnTo>
                      <a:lnTo>
                        <a:pt x="12852" y="11729"/>
                      </a:lnTo>
                      <a:lnTo>
                        <a:pt x="12833" y="11737"/>
                      </a:lnTo>
                      <a:lnTo>
                        <a:pt x="12794" y="11773"/>
                      </a:lnTo>
                      <a:lnTo>
                        <a:pt x="12755" y="11813"/>
                      </a:lnTo>
                      <a:lnTo>
                        <a:pt x="12762" y="11821"/>
                      </a:lnTo>
                      <a:lnTo>
                        <a:pt x="12771" y="11823"/>
                      </a:lnTo>
                      <a:lnTo>
                        <a:pt x="12792" y="11814"/>
                      </a:lnTo>
                      <a:lnTo>
                        <a:pt x="12814" y="11810"/>
                      </a:lnTo>
                      <a:lnTo>
                        <a:pt x="12857" y="11828"/>
                      </a:lnTo>
                      <a:lnTo>
                        <a:pt x="12867" y="11830"/>
                      </a:lnTo>
                      <a:lnTo>
                        <a:pt x="12885" y="11824"/>
                      </a:lnTo>
                      <a:lnTo>
                        <a:pt x="12910" y="11834"/>
                      </a:lnTo>
                      <a:lnTo>
                        <a:pt x="12921" y="11851"/>
                      </a:lnTo>
                      <a:lnTo>
                        <a:pt x="12925" y="11863"/>
                      </a:lnTo>
                      <a:lnTo>
                        <a:pt x="12920" y="11904"/>
                      </a:lnTo>
                      <a:lnTo>
                        <a:pt x="12916" y="11915"/>
                      </a:lnTo>
                      <a:lnTo>
                        <a:pt x="12913" y="11920"/>
                      </a:lnTo>
                      <a:lnTo>
                        <a:pt x="12912" y="11927"/>
                      </a:lnTo>
                      <a:lnTo>
                        <a:pt x="12945" y="11941"/>
                      </a:lnTo>
                      <a:lnTo>
                        <a:pt x="12960" y="11943"/>
                      </a:lnTo>
                      <a:lnTo>
                        <a:pt x="12982" y="11940"/>
                      </a:lnTo>
                      <a:lnTo>
                        <a:pt x="13005" y="11929"/>
                      </a:lnTo>
                      <a:lnTo>
                        <a:pt x="13030" y="11904"/>
                      </a:lnTo>
                      <a:lnTo>
                        <a:pt x="13052" y="11867"/>
                      </a:lnTo>
                      <a:lnTo>
                        <a:pt x="13083" y="11846"/>
                      </a:lnTo>
                      <a:lnTo>
                        <a:pt x="13107" y="11837"/>
                      </a:lnTo>
                      <a:lnTo>
                        <a:pt x="13136" y="11834"/>
                      </a:lnTo>
                      <a:lnTo>
                        <a:pt x="13142" y="11816"/>
                      </a:lnTo>
                      <a:lnTo>
                        <a:pt x="13168" y="11796"/>
                      </a:lnTo>
                      <a:lnTo>
                        <a:pt x="13179" y="11773"/>
                      </a:lnTo>
                      <a:lnTo>
                        <a:pt x="13193" y="11765"/>
                      </a:lnTo>
                      <a:lnTo>
                        <a:pt x="13208" y="11765"/>
                      </a:lnTo>
                      <a:lnTo>
                        <a:pt x="13220" y="11767"/>
                      </a:lnTo>
                      <a:lnTo>
                        <a:pt x="13228" y="11771"/>
                      </a:lnTo>
                      <a:lnTo>
                        <a:pt x="13238" y="11774"/>
                      </a:lnTo>
                      <a:lnTo>
                        <a:pt x="13263" y="11764"/>
                      </a:lnTo>
                      <a:lnTo>
                        <a:pt x="13288" y="11758"/>
                      </a:lnTo>
                      <a:lnTo>
                        <a:pt x="13309" y="11746"/>
                      </a:lnTo>
                      <a:lnTo>
                        <a:pt x="13311" y="11730"/>
                      </a:lnTo>
                      <a:lnTo>
                        <a:pt x="13311" y="11716"/>
                      </a:lnTo>
                      <a:lnTo>
                        <a:pt x="13317" y="11702"/>
                      </a:lnTo>
                      <a:lnTo>
                        <a:pt x="13322" y="11685"/>
                      </a:lnTo>
                      <a:lnTo>
                        <a:pt x="13301" y="11684"/>
                      </a:lnTo>
                      <a:lnTo>
                        <a:pt x="13281" y="11685"/>
                      </a:lnTo>
                      <a:lnTo>
                        <a:pt x="13265" y="11689"/>
                      </a:lnTo>
                      <a:lnTo>
                        <a:pt x="13253" y="11697"/>
                      </a:lnTo>
                      <a:lnTo>
                        <a:pt x="13245" y="11709"/>
                      </a:lnTo>
                      <a:lnTo>
                        <a:pt x="13220" y="11709"/>
                      </a:lnTo>
                      <a:lnTo>
                        <a:pt x="13208" y="11714"/>
                      </a:lnTo>
                      <a:lnTo>
                        <a:pt x="13184" y="11734"/>
                      </a:lnTo>
                      <a:lnTo>
                        <a:pt x="13170" y="11736"/>
                      </a:lnTo>
                      <a:lnTo>
                        <a:pt x="13158" y="11733"/>
                      </a:lnTo>
                      <a:lnTo>
                        <a:pt x="13138" y="11721"/>
                      </a:lnTo>
                      <a:lnTo>
                        <a:pt x="13097" y="11686"/>
                      </a:lnTo>
                      <a:lnTo>
                        <a:pt x="13075" y="11660"/>
                      </a:lnTo>
                      <a:lnTo>
                        <a:pt x="13065" y="11643"/>
                      </a:lnTo>
                      <a:lnTo>
                        <a:pt x="13060" y="11630"/>
                      </a:lnTo>
                      <a:lnTo>
                        <a:pt x="13057" y="11610"/>
                      </a:lnTo>
                      <a:lnTo>
                        <a:pt x="13072" y="11597"/>
                      </a:lnTo>
                      <a:lnTo>
                        <a:pt x="13084" y="11590"/>
                      </a:lnTo>
                      <a:lnTo>
                        <a:pt x="13101" y="11556"/>
                      </a:lnTo>
                      <a:lnTo>
                        <a:pt x="13111" y="11565"/>
                      </a:lnTo>
                      <a:cubicBezTo>
                        <a:pt x="13112" y="11568"/>
                        <a:pt x="13112" y="11572"/>
                        <a:pt x="13113" y="11575"/>
                      </a:cubicBezTo>
                      <a:lnTo>
                        <a:pt x="13113" y="11581"/>
                      </a:lnTo>
                      <a:lnTo>
                        <a:pt x="13106" y="11591"/>
                      </a:lnTo>
                      <a:lnTo>
                        <a:pt x="13082" y="11619"/>
                      </a:lnTo>
                      <a:cubicBezTo>
                        <a:pt x="13084" y="11618"/>
                        <a:pt x="13086" y="11618"/>
                        <a:pt x="13088" y="11618"/>
                      </a:cubicBezTo>
                      <a:lnTo>
                        <a:pt x="13098" y="11611"/>
                      </a:lnTo>
                      <a:lnTo>
                        <a:pt x="13107" y="11602"/>
                      </a:lnTo>
                      <a:lnTo>
                        <a:pt x="13112" y="11595"/>
                      </a:lnTo>
                      <a:lnTo>
                        <a:pt x="13126" y="11560"/>
                      </a:lnTo>
                      <a:lnTo>
                        <a:pt x="13176" y="11505"/>
                      </a:lnTo>
                      <a:lnTo>
                        <a:pt x="13202" y="11491"/>
                      </a:lnTo>
                      <a:lnTo>
                        <a:pt x="13225" y="11489"/>
                      </a:lnTo>
                      <a:lnTo>
                        <a:pt x="13236" y="11483"/>
                      </a:lnTo>
                      <a:lnTo>
                        <a:pt x="13255" y="11466"/>
                      </a:lnTo>
                      <a:lnTo>
                        <a:pt x="13271" y="11457"/>
                      </a:lnTo>
                      <a:lnTo>
                        <a:pt x="13288" y="11451"/>
                      </a:lnTo>
                      <a:lnTo>
                        <a:pt x="13304" y="11456"/>
                      </a:lnTo>
                      <a:lnTo>
                        <a:pt x="13319" y="11433"/>
                      </a:lnTo>
                      <a:lnTo>
                        <a:pt x="13333" y="11421"/>
                      </a:lnTo>
                      <a:lnTo>
                        <a:pt x="13354" y="11408"/>
                      </a:lnTo>
                      <a:cubicBezTo>
                        <a:pt x="13360" y="11406"/>
                        <a:pt x="13365" y="11405"/>
                        <a:pt x="13370" y="11403"/>
                      </a:cubicBezTo>
                      <a:lnTo>
                        <a:pt x="13392" y="11369"/>
                      </a:lnTo>
                      <a:lnTo>
                        <a:pt x="13429" y="11355"/>
                      </a:lnTo>
                      <a:lnTo>
                        <a:pt x="13477" y="11344"/>
                      </a:lnTo>
                      <a:lnTo>
                        <a:pt x="13481" y="11342"/>
                      </a:lnTo>
                      <a:lnTo>
                        <a:pt x="13514" y="11318"/>
                      </a:lnTo>
                      <a:lnTo>
                        <a:pt x="13524" y="11303"/>
                      </a:lnTo>
                      <a:lnTo>
                        <a:pt x="13547" y="11293"/>
                      </a:lnTo>
                      <a:lnTo>
                        <a:pt x="13546" y="11298"/>
                      </a:lnTo>
                      <a:lnTo>
                        <a:pt x="13534" y="11305"/>
                      </a:lnTo>
                      <a:lnTo>
                        <a:pt x="13524" y="11319"/>
                      </a:lnTo>
                      <a:lnTo>
                        <a:pt x="13540" y="11316"/>
                      </a:lnTo>
                      <a:lnTo>
                        <a:pt x="13573" y="11301"/>
                      </a:lnTo>
                      <a:lnTo>
                        <a:pt x="13582" y="11281"/>
                      </a:lnTo>
                      <a:lnTo>
                        <a:pt x="13605" y="11274"/>
                      </a:lnTo>
                      <a:lnTo>
                        <a:pt x="13614" y="11285"/>
                      </a:lnTo>
                      <a:lnTo>
                        <a:pt x="13625" y="11298"/>
                      </a:lnTo>
                      <a:lnTo>
                        <a:pt x="13626" y="11304"/>
                      </a:lnTo>
                      <a:lnTo>
                        <a:pt x="13624" y="11309"/>
                      </a:lnTo>
                      <a:lnTo>
                        <a:pt x="13606" y="11318"/>
                      </a:lnTo>
                      <a:lnTo>
                        <a:pt x="13567" y="11351"/>
                      </a:lnTo>
                      <a:lnTo>
                        <a:pt x="13546" y="11363"/>
                      </a:lnTo>
                      <a:lnTo>
                        <a:pt x="13522" y="11379"/>
                      </a:lnTo>
                      <a:lnTo>
                        <a:pt x="13533" y="11392"/>
                      </a:lnTo>
                      <a:lnTo>
                        <a:pt x="13537" y="11403"/>
                      </a:lnTo>
                      <a:lnTo>
                        <a:pt x="13515" y="11406"/>
                      </a:lnTo>
                      <a:lnTo>
                        <a:pt x="13499" y="11406"/>
                      </a:lnTo>
                      <a:lnTo>
                        <a:pt x="13489" y="11411"/>
                      </a:lnTo>
                      <a:lnTo>
                        <a:pt x="13467" y="11430"/>
                      </a:lnTo>
                      <a:lnTo>
                        <a:pt x="13453" y="11431"/>
                      </a:lnTo>
                      <a:lnTo>
                        <a:pt x="13439" y="11435"/>
                      </a:lnTo>
                      <a:lnTo>
                        <a:pt x="13449" y="11450"/>
                      </a:lnTo>
                      <a:lnTo>
                        <a:pt x="13468" y="11468"/>
                      </a:lnTo>
                      <a:lnTo>
                        <a:pt x="13477" y="11469"/>
                      </a:lnTo>
                      <a:lnTo>
                        <a:pt x="13490" y="11464"/>
                      </a:lnTo>
                      <a:lnTo>
                        <a:pt x="13528" y="11480"/>
                      </a:lnTo>
                      <a:lnTo>
                        <a:pt x="13558" y="11499"/>
                      </a:lnTo>
                      <a:lnTo>
                        <a:pt x="13546" y="11504"/>
                      </a:lnTo>
                      <a:lnTo>
                        <a:pt x="13533" y="11505"/>
                      </a:lnTo>
                      <a:cubicBezTo>
                        <a:pt x="13528" y="11507"/>
                        <a:pt x="13522" y="11508"/>
                        <a:pt x="13517" y="11510"/>
                      </a:cubicBezTo>
                      <a:lnTo>
                        <a:pt x="13513" y="11527"/>
                      </a:lnTo>
                      <a:lnTo>
                        <a:pt x="13508" y="11540"/>
                      </a:lnTo>
                      <a:lnTo>
                        <a:pt x="13505" y="11535"/>
                      </a:lnTo>
                      <a:lnTo>
                        <a:pt x="13504" y="11527"/>
                      </a:lnTo>
                      <a:lnTo>
                        <a:pt x="13495" y="11524"/>
                      </a:lnTo>
                      <a:lnTo>
                        <a:pt x="13486" y="11534"/>
                      </a:lnTo>
                      <a:lnTo>
                        <a:pt x="13481" y="11572"/>
                      </a:lnTo>
                      <a:lnTo>
                        <a:pt x="13463" y="11602"/>
                      </a:lnTo>
                      <a:lnTo>
                        <a:pt x="13459" y="11619"/>
                      </a:lnTo>
                      <a:lnTo>
                        <a:pt x="13461" y="11631"/>
                      </a:lnTo>
                      <a:lnTo>
                        <a:pt x="13465" y="11632"/>
                      </a:lnTo>
                      <a:lnTo>
                        <a:pt x="13470" y="11630"/>
                      </a:lnTo>
                      <a:cubicBezTo>
                        <a:pt x="13470" y="11633"/>
                        <a:pt x="13471" y="11636"/>
                        <a:pt x="13472" y="11639"/>
                      </a:cubicBezTo>
                      <a:lnTo>
                        <a:pt x="13470" y="11649"/>
                      </a:lnTo>
                      <a:lnTo>
                        <a:pt x="13420" y="11674"/>
                      </a:lnTo>
                      <a:lnTo>
                        <a:pt x="13415" y="11682"/>
                      </a:lnTo>
                      <a:lnTo>
                        <a:pt x="13399" y="11682"/>
                      </a:lnTo>
                      <a:lnTo>
                        <a:pt x="13378" y="11673"/>
                      </a:lnTo>
                      <a:lnTo>
                        <a:pt x="13361" y="11670"/>
                      </a:lnTo>
                      <a:lnTo>
                        <a:pt x="13352" y="11675"/>
                      </a:lnTo>
                      <a:lnTo>
                        <a:pt x="13343" y="11684"/>
                      </a:lnTo>
                      <a:lnTo>
                        <a:pt x="13350" y="11686"/>
                      </a:lnTo>
                      <a:lnTo>
                        <a:pt x="13357" y="11686"/>
                      </a:lnTo>
                      <a:lnTo>
                        <a:pt x="13377" y="11689"/>
                      </a:lnTo>
                      <a:lnTo>
                        <a:pt x="13369" y="11698"/>
                      </a:lnTo>
                      <a:lnTo>
                        <a:pt x="13336" y="11718"/>
                      </a:lnTo>
                      <a:lnTo>
                        <a:pt x="13338" y="11723"/>
                      </a:lnTo>
                      <a:lnTo>
                        <a:pt x="13342" y="11727"/>
                      </a:lnTo>
                      <a:lnTo>
                        <a:pt x="13384" y="11725"/>
                      </a:lnTo>
                      <a:lnTo>
                        <a:pt x="13424" y="11732"/>
                      </a:lnTo>
                      <a:lnTo>
                        <a:pt x="13438" y="11740"/>
                      </a:lnTo>
                      <a:lnTo>
                        <a:pt x="13451" y="11758"/>
                      </a:lnTo>
                      <a:lnTo>
                        <a:pt x="13461" y="11764"/>
                      </a:lnTo>
                      <a:lnTo>
                        <a:pt x="13475" y="11767"/>
                      </a:lnTo>
                      <a:lnTo>
                        <a:pt x="13486" y="11768"/>
                      </a:lnTo>
                      <a:lnTo>
                        <a:pt x="13505" y="11765"/>
                      </a:lnTo>
                      <a:lnTo>
                        <a:pt x="13524" y="11754"/>
                      </a:lnTo>
                      <a:lnTo>
                        <a:pt x="13580" y="11787"/>
                      </a:lnTo>
                      <a:lnTo>
                        <a:pt x="13599" y="11789"/>
                      </a:lnTo>
                      <a:lnTo>
                        <a:pt x="13646" y="11786"/>
                      </a:lnTo>
                      <a:lnTo>
                        <a:pt x="13658" y="11788"/>
                      </a:lnTo>
                      <a:lnTo>
                        <a:pt x="13758" y="11827"/>
                      </a:lnTo>
                      <a:lnTo>
                        <a:pt x="13790" y="11847"/>
                      </a:lnTo>
                      <a:lnTo>
                        <a:pt x="13849" y="11873"/>
                      </a:lnTo>
                      <a:lnTo>
                        <a:pt x="13866" y="11878"/>
                      </a:lnTo>
                      <a:lnTo>
                        <a:pt x="13900" y="11886"/>
                      </a:lnTo>
                      <a:lnTo>
                        <a:pt x="13943" y="11902"/>
                      </a:lnTo>
                      <a:lnTo>
                        <a:pt x="13953" y="11903"/>
                      </a:lnTo>
                      <a:lnTo>
                        <a:pt x="13998" y="11899"/>
                      </a:lnTo>
                      <a:lnTo>
                        <a:pt x="14034" y="11910"/>
                      </a:lnTo>
                      <a:lnTo>
                        <a:pt x="14048" y="11925"/>
                      </a:lnTo>
                      <a:lnTo>
                        <a:pt x="14091" y="11926"/>
                      </a:lnTo>
                      <a:lnTo>
                        <a:pt x="14104" y="11935"/>
                      </a:lnTo>
                      <a:lnTo>
                        <a:pt x="14127" y="11973"/>
                      </a:lnTo>
                      <a:lnTo>
                        <a:pt x="14149" y="12009"/>
                      </a:lnTo>
                      <a:lnTo>
                        <a:pt x="14170" y="12032"/>
                      </a:lnTo>
                      <a:cubicBezTo>
                        <a:pt x="14171" y="12037"/>
                        <a:pt x="14172" y="12042"/>
                        <a:pt x="14174" y="12046"/>
                      </a:cubicBezTo>
                      <a:lnTo>
                        <a:pt x="14175" y="12057"/>
                      </a:lnTo>
                      <a:lnTo>
                        <a:pt x="14172" y="12077"/>
                      </a:lnTo>
                      <a:lnTo>
                        <a:pt x="14152" y="12115"/>
                      </a:lnTo>
                      <a:lnTo>
                        <a:pt x="14143" y="12135"/>
                      </a:lnTo>
                      <a:lnTo>
                        <a:pt x="14103" y="12175"/>
                      </a:lnTo>
                      <a:lnTo>
                        <a:pt x="14088" y="12188"/>
                      </a:lnTo>
                      <a:lnTo>
                        <a:pt x="14069" y="12198"/>
                      </a:lnTo>
                      <a:lnTo>
                        <a:pt x="14053" y="12217"/>
                      </a:lnTo>
                      <a:lnTo>
                        <a:pt x="13999" y="12258"/>
                      </a:lnTo>
                      <a:lnTo>
                        <a:pt x="13980" y="12267"/>
                      </a:lnTo>
                      <a:lnTo>
                        <a:pt x="13961" y="12267"/>
                      </a:lnTo>
                      <a:lnTo>
                        <a:pt x="13949" y="12273"/>
                      </a:lnTo>
                      <a:lnTo>
                        <a:pt x="13934" y="12274"/>
                      </a:lnTo>
                      <a:lnTo>
                        <a:pt x="13875" y="12271"/>
                      </a:lnTo>
                      <a:lnTo>
                        <a:pt x="13796" y="12308"/>
                      </a:lnTo>
                      <a:lnTo>
                        <a:pt x="13757" y="12333"/>
                      </a:lnTo>
                      <a:lnTo>
                        <a:pt x="13733" y="12342"/>
                      </a:lnTo>
                      <a:lnTo>
                        <a:pt x="13662" y="12349"/>
                      </a:lnTo>
                      <a:lnTo>
                        <a:pt x="13639" y="12342"/>
                      </a:lnTo>
                      <a:lnTo>
                        <a:pt x="13590" y="12349"/>
                      </a:lnTo>
                      <a:lnTo>
                        <a:pt x="13535" y="12352"/>
                      </a:lnTo>
                      <a:lnTo>
                        <a:pt x="13521" y="12340"/>
                      </a:lnTo>
                      <a:lnTo>
                        <a:pt x="13487" y="12334"/>
                      </a:lnTo>
                      <a:lnTo>
                        <a:pt x="13469" y="12341"/>
                      </a:lnTo>
                      <a:lnTo>
                        <a:pt x="13461" y="12347"/>
                      </a:lnTo>
                      <a:lnTo>
                        <a:pt x="13452" y="12360"/>
                      </a:lnTo>
                      <a:lnTo>
                        <a:pt x="13437" y="12361"/>
                      </a:lnTo>
                      <a:lnTo>
                        <a:pt x="13416" y="12357"/>
                      </a:lnTo>
                      <a:lnTo>
                        <a:pt x="13399" y="12346"/>
                      </a:lnTo>
                      <a:lnTo>
                        <a:pt x="13372" y="12310"/>
                      </a:lnTo>
                      <a:lnTo>
                        <a:pt x="13361" y="12308"/>
                      </a:lnTo>
                      <a:lnTo>
                        <a:pt x="13353" y="12310"/>
                      </a:lnTo>
                      <a:lnTo>
                        <a:pt x="13302" y="12335"/>
                      </a:lnTo>
                      <a:lnTo>
                        <a:pt x="13262" y="12329"/>
                      </a:lnTo>
                      <a:lnTo>
                        <a:pt x="13248" y="12322"/>
                      </a:lnTo>
                      <a:lnTo>
                        <a:pt x="13232" y="12308"/>
                      </a:lnTo>
                      <a:lnTo>
                        <a:pt x="13229" y="12298"/>
                      </a:lnTo>
                      <a:lnTo>
                        <a:pt x="13232" y="12292"/>
                      </a:lnTo>
                      <a:lnTo>
                        <a:pt x="13232" y="12285"/>
                      </a:lnTo>
                      <a:lnTo>
                        <a:pt x="13210" y="12285"/>
                      </a:lnTo>
                      <a:lnTo>
                        <a:pt x="13176" y="12311"/>
                      </a:lnTo>
                      <a:lnTo>
                        <a:pt x="13095" y="12328"/>
                      </a:lnTo>
                      <a:lnTo>
                        <a:pt x="12975" y="12345"/>
                      </a:lnTo>
                      <a:lnTo>
                        <a:pt x="12961" y="12350"/>
                      </a:lnTo>
                      <a:lnTo>
                        <a:pt x="12915" y="12379"/>
                      </a:lnTo>
                      <a:lnTo>
                        <a:pt x="12858" y="12405"/>
                      </a:lnTo>
                      <a:lnTo>
                        <a:pt x="12826" y="12424"/>
                      </a:lnTo>
                      <a:lnTo>
                        <a:pt x="12797" y="12454"/>
                      </a:lnTo>
                      <a:lnTo>
                        <a:pt x="12710" y="12514"/>
                      </a:lnTo>
                      <a:lnTo>
                        <a:pt x="12698" y="12544"/>
                      </a:lnTo>
                      <a:lnTo>
                        <a:pt x="12685" y="12555"/>
                      </a:lnTo>
                      <a:lnTo>
                        <a:pt x="12619" y="12570"/>
                      </a:lnTo>
                      <a:lnTo>
                        <a:pt x="12548" y="12565"/>
                      </a:lnTo>
                      <a:lnTo>
                        <a:pt x="12484" y="12584"/>
                      </a:lnTo>
                      <a:lnTo>
                        <a:pt x="12394" y="12586"/>
                      </a:lnTo>
                      <a:lnTo>
                        <a:pt x="12368" y="12590"/>
                      </a:lnTo>
                      <a:lnTo>
                        <a:pt x="12361" y="12599"/>
                      </a:lnTo>
                      <a:lnTo>
                        <a:pt x="12358" y="12612"/>
                      </a:lnTo>
                      <a:lnTo>
                        <a:pt x="12357" y="12628"/>
                      </a:lnTo>
                      <a:lnTo>
                        <a:pt x="12363" y="12634"/>
                      </a:lnTo>
                      <a:lnTo>
                        <a:pt x="12368" y="12637"/>
                      </a:lnTo>
                      <a:lnTo>
                        <a:pt x="12393" y="12648"/>
                      </a:lnTo>
                      <a:lnTo>
                        <a:pt x="12409" y="12652"/>
                      </a:lnTo>
                      <a:lnTo>
                        <a:pt x="12475" y="12649"/>
                      </a:lnTo>
                      <a:cubicBezTo>
                        <a:pt x="12478" y="12648"/>
                        <a:pt x="12481" y="12648"/>
                        <a:pt x="12483" y="12648"/>
                      </a:cubicBezTo>
                      <a:lnTo>
                        <a:pt x="12483" y="12651"/>
                      </a:lnTo>
                      <a:lnTo>
                        <a:pt x="12432" y="12665"/>
                      </a:lnTo>
                      <a:lnTo>
                        <a:pt x="12366" y="12685"/>
                      </a:lnTo>
                      <a:lnTo>
                        <a:pt x="12352" y="12691"/>
                      </a:lnTo>
                      <a:lnTo>
                        <a:pt x="12328" y="12710"/>
                      </a:lnTo>
                      <a:lnTo>
                        <a:pt x="12336" y="12714"/>
                      </a:lnTo>
                      <a:lnTo>
                        <a:pt x="12345" y="12716"/>
                      </a:lnTo>
                      <a:lnTo>
                        <a:pt x="12357" y="12716"/>
                      </a:lnTo>
                      <a:lnTo>
                        <a:pt x="12370" y="12721"/>
                      </a:lnTo>
                      <a:lnTo>
                        <a:pt x="12364" y="12728"/>
                      </a:lnTo>
                      <a:lnTo>
                        <a:pt x="12323" y="12734"/>
                      </a:lnTo>
                      <a:lnTo>
                        <a:pt x="12307" y="12739"/>
                      </a:lnTo>
                      <a:lnTo>
                        <a:pt x="12255" y="12742"/>
                      </a:lnTo>
                      <a:lnTo>
                        <a:pt x="12206" y="12755"/>
                      </a:lnTo>
                      <a:lnTo>
                        <a:pt x="12200" y="12754"/>
                      </a:lnTo>
                      <a:lnTo>
                        <a:pt x="12205" y="12745"/>
                      </a:lnTo>
                      <a:lnTo>
                        <a:pt x="12209" y="12739"/>
                      </a:lnTo>
                      <a:lnTo>
                        <a:pt x="12207" y="12736"/>
                      </a:lnTo>
                      <a:lnTo>
                        <a:pt x="12189" y="12734"/>
                      </a:lnTo>
                      <a:lnTo>
                        <a:pt x="12174" y="12737"/>
                      </a:lnTo>
                      <a:lnTo>
                        <a:pt x="12168" y="12742"/>
                      </a:lnTo>
                      <a:lnTo>
                        <a:pt x="12188" y="12756"/>
                      </a:lnTo>
                      <a:lnTo>
                        <a:pt x="12180" y="12763"/>
                      </a:lnTo>
                      <a:lnTo>
                        <a:pt x="12170" y="12767"/>
                      </a:lnTo>
                      <a:lnTo>
                        <a:pt x="12132" y="12774"/>
                      </a:lnTo>
                      <a:lnTo>
                        <a:pt x="12110" y="12768"/>
                      </a:lnTo>
                      <a:lnTo>
                        <a:pt x="12105" y="12762"/>
                      </a:lnTo>
                      <a:lnTo>
                        <a:pt x="12101" y="12756"/>
                      </a:lnTo>
                      <a:lnTo>
                        <a:pt x="12076" y="12760"/>
                      </a:lnTo>
                      <a:lnTo>
                        <a:pt x="12060" y="12771"/>
                      </a:lnTo>
                      <a:lnTo>
                        <a:pt x="12018" y="12776"/>
                      </a:lnTo>
                      <a:lnTo>
                        <a:pt x="11982" y="12814"/>
                      </a:lnTo>
                      <a:lnTo>
                        <a:pt x="11959" y="12845"/>
                      </a:lnTo>
                      <a:lnTo>
                        <a:pt x="11940" y="12853"/>
                      </a:lnTo>
                      <a:lnTo>
                        <a:pt x="11937" y="12872"/>
                      </a:lnTo>
                      <a:lnTo>
                        <a:pt x="11941" y="12907"/>
                      </a:lnTo>
                      <a:lnTo>
                        <a:pt x="11934" y="12922"/>
                      </a:lnTo>
                      <a:lnTo>
                        <a:pt x="11934" y="12929"/>
                      </a:lnTo>
                      <a:lnTo>
                        <a:pt x="11938" y="12938"/>
                      </a:lnTo>
                      <a:lnTo>
                        <a:pt x="11974" y="12931"/>
                      </a:lnTo>
                      <a:lnTo>
                        <a:pt x="11994" y="12922"/>
                      </a:lnTo>
                      <a:lnTo>
                        <a:pt x="12046" y="12909"/>
                      </a:lnTo>
                      <a:lnTo>
                        <a:pt x="12057" y="12909"/>
                      </a:lnTo>
                      <a:lnTo>
                        <a:pt x="12060" y="12914"/>
                      </a:lnTo>
                      <a:lnTo>
                        <a:pt x="12046" y="12931"/>
                      </a:lnTo>
                      <a:lnTo>
                        <a:pt x="12032" y="12946"/>
                      </a:lnTo>
                      <a:lnTo>
                        <a:pt x="12028" y="12954"/>
                      </a:lnTo>
                      <a:lnTo>
                        <a:pt x="12034" y="12959"/>
                      </a:lnTo>
                      <a:lnTo>
                        <a:pt x="12057" y="12979"/>
                      </a:lnTo>
                      <a:lnTo>
                        <a:pt x="12058" y="12989"/>
                      </a:lnTo>
                      <a:lnTo>
                        <a:pt x="12052" y="12996"/>
                      </a:lnTo>
                      <a:lnTo>
                        <a:pt x="12055" y="13004"/>
                      </a:lnTo>
                      <a:lnTo>
                        <a:pt x="12063" y="13010"/>
                      </a:lnTo>
                      <a:lnTo>
                        <a:pt x="12071" y="13007"/>
                      </a:lnTo>
                      <a:lnTo>
                        <a:pt x="12079" y="13008"/>
                      </a:lnTo>
                      <a:lnTo>
                        <a:pt x="12087" y="13012"/>
                      </a:lnTo>
                      <a:lnTo>
                        <a:pt x="12071" y="13032"/>
                      </a:lnTo>
                      <a:lnTo>
                        <a:pt x="12054" y="13040"/>
                      </a:lnTo>
                      <a:lnTo>
                        <a:pt x="12050" y="13045"/>
                      </a:lnTo>
                      <a:lnTo>
                        <a:pt x="12055" y="13053"/>
                      </a:lnTo>
                      <a:lnTo>
                        <a:pt x="12057" y="13058"/>
                      </a:lnTo>
                      <a:lnTo>
                        <a:pt x="12065" y="13068"/>
                      </a:lnTo>
                      <a:lnTo>
                        <a:pt x="12076" y="13078"/>
                      </a:lnTo>
                      <a:lnTo>
                        <a:pt x="12087" y="13082"/>
                      </a:lnTo>
                      <a:lnTo>
                        <a:pt x="12114" y="13078"/>
                      </a:lnTo>
                      <a:lnTo>
                        <a:pt x="12107" y="13085"/>
                      </a:lnTo>
                      <a:lnTo>
                        <a:pt x="12071" y="13096"/>
                      </a:lnTo>
                      <a:lnTo>
                        <a:pt x="12056" y="13096"/>
                      </a:lnTo>
                      <a:lnTo>
                        <a:pt x="12050" y="13092"/>
                      </a:lnTo>
                      <a:lnTo>
                        <a:pt x="12044" y="13095"/>
                      </a:lnTo>
                      <a:lnTo>
                        <a:pt x="12042" y="13106"/>
                      </a:lnTo>
                      <a:lnTo>
                        <a:pt x="12037" y="13104"/>
                      </a:lnTo>
                      <a:lnTo>
                        <a:pt x="12029" y="13095"/>
                      </a:lnTo>
                      <a:lnTo>
                        <a:pt x="12030" y="13084"/>
                      </a:lnTo>
                      <a:lnTo>
                        <a:pt x="12025" y="13073"/>
                      </a:lnTo>
                      <a:lnTo>
                        <a:pt x="12012" y="13063"/>
                      </a:lnTo>
                      <a:lnTo>
                        <a:pt x="12002" y="13063"/>
                      </a:lnTo>
                      <a:lnTo>
                        <a:pt x="11992" y="13067"/>
                      </a:lnTo>
                      <a:lnTo>
                        <a:pt x="11992" y="13077"/>
                      </a:lnTo>
                      <a:lnTo>
                        <a:pt x="12003" y="13094"/>
                      </a:lnTo>
                      <a:lnTo>
                        <a:pt x="12002" y="13106"/>
                      </a:lnTo>
                      <a:lnTo>
                        <a:pt x="11991" y="13107"/>
                      </a:lnTo>
                      <a:lnTo>
                        <a:pt x="11983" y="13123"/>
                      </a:lnTo>
                      <a:lnTo>
                        <a:pt x="11991" y="13128"/>
                      </a:lnTo>
                      <a:lnTo>
                        <a:pt x="12006" y="13131"/>
                      </a:lnTo>
                      <a:lnTo>
                        <a:pt x="12022" y="13137"/>
                      </a:lnTo>
                      <a:lnTo>
                        <a:pt x="12032" y="13137"/>
                      </a:lnTo>
                      <a:lnTo>
                        <a:pt x="12037" y="13133"/>
                      </a:lnTo>
                      <a:lnTo>
                        <a:pt x="12046" y="13128"/>
                      </a:lnTo>
                      <a:lnTo>
                        <a:pt x="12066" y="13135"/>
                      </a:lnTo>
                      <a:lnTo>
                        <a:pt x="12079" y="13147"/>
                      </a:lnTo>
                      <a:lnTo>
                        <a:pt x="12089" y="13143"/>
                      </a:lnTo>
                      <a:lnTo>
                        <a:pt x="12124" y="13151"/>
                      </a:lnTo>
                      <a:lnTo>
                        <a:pt x="12135" y="13151"/>
                      </a:lnTo>
                      <a:lnTo>
                        <a:pt x="12141" y="13166"/>
                      </a:lnTo>
                      <a:lnTo>
                        <a:pt x="12138" y="13191"/>
                      </a:lnTo>
                      <a:lnTo>
                        <a:pt x="12116" y="13199"/>
                      </a:lnTo>
                      <a:lnTo>
                        <a:pt x="12115" y="13205"/>
                      </a:lnTo>
                      <a:lnTo>
                        <a:pt x="12129" y="13211"/>
                      </a:lnTo>
                      <a:lnTo>
                        <a:pt x="12139" y="13228"/>
                      </a:lnTo>
                      <a:lnTo>
                        <a:pt x="12143" y="13243"/>
                      </a:lnTo>
                      <a:lnTo>
                        <a:pt x="12155" y="13248"/>
                      </a:lnTo>
                      <a:lnTo>
                        <a:pt x="12168" y="13247"/>
                      </a:lnTo>
                      <a:lnTo>
                        <a:pt x="12173" y="13252"/>
                      </a:lnTo>
                      <a:lnTo>
                        <a:pt x="12193" y="13259"/>
                      </a:lnTo>
                      <a:lnTo>
                        <a:pt x="12196" y="13271"/>
                      </a:lnTo>
                      <a:lnTo>
                        <a:pt x="12171" y="13282"/>
                      </a:lnTo>
                      <a:lnTo>
                        <a:pt x="12160" y="13283"/>
                      </a:lnTo>
                      <a:lnTo>
                        <a:pt x="12153" y="13292"/>
                      </a:lnTo>
                      <a:lnTo>
                        <a:pt x="12157" y="13307"/>
                      </a:lnTo>
                      <a:lnTo>
                        <a:pt x="12164" y="13304"/>
                      </a:lnTo>
                      <a:lnTo>
                        <a:pt x="12169" y="13298"/>
                      </a:lnTo>
                      <a:lnTo>
                        <a:pt x="12220" y="13293"/>
                      </a:lnTo>
                      <a:lnTo>
                        <a:pt x="12292" y="13279"/>
                      </a:lnTo>
                      <a:cubicBezTo>
                        <a:pt x="12298" y="13278"/>
                        <a:pt x="12304" y="13277"/>
                        <a:pt x="12310" y="13276"/>
                      </a:cubicBezTo>
                      <a:lnTo>
                        <a:pt x="12307" y="13282"/>
                      </a:lnTo>
                      <a:lnTo>
                        <a:pt x="12286" y="13297"/>
                      </a:lnTo>
                      <a:lnTo>
                        <a:pt x="12276" y="13312"/>
                      </a:lnTo>
                      <a:lnTo>
                        <a:pt x="12265" y="13318"/>
                      </a:lnTo>
                      <a:lnTo>
                        <a:pt x="12218" y="13329"/>
                      </a:lnTo>
                      <a:lnTo>
                        <a:pt x="12207" y="13335"/>
                      </a:lnTo>
                      <a:lnTo>
                        <a:pt x="12193" y="13338"/>
                      </a:lnTo>
                      <a:lnTo>
                        <a:pt x="12191" y="13343"/>
                      </a:lnTo>
                      <a:lnTo>
                        <a:pt x="12205" y="13346"/>
                      </a:lnTo>
                      <a:lnTo>
                        <a:pt x="12223" y="13345"/>
                      </a:lnTo>
                      <a:lnTo>
                        <a:pt x="12246" y="13332"/>
                      </a:lnTo>
                      <a:lnTo>
                        <a:pt x="12289" y="13324"/>
                      </a:lnTo>
                      <a:lnTo>
                        <a:pt x="12280" y="13337"/>
                      </a:lnTo>
                      <a:lnTo>
                        <a:pt x="12282" y="13343"/>
                      </a:lnTo>
                      <a:lnTo>
                        <a:pt x="12296" y="13339"/>
                      </a:lnTo>
                      <a:lnTo>
                        <a:pt x="12308" y="13331"/>
                      </a:lnTo>
                      <a:lnTo>
                        <a:pt x="12323" y="13308"/>
                      </a:lnTo>
                      <a:lnTo>
                        <a:pt x="12351" y="13306"/>
                      </a:lnTo>
                      <a:lnTo>
                        <a:pt x="12390" y="13316"/>
                      </a:lnTo>
                      <a:lnTo>
                        <a:pt x="12406" y="13318"/>
                      </a:lnTo>
                      <a:cubicBezTo>
                        <a:pt x="12410" y="13317"/>
                        <a:pt x="12414" y="13317"/>
                        <a:pt x="12418" y="13316"/>
                      </a:cubicBezTo>
                      <a:lnTo>
                        <a:pt x="12429" y="13308"/>
                      </a:lnTo>
                      <a:lnTo>
                        <a:pt x="12440" y="13309"/>
                      </a:lnTo>
                      <a:lnTo>
                        <a:pt x="12445" y="13317"/>
                      </a:lnTo>
                      <a:lnTo>
                        <a:pt x="12447" y="13325"/>
                      </a:lnTo>
                      <a:lnTo>
                        <a:pt x="12456" y="13335"/>
                      </a:lnTo>
                      <a:lnTo>
                        <a:pt x="12463" y="13353"/>
                      </a:lnTo>
                      <a:lnTo>
                        <a:pt x="12477" y="13362"/>
                      </a:lnTo>
                      <a:lnTo>
                        <a:pt x="12497" y="13369"/>
                      </a:lnTo>
                      <a:lnTo>
                        <a:pt x="12552" y="13375"/>
                      </a:lnTo>
                      <a:lnTo>
                        <a:pt x="12568" y="13371"/>
                      </a:lnTo>
                      <a:lnTo>
                        <a:pt x="12613" y="13351"/>
                      </a:lnTo>
                      <a:lnTo>
                        <a:pt x="12635" y="13337"/>
                      </a:lnTo>
                      <a:lnTo>
                        <a:pt x="12645" y="13339"/>
                      </a:lnTo>
                      <a:lnTo>
                        <a:pt x="12660" y="13344"/>
                      </a:lnTo>
                      <a:lnTo>
                        <a:pt x="12669" y="13338"/>
                      </a:lnTo>
                      <a:lnTo>
                        <a:pt x="12674" y="13331"/>
                      </a:lnTo>
                      <a:lnTo>
                        <a:pt x="12675" y="13308"/>
                      </a:lnTo>
                      <a:lnTo>
                        <a:pt x="12681" y="13295"/>
                      </a:lnTo>
                      <a:lnTo>
                        <a:pt x="12679" y="13252"/>
                      </a:lnTo>
                      <a:lnTo>
                        <a:pt x="12687" y="13241"/>
                      </a:lnTo>
                      <a:lnTo>
                        <a:pt x="12735" y="13235"/>
                      </a:lnTo>
                      <a:lnTo>
                        <a:pt x="12781" y="13230"/>
                      </a:lnTo>
                      <a:lnTo>
                        <a:pt x="12799" y="13230"/>
                      </a:lnTo>
                      <a:lnTo>
                        <a:pt x="12868" y="13246"/>
                      </a:lnTo>
                      <a:lnTo>
                        <a:pt x="12908" y="13251"/>
                      </a:lnTo>
                      <a:lnTo>
                        <a:pt x="12927" y="13261"/>
                      </a:lnTo>
                      <a:lnTo>
                        <a:pt x="12955" y="13284"/>
                      </a:lnTo>
                      <a:lnTo>
                        <a:pt x="12971" y="13295"/>
                      </a:lnTo>
                      <a:lnTo>
                        <a:pt x="12997" y="13302"/>
                      </a:lnTo>
                      <a:lnTo>
                        <a:pt x="13039" y="13304"/>
                      </a:lnTo>
                      <a:lnTo>
                        <a:pt x="13059" y="13291"/>
                      </a:lnTo>
                      <a:lnTo>
                        <a:pt x="13084" y="13284"/>
                      </a:lnTo>
                      <a:lnTo>
                        <a:pt x="13136" y="13265"/>
                      </a:lnTo>
                      <a:lnTo>
                        <a:pt x="13149" y="13264"/>
                      </a:lnTo>
                      <a:lnTo>
                        <a:pt x="13174" y="13252"/>
                      </a:lnTo>
                      <a:lnTo>
                        <a:pt x="13211" y="13226"/>
                      </a:lnTo>
                      <a:lnTo>
                        <a:pt x="13221" y="13217"/>
                      </a:lnTo>
                      <a:lnTo>
                        <a:pt x="13257" y="13167"/>
                      </a:lnTo>
                      <a:lnTo>
                        <a:pt x="13298" y="13129"/>
                      </a:lnTo>
                      <a:lnTo>
                        <a:pt x="13313" y="13121"/>
                      </a:lnTo>
                      <a:lnTo>
                        <a:pt x="13330" y="13119"/>
                      </a:lnTo>
                      <a:lnTo>
                        <a:pt x="13352" y="13126"/>
                      </a:lnTo>
                      <a:lnTo>
                        <a:pt x="13389" y="13132"/>
                      </a:lnTo>
                      <a:lnTo>
                        <a:pt x="13424" y="13133"/>
                      </a:lnTo>
                      <a:lnTo>
                        <a:pt x="13445" y="13125"/>
                      </a:lnTo>
                      <a:lnTo>
                        <a:pt x="13458" y="13112"/>
                      </a:lnTo>
                      <a:lnTo>
                        <a:pt x="13460" y="13100"/>
                      </a:lnTo>
                      <a:lnTo>
                        <a:pt x="13470" y="13091"/>
                      </a:lnTo>
                      <a:lnTo>
                        <a:pt x="13480" y="13087"/>
                      </a:lnTo>
                      <a:lnTo>
                        <a:pt x="13494" y="13072"/>
                      </a:lnTo>
                      <a:lnTo>
                        <a:pt x="13513" y="13057"/>
                      </a:lnTo>
                      <a:lnTo>
                        <a:pt x="13529" y="13063"/>
                      </a:lnTo>
                      <a:lnTo>
                        <a:pt x="13537" y="13068"/>
                      </a:lnTo>
                      <a:lnTo>
                        <a:pt x="13540" y="13078"/>
                      </a:lnTo>
                      <a:cubicBezTo>
                        <a:pt x="13541" y="13082"/>
                        <a:pt x="13542" y="13086"/>
                        <a:pt x="13542" y="13090"/>
                      </a:cubicBezTo>
                      <a:lnTo>
                        <a:pt x="13522" y="13117"/>
                      </a:lnTo>
                      <a:lnTo>
                        <a:pt x="13503" y="13141"/>
                      </a:lnTo>
                      <a:lnTo>
                        <a:pt x="13495" y="13158"/>
                      </a:lnTo>
                      <a:lnTo>
                        <a:pt x="13510" y="13178"/>
                      </a:lnTo>
                      <a:lnTo>
                        <a:pt x="13525" y="13200"/>
                      </a:lnTo>
                      <a:lnTo>
                        <a:pt x="13517" y="13215"/>
                      </a:lnTo>
                      <a:lnTo>
                        <a:pt x="13512" y="13227"/>
                      </a:lnTo>
                      <a:lnTo>
                        <a:pt x="13507" y="13271"/>
                      </a:lnTo>
                      <a:lnTo>
                        <a:pt x="13532" y="13290"/>
                      </a:lnTo>
                      <a:lnTo>
                        <a:pt x="13536" y="13299"/>
                      </a:lnTo>
                      <a:cubicBezTo>
                        <a:pt x="13536" y="13302"/>
                        <a:pt x="13537" y="13304"/>
                        <a:pt x="13538" y="13307"/>
                      </a:cubicBezTo>
                      <a:lnTo>
                        <a:pt x="13544" y="13318"/>
                      </a:lnTo>
                      <a:lnTo>
                        <a:pt x="13540" y="13344"/>
                      </a:lnTo>
                      <a:cubicBezTo>
                        <a:pt x="13541" y="13350"/>
                        <a:pt x="13542" y="13355"/>
                        <a:pt x="13543" y="13361"/>
                      </a:cubicBezTo>
                      <a:lnTo>
                        <a:pt x="13547" y="13375"/>
                      </a:lnTo>
                      <a:lnTo>
                        <a:pt x="13564" y="13405"/>
                      </a:lnTo>
                      <a:lnTo>
                        <a:pt x="13567" y="13418"/>
                      </a:lnTo>
                      <a:lnTo>
                        <a:pt x="13560" y="13428"/>
                      </a:lnTo>
                      <a:lnTo>
                        <a:pt x="13543" y="13441"/>
                      </a:lnTo>
                      <a:lnTo>
                        <a:pt x="13524" y="13475"/>
                      </a:lnTo>
                      <a:lnTo>
                        <a:pt x="13523" y="13509"/>
                      </a:lnTo>
                      <a:lnTo>
                        <a:pt x="13512" y="13535"/>
                      </a:lnTo>
                      <a:lnTo>
                        <a:pt x="13494" y="13598"/>
                      </a:lnTo>
                      <a:lnTo>
                        <a:pt x="13483" y="13617"/>
                      </a:lnTo>
                      <a:lnTo>
                        <a:pt x="13479" y="13639"/>
                      </a:lnTo>
                      <a:lnTo>
                        <a:pt x="13474" y="13656"/>
                      </a:lnTo>
                      <a:lnTo>
                        <a:pt x="13469" y="13668"/>
                      </a:lnTo>
                      <a:lnTo>
                        <a:pt x="13467" y="13687"/>
                      </a:lnTo>
                      <a:lnTo>
                        <a:pt x="13459" y="13710"/>
                      </a:lnTo>
                      <a:lnTo>
                        <a:pt x="13451" y="13744"/>
                      </a:lnTo>
                      <a:lnTo>
                        <a:pt x="13442" y="13811"/>
                      </a:lnTo>
                      <a:lnTo>
                        <a:pt x="13429" y="13860"/>
                      </a:lnTo>
                      <a:lnTo>
                        <a:pt x="13406" y="13911"/>
                      </a:lnTo>
                      <a:lnTo>
                        <a:pt x="13404" y="13912"/>
                      </a:lnTo>
                      <a:lnTo>
                        <a:pt x="13392" y="13930"/>
                      </a:lnTo>
                      <a:lnTo>
                        <a:pt x="13366" y="13961"/>
                      </a:lnTo>
                      <a:lnTo>
                        <a:pt x="13363" y="13964"/>
                      </a:lnTo>
                      <a:lnTo>
                        <a:pt x="13322" y="13991"/>
                      </a:lnTo>
                      <a:lnTo>
                        <a:pt x="13285" y="14007"/>
                      </a:lnTo>
                      <a:cubicBezTo>
                        <a:pt x="13270" y="14010"/>
                        <a:pt x="13254" y="14014"/>
                        <a:pt x="13239" y="14017"/>
                      </a:cubicBezTo>
                      <a:lnTo>
                        <a:pt x="13211" y="14030"/>
                      </a:lnTo>
                      <a:lnTo>
                        <a:pt x="13204" y="14025"/>
                      </a:lnTo>
                      <a:lnTo>
                        <a:pt x="13199" y="14020"/>
                      </a:lnTo>
                      <a:lnTo>
                        <a:pt x="13163" y="14036"/>
                      </a:lnTo>
                      <a:lnTo>
                        <a:pt x="13156" y="14037"/>
                      </a:lnTo>
                      <a:lnTo>
                        <a:pt x="13129" y="14049"/>
                      </a:lnTo>
                      <a:lnTo>
                        <a:pt x="13116" y="14052"/>
                      </a:lnTo>
                      <a:lnTo>
                        <a:pt x="13104" y="14049"/>
                      </a:lnTo>
                      <a:lnTo>
                        <a:pt x="13068" y="14034"/>
                      </a:lnTo>
                      <a:lnTo>
                        <a:pt x="13055" y="14031"/>
                      </a:lnTo>
                      <a:lnTo>
                        <a:pt x="13050" y="14032"/>
                      </a:lnTo>
                      <a:lnTo>
                        <a:pt x="13055" y="14037"/>
                      </a:lnTo>
                      <a:lnTo>
                        <a:pt x="13062" y="14043"/>
                      </a:lnTo>
                      <a:lnTo>
                        <a:pt x="13052" y="14057"/>
                      </a:lnTo>
                      <a:lnTo>
                        <a:pt x="13035" y="14065"/>
                      </a:lnTo>
                      <a:lnTo>
                        <a:pt x="13028" y="14057"/>
                      </a:lnTo>
                      <a:lnTo>
                        <a:pt x="13018" y="14049"/>
                      </a:lnTo>
                      <a:lnTo>
                        <a:pt x="13000" y="14049"/>
                      </a:lnTo>
                      <a:lnTo>
                        <a:pt x="12978" y="14046"/>
                      </a:lnTo>
                      <a:lnTo>
                        <a:pt x="12993" y="14024"/>
                      </a:lnTo>
                      <a:lnTo>
                        <a:pt x="12994" y="14014"/>
                      </a:lnTo>
                      <a:lnTo>
                        <a:pt x="13027" y="14028"/>
                      </a:lnTo>
                      <a:lnTo>
                        <a:pt x="13036" y="14027"/>
                      </a:lnTo>
                      <a:lnTo>
                        <a:pt x="13005" y="14009"/>
                      </a:lnTo>
                      <a:lnTo>
                        <a:pt x="12992" y="14006"/>
                      </a:lnTo>
                      <a:lnTo>
                        <a:pt x="12984" y="14010"/>
                      </a:lnTo>
                      <a:lnTo>
                        <a:pt x="12948" y="14027"/>
                      </a:lnTo>
                      <a:cubicBezTo>
                        <a:pt x="12944" y="14028"/>
                        <a:pt x="12939" y="14028"/>
                        <a:pt x="12935" y="14029"/>
                      </a:cubicBezTo>
                      <a:lnTo>
                        <a:pt x="12879" y="14020"/>
                      </a:lnTo>
                      <a:lnTo>
                        <a:pt x="12861" y="14021"/>
                      </a:lnTo>
                      <a:lnTo>
                        <a:pt x="12857" y="14024"/>
                      </a:lnTo>
                      <a:lnTo>
                        <a:pt x="12854" y="14037"/>
                      </a:lnTo>
                      <a:lnTo>
                        <a:pt x="12851" y="14044"/>
                      </a:lnTo>
                      <a:lnTo>
                        <a:pt x="12825" y="14052"/>
                      </a:lnTo>
                      <a:lnTo>
                        <a:pt x="12803" y="14061"/>
                      </a:lnTo>
                      <a:lnTo>
                        <a:pt x="12781" y="14064"/>
                      </a:lnTo>
                      <a:lnTo>
                        <a:pt x="12831" y="14039"/>
                      </a:lnTo>
                      <a:lnTo>
                        <a:pt x="12835" y="14031"/>
                      </a:lnTo>
                      <a:lnTo>
                        <a:pt x="12781" y="14055"/>
                      </a:lnTo>
                      <a:lnTo>
                        <a:pt x="12753" y="14063"/>
                      </a:lnTo>
                      <a:lnTo>
                        <a:pt x="12746" y="14072"/>
                      </a:lnTo>
                      <a:lnTo>
                        <a:pt x="12741" y="14080"/>
                      </a:lnTo>
                      <a:lnTo>
                        <a:pt x="12734" y="14087"/>
                      </a:lnTo>
                      <a:lnTo>
                        <a:pt x="12728" y="14096"/>
                      </a:lnTo>
                      <a:lnTo>
                        <a:pt x="12713" y="14100"/>
                      </a:lnTo>
                      <a:lnTo>
                        <a:pt x="12700" y="14101"/>
                      </a:lnTo>
                      <a:lnTo>
                        <a:pt x="12681" y="14110"/>
                      </a:lnTo>
                      <a:lnTo>
                        <a:pt x="12629" y="14150"/>
                      </a:lnTo>
                      <a:lnTo>
                        <a:pt x="12604" y="14167"/>
                      </a:lnTo>
                      <a:lnTo>
                        <a:pt x="12563" y="14188"/>
                      </a:lnTo>
                      <a:lnTo>
                        <a:pt x="12548" y="14191"/>
                      </a:lnTo>
                      <a:lnTo>
                        <a:pt x="12531" y="14190"/>
                      </a:lnTo>
                      <a:lnTo>
                        <a:pt x="12530" y="14189"/>
                      </a:lnTo>
                      <a:lnTo>
                        <a:pt x="12502" y="14181"/>
                      </a:lnTo>
                      <a:lnTo>
                        <a:pt x="12453" y="14173"/>
                      </a:lnTo>
                      <a:lnTo>
                        <a:pt x="12363" y="14179"/>
                      </a:lnTo>
                      <a:lnTo>
                        <a:pt x="12339" y="14168"/>
                      </a:lnTo>
                      <a:cubicBezTo>
                        <a:pt x="12327" y="14170"/>
                        <a:pt x="12315" y="14172"/>
                        <a:pt x="12304" y="14173"/>
                      </a:cubicBezTo>
                      <a:lnTo>
                        <a:pt x="12291" y="14172"/>
                      </a:lnTo>
                      <a:lnTo>
                        <a:pt x="12241" y="14154"/>
                      </a:lnTo>
                      <a:lnTo>
                        <a:pt x="12160" y="14152"/>
                      </a:lnTo>
                      <a:lnTo>
                        <a:pt x="12109" y="14152"/>
                      </a:lnTo>
                      <a:lnTo>
                        <a:pt x="12014" y="14147"/>
                      </a:lnTo>
                      <a:lnTo>
                        <a:pt x="11931" y="14173"/>
                      </a:lnTo>
                      <a:lnTo>
                        <a:pt x="11905" y="14173"/>
                      </a:lnTo>
                      <a:lnTo>
                        <a:pt x="11892" y="14156"/>
                      </a:lnTo>
                      <a:lnTo>
                        <a:pt x="11885" y="14148"/>
                      </a:lnTo>
                      <a:lnTo>
                        <a:pt x="11868" y="14125"/>
                      </a:lnTo>
                      <a:lnTo>
                        <a:pt x="11855" y="14115"/>
                      </a:lnTo>
                      <a:lnTo>
                        <a:pt x="11842" y="14112"/>
                      </a:lnTo>
                      <a:lnTo>
                        <a:pt x="11810" y="14111"/>
                      </a:lnTo>
                      <a:lnTo>
                        <a:pt x="11776" y="14117"/>
                      </a:lnTo>
                      <a:lnTo>
                        <a:pt x="11719" y="14121"/>
                      </a:lnTo>
                      <a:lnTo>
                        <a:pt x="11703" y="14119"/>
                      </a:lnTo>
                      <a:lnTo>
                        <a:pt x="11679" y="14107"/>
                      </a:lnTo>
                      <a:lnTo>
                        <a:pt x="11662" y="14104"/>
                      </a:lnTo>
                      <a:lnTo>
                        <a:pt x="11576" y="14103"/>
                      </a:lnTo>
                      <a:lnTo>
                        <a:pt x="11545" y="14089"/>
                      </a:lnTo>
                      <a:lnTo>
                        <a:pt x="11545" y="14078"/>
                      </a:lnTo>
                      <a:lnTo>
                        <a:pt x="11549" y="14071"/>
                      </a:lnTo>
                      <a:lnTo>
                        <a:pt x="11540" y="14046"/>
                      </a:lnTo>
                      <a:lnTo>
                        <a:pt x="11511" y="14039"/>
                      </a:lnTo>
                      <a:lnTo>
                        <a:pt x="11483" y="14032"/>
                      </a:lnTo>
                      <a:lnTo>
                        <a:pt x="11445" y="14027"/>
                      </a:lnTo>
                      <a:lnTo>
                        <a:pt x="11414" y="14016"/>
                      </a:lnTo>
                      <a:lnTo>
                        <a:pt x="11388" y="14013"/>
                      </a:lnTo>
                      <a:lnTo>
                        <a:pt x="11331" y="14018"/>
                      </a:lnTo>
                      <a:lnTo>
                        <a:pt x="11311" y="14015"/>
                      </a:lnTo>
                      <a:lnTo>
                        <a:pt x="11297" y="14016"/>
                      </a:lnTo>
                      <a:lnTo>
                        <a:pt x="11263" y="14039"/>
                      </a:lnTo>
                      <a:lnTo>
                        <a:pt x="11246" y="14044"/>
                      </a:lnTo>
                      <a:lnTo>
                        <a:pt x="11203" y="14047"/>
                      </a:lnTo>
                      <a:lnTo>
                        <a:pt x="11131" y="14081"/>
                      </a:lnTo>
                      <a:lnTo>
                        <a:pt x="11090" y="14105"/>
                      </a:lnTo>
                      <a:lnTo>
                        <a:pt x="11050" y="14139"/>
                      </a:lnTo>
                      <a:lnTo>
                        <a:pt x="11036" y="14156"/>
                      </a:lnTo>
                      <a:lnTo>
                        <a:pt x="11027" y="14173"/>
                      </a:lnTo>
                      <a:lnTo>
                        <a:pt x="11021" y="14200"/>
                      </a:lnTo>
                      <a:lnTo>
                        <a:pt x="11027" y="14239"/>
                      </a:lnTo>
                      <a:lnTo>
                        <a:pt x="11038" y="14260"/>
                      </a:lnTo>
                      <a:lnTo>
                        <a:pt x="11053" y="14275"/>
                      </a:lnTo>
                      <a:lnTo>
                        <a:pt x="11060" y="14292"/>
                      </a:lnTo>
                      <a:lnTo>
                        <a:pt x="11063" y="14308"/>
                      </a:lnTo>
                      <a:lnTo>
                        <a:pt x="11056" y="14326"/>
                      </a:lnTo>
                      <a:lnTo>
                        <a:pt x="11047" y="14341"/>
                      </a:lnTo>
                      <a:lnTo>
                        <a:pt x="11041" y="14350"/>
                      </a:lnTo>
                      <a:lnTo>
                        <a:pt x="10992" y="14399"/>
                      </a:lnTo>
                      <a:lnTo>
                        <a:pt x="10972" y="14411"/>
                      </a:lnTo>
                      <a:lnTo>
                        <a:pt x="10922" y="14431"/>
                      </a:lnTo>
                      <a:lnTo>
                        <a:pt x="10893" y="14435"/>
                      </a:lnTo>
                      <a:lnTo>
                        <a:pt x="10862" y="14432"/>
                      </a:lnTo>
                      <a:lnTo>
                        <a:pt x="10816" y="14415"/>
                      </a:lnTo>
                      <a:lnTo>
                        <a:pt x="10733" y="14365"/>
                      </a:lnTo>
                      <a:lnTo>
                        <a:pt x="10691" y="14355"/>
                      </a:lnTo>
                      <a:lnTo>
                        <a:pt x="10690" y="14354"/>
                      </a:lnTo>
                      <a:lnTo>
                        <a:pt x="10672" y="14344"/>
                      </a:lnTo>
                      <a:lnTo>
                        <a:pt x="10589" y="14323"/>
                      </a:lnTo>
                      <a:lnTo>
                        <a:pt x="10493" y="14304"/>
                      </a:lnTo>
                      <a:lnTo>
                        <a:pt x="10437" y="14303"/>
                      </a:lnTo>
                      <a:lnTo>
                        <a:pt x="10382" y="14298"/>
                      </a:lnTo>
                      <a:lnTo>
                        <a:pt x="10332" y="14283"/>
                      </a:lnTo>
                      <a:lnTo>
                        <a:pt x="10311" y="14273"/>
                      </a:lnTo>
                      <a:lnTo>
                        <a:pt x="10292" y="14257"/>
                      </a:lnTo>
                      <a:lnTo>
                        <a:pt x="10274" y="14238"/>
                      </a:lnTo>
                      <a:lnTo>
                        <a:pt x="10261" y="14212"/>
                      </a:lnTo>
                      <a:lnTo>
                        <a:pt x="10252" y="14192"/>
                      </a:lnTo>
                      <a:lnTo>
                        <a:pt x="10251" y="14164"/>
                      </a:lnTo>
                      <a:lnTo>
                        <a:pt x="10235" y="14140"/>
                      </a:lnTo>
                      <a:lnTo>
                        <a:pt x="10221" y="14129"/>
                      </a:lnTo>
                      <a:lnTo>
                        <a:pt x="10109" y="14109"/>
                      </a:lnTo>
                      <a:lnTo>
                        <a:pt x="10094" y="14103"/>
                      </a:lnTo>
                      <a:lnTo>
                        <a:pt x="10062" y="14082"/>
                      </a:lnTo>
                      <a:lnTo>
                        <a:pt x="10049" y="14078"/>
                      </a:lnTo>
                      <a:lnTo>
                        <a:pt x="9995" y="14064"/>
                      </a:lnTo>
                      <a:lnTo>
                        <a:pt x="9963" y="14062"/>
                      </a:lnTo>
                      <a:lnTo>
                        <a:pt x="9945" y="14057"/>
                      </a:lnTo>
                      <a:lnTo>
                        <a:pt x="9903" y="14043"/>
                      </a:lnTo>
                      <a:lnTo>
                        <a:pt x="9878" y="14044"/>
                      </a:lnTo>
                      <a:lnTo>
                        <a:pt x="9813" y="14057"/>
                      </a:lnTo>
                      <a:lnTo>
                        <a:pt x="9758" y="14050"/>
                      </a:lnTo>
                      <a:lnTo>
                        <a:pt x="9733" y="14044"/>
                      </a:lnTo>
                      <a:lnTo>
                        <a:pt x="9656" y="14005"/>
                      </a:lnTo>
                      <a:lnTo>
                        <a:pt x="9630" y="14000"/>
                      </a:lnTo>
                      <a:lnTo>
                        <a:pt x="9604" y="13989"/>
                      </a:lnTo>
                      <a:lnTo>
                        <a:pt x="9587" y="13981"/>
                      </a:lnTo>
                      <a:lnTo>
                        <a:pt x="9577" y="13983"/>
                      </a:lnTo>
                      <a:lnTo>
                        <a:pt x="9559" y="13978"/>
                      </a:lnTo>
                      <a:lnTo>
                        <a:pt x="9554" y="13976"/>
                      </a:lnTo>
                      <a:lnTo>
                        <a:pt x="9559" y="13972"/>
                      </a:lnTo>
                      <a:lnTo>
                        <a:pt x="9566" y="13971"/>
                      </a:lnTo>
                      <a:lnTo>
                        <a:pt x="9564" y="13967"/>
                      </a:lnTo>
                      <a:lnTo>
                        <a:pt x="9546" y="13956"/>
                      </a:lnTo>
                      <a:lnTo>
                        <a:pt x="9536" y="13927"/>
                      </a:lnTo>
                      <a:lnTo>
                        <a:pt x="9515" y="13916"/>
                      </a:lnTo>
                      <a:lnTo>
                        <a:pt x="9505" y="13930"/>
                      </a:lnTo>
                      <a:lnTo>
                        <a:pt x="9493" y="13930"/>
                      </a:lnTo>
                      <a:lnTo>
                        <a:pt x="9475" y="13930"/>
                      </a:lnTo>
                      <a:lnTo>
                        <a:pt x="9473" y="13915"/>
                      </a:lnTo>
                      <a:lnTo>
                        <a:pt x="9474" y="13903"/>
                      </a:lnTo>
                      <a:lnTo>
                        <a:pt x="9431" y="13905"/>
                      </a:lnTo>
                      <a:lnTo>
                        <a:pt x="9407" y="13893"/>
                      </a:lnTo>
                      <a:lnTo>
                        <a:pt x="9383" y="13872"/>
                      </a:lnTo>
                      <a:lnTo>
                        <a:pt x="9365" y="13840"/>
                      </a:lnTo>
                      <a:lnTo>
                        <a:pt x="9365" y="13827"/>
                      </a:lnTo>
                      <a:lnTo>
                        <a:pt x="9369" y="13816"/>
                      </a:lnTo>
                      <a:lnTo>
                        <a:pt x="9378" y="13807"/>
                      </a:lnTo>
                      <a:lnTo>
                        <a:pt x="9392" y="13798"/>
                      </a:lnTo>
                      <a:lnTo>
                        <a:pt x="9450" y="13771"/>
                      </a:lnTo>
                      <a:lnTo>
                        <a:pt x="9476" y="13753"/>
                      </a:lnTo>
                      <a:lnTo>
                        <a:pt x="9506" y="13724"/>
                      </a:lnTo>
                      <a:lnTo>
                        <a:pt x="9521" y="13702"/>
                      </a:lnTo>
                      <a:lnTo>
                        <a:pt x="9550" y="13672"/>
                      </a:lnTo>
                      <a:lnTo>
                        <a:pt x="9538" y="13656"/>
                      </a:lnTo>
                      <a:lnTo>
                        <a:pt x="9537" y="13638"/>
                      </a:lnTo>
                      <a:lnTo>
                        <a:pt x="9532" y="13622"/>
                      </a:lnTo>
                      <a:lnTo>
                        <a:pt x="9533" y="13610"/>
                      </a:lnTo>
                      <a:lnTo>
                        <a:pt x="9498" y="13586"/>
                      </a:lnTo>
                      <a:lnTo>
                        <a:pt x="9482" y="13581"/>
                      </a:lnTo>
                      <a:lnTo>
                        <a:pt x="9466" y="13566"/>
                      </a:lnTo>
                      <a:lnTo>
                        <a:pt x="9453" y="13543"/>
                      </a:lnTo>
                      <a:lnTo>
                        <a:pt x="9450" y="13520"/>
                      </a:lnTo>
                      <a:lnTo>
                        <a:pt x="9451" y="13508"/>
                      </a:lnTo>
                      <a:lnTo>
                        <a:pt x="9458" y="13497"/>
                      </a:lnTo>
                      <a:lnTo>
                        <a:pt x="9478" y="13484"/>
                      </a:lnTo>
                      <a:lnTo>
                        <a:pt x="9504" y="13475"/>
                      </a:lnTo>
                      <a:lnTo>
                        <a:pt x="9534" y="13438"/>
                      </a:lnTo>
                      <a:lnTo>
                        <a:pt x="9548" y="13423"/>
                      </a:lnTo>
                      <a:lnTo>
                        <a:pt x="9560" y="13419"/>
                      </a:lnTo>
                      <a:lnTo>
                        <a:pt x="9552" y="13403"/>
                      </a:lnTo>
                      <a:lnTo>
                        <a:pt x="9550" y="13386"/>
                      </a:lnTo>
                      <a:lnTo>
                        <a:pt x="9532" y="13388"/>
                      </a:lnTo>
                      <a:lnTo>
                        <a:pt x="9501" y="13406"/>
                      </a:lnTo>
                      <a:lnTo>
                        <a:pt x="9469" y="13412"/>
                      </a:lnTo>
                      <a:lnTo>
                        <a:pt x="9460" y="13425"/>
                      </a:lnTo>
                      <a:lnTo>
                        <a:pt x="9443" y="13434"/>
                      </a:lnTo>
                      <a:lnTo>
                        <a:pt x="9423" y="13424"/>
                      </a:lnTo>
                      <a:lnTo>
                        <a:pt x="9430" y="13411"/>
                      </a:lnTo>
                      <a:lnTo>
                        <a:pt x="9408" y="13383"/>
                      </a:lnTo>
                      <a:lnTo>
                        <a:pt x="9410" y="13357"/>
                      </a:lnTo>
                      <a:lnTo>
                        <a:pt x="9393" y="13348"/>
                      </a:lnTo>
                      <a:lnTo>
                        <a:pt x="9377" y="13345"/>
                      </a:lnTo>
                      <a:lnTo>
                        <a:pt x="9358" y="13345"/>
                      </a:lnTo>
                      <a:lnTo>
                        <a:pt x="9359" y="13351"/>
                      </a:lnTo>
                      <a:lnTo>
                        <a:pt x="9362" y="13357"/>
                      </a:lnTo>
                      <a:lnTo>
                        <a:pt x="9351" y="13363"/>
                      </a:lnTo>
                      <a:lnTo>
                        <a:pt x="9344" y="13350"/>
                      </a:lnTo>
                      <a:lnTo>
                        <a:pt x="9349" y="13344"/>
                      </a:lnTo>
                      <a:lnTo>
                        <a:pt x="9353" y="13336"/>
                      </a:lnTo>
                      <a:lnTo>
                        <a:pt x="9340" y="13331"/>
                      </a:lnTo>
                      <a:lnTo>
                        <a:pt x="9330" y="13329"/>
                      </a:lnTo>
                      <a:lnTo>
                        <a:pt x="9239" y="13344"/>
                      </a:lnTo>
                      <a:lnTo>
                        <a:pt x="9225" y="13349"/>
                      </a:lnTo>
                      <a:lnTo>
                        <a:pt x="9185" y="13370"/>
                      </a:lnTo>
                      <a:lnTo>
                        <a:pt x="9145" y="13376"/>
                      </a:lnTo>
                      <a:lnTo>
                        <a:pt x="9071" y="13373"/>
                      </a:lnTo>
                      <a:lnTo>
                        <a:pt x="9034" y="13378"/>
                      </a:lnTo>
                      <a:lnTo>
                        <a:pt x="9016" y="13372"/>
                      </a:lnTo>
                      <a:lnTo>
                        <a:pt x="8987" y="13351"/>
                      </a:lnTo>
                      <a:lnTo>
                        <a:pt x="8959" y="13338"/>
                      </a:lnTo>
                      <a:lnTo>
                        <a:pt x="8923" y="13329"/>
                      </a:lnTo>
                      <a:lnTo>
                        <a:pt x="8927" y="13349"/>
                      </a:lnTo>
                      <a:lnTo>
                        <a:pt x="8911" y="13351"/>
                      </a:lnTo>
                      <a:lnTo>
                        <a:pt x="8875" y="13351"/>
                      </a:lnTo>
                      <a:lnTo>
                        <a:pt x="8819" y="13331"/>
                      </a:lnTo>
                      <a:lnTo>
                        <a:pt x="8805" y="13316"/>
                      </a:lnTo>
                      <a:lnTo>
                        <a:pt x="8779" y="13319"/>
                      </a:lnTo>
                      <a:lnTo>
                        <a:pt x="8765" y="13334"/>
                      </a:lnTo>
                      <a:lnTo>
                        <a:pt x="8734" y="13342"/>
                      </a:lnTo>
                      <a:lnTo>
                        <a:pt x="8678" y="13345"/>
                      </a:lnTo>
                      <a:lnTo>
                        <a:pt x="8627" y="13358"/>
                      </a:lnTo>
                      <a:lnTo>
                        <a:pt x="8605" y="13360"/>
                      </a:lnTo>
                      <a:lnTo>
                        <a:pt x="8590" y="13352"/>
                      </a:lnTo>
                      <a:lnTo>
                        <a:pt x="8559" y="13327"/>
                      </a:lnTo>
                      <a:lnTo>
                        <a:pt x="8541" y="13316"/>
                      </a:lnTo>
                      <a:lnTo>
                        <a:pt x="8521" y="13308"/>
                      </a:lnTo>
                      <a:cubicBezTo>
                        <a:pt x="8468" y="13301"/>
                        <a:pt x="8415" y="13292"/>
                        <a:pt x="8362" y="13284"/>
                      </a:cubicBezTo>
                      <a:lnTo>
                        <a:pt x="8319" y="13293"/>
                      </a:lnTo>
                      <a:lnTo>
                        <a:pt x="8229" y="13280"/>
                      </a:lnTo>
                      <a:lnTo>
                        <a:pt x="8208" y="13284"/>
                      </a:lnTo>
                      <a:lnTo>
                        <a:pt x="8164" y="13298"/>
                      </a:lnTo>
                      <a:lnTo>
                        <a:pt x="8124" y="13289"/>
                      </a:lnTo>
                      <a:lnTo>
                        <a:pt x="8063" y="13285"/>
                      </a:lnTo>
                      <a:lnTo>
                        <a:pt x="7945" y="13271"/>
                      </a:lnTo>
                      <a:lnTo>
                        <a:pt x="7898" y="13273"/>
                      </a:lnTo>
                      <a:lnTo>
                        <a:pt x="7866" y="13281"/>
                      </a:lnTo>
                      <a:lnTo>
                        <a:pt x="7819" y="13286"/>
                      </a:lnTo>
                      <a:lnTo>
                        <a:pt x="7784" y="13295"/>
                      </a:lnTo>
                      <a:lnTo>
                        <a:pt x="7756" y="13304"/>
                      </a:lnTo>
                      <a:lnTo>
                        <a:pt x="7735" y="13326"/>
                      </a:lnTo>
                      <a:lnTo>
                        <a:pt x="7719" y="13333"/>
                      </a:lnTo>
                      <a:lnTo>
                        <a:pt x="7696" y="13331"/>
                      </a:lnTo>
                      <a:lnTo>
                        <a:pt x="7670" y="13318"/>
                      </a:lnTo>
                      <a:cubicBezTo>
                        <a:pt x="7666" y="13317"/>
                        <a:pt x="7662" y="13316"/>
                        <a:pt x="7658" y="13315"/>
                      </a:cubicBezTo>
                      <a:lnTo>
                        <a:pt x="7574" y="13328"/>
                      </a:lnTo>
                      <a:lnTo>
                        <a:pt x="7544" y="13335"/>
                      </a:lnTo>
                      <a:lnTo>
                        <a:pt x="7524" y="13343"/>
                      </a:lnTo>
                      <a:lnTo>
                        <a:pt x="7500" y="13358"/>
                      </a:lnTo>
                      <a:lnTo>
                        <a:pt x="7474" y="13362"/>
                      </a:lnTo>
                      <a:lnTo>
                        <a:pt x="7441" y="13373"/>
                      </a:lnTo>
                      <a:lnTo>
                        <a:pt x="7401" y="13378"/>
                      </a:lnTo>
                      <a:lnTo>
                        <a:pt x="7383" y="13375"/>
                      </a:lnTo>
                      <a:lnTo>
                        <a:pt x="7351" y="13364"/>
                      </a:lnTo>
                      <a:lnTo>
                        <a:pt x="7319" y="13353"/>
                      </a:lnTo>
                      <a:lnTo>
                        <a:pt x="7285" y="13347"/>
                      </a:lnTo>
                      <a:lnTo>
                        <a:pt x="7270" y="13339"/>
                      </a:lnTo>
                      <a:lnTo>
                        <a:pt x="7252" y="13337"/>
                      </a:lnTo>
                      <a:lnTo>
                        <a:pt x="7249" y="13329"/>
                      </a:lnTo>
                      <a:lnTo>
                        <a:pt x="7243" y="13309"/>
                      </a:lnTo>
                      <a:lnTo>
                        <a:pt x="7239" y="13304"/>
                      </a:lnTo>
                      <a:lnTo>
                        <a:pt x="7240" y="13296"/>
                      </a:lnTo>
                      <a:lnTo>
                        <a:pt x="7238" y="13289"/>
                      </a:lnTo>
                      <a:lnTo>
                        <a:pt x="7222" y="13299"/>
                      </a:lnTo>
                      <a:lnTo>
                        <a:pt x="7197" y="13305"/>
                      </a:lnTo>
                      <a:lnTo>
                        <a:pt x="7166" y="13302"/>
                      </a:lnTo>
                      <a:lnTo>
                        <a:pt x="7136" y="13291"/>
                      </a:lnTo>
                      <a:lnTo>
                        <a:pt x="7121" y="13279"/>
                      </a:lnTo>
                      <a:lnTo>
                        <a:pt x="7105" y="13281"/>
                      </a:lnTo>
                      <a:cubicBezTo>
                        <a:pt x="7095" y="13278"/>
                        <a:pt x="7085" y="13275"/>
                        <a:pt x="7075" y="13273"/>
                      </a:cubicBezTo>
                      <a:lnTo>
                        <a:pt x="7018" y="13270"/>
                      </a:lnTo>
                      <a:lnTo>
                        <a:pt x="6973" y="13250"/>
                      </a:lnTo>
                      <a:lnTo>
                        <a:pt x="6942" y="13230"/>
                      </a:lnTo>
                      <a:lnTo>
                        <a:pt x="6905" y="13191"/>
                      </a:lnTo>
                      <a:lnTo>
                        <a:pt x="6886" y="13162"/>
                      </a:lnTo>
                      <a:lnTo>
                        <a:pt x="6876" y="13139"/>
                      </a:lnTo>
                      <a:cubicBezTo>
                        <a:pt x="6877" y="13133"/>
                        <a:pt x="6878" y="13127"/>
                        <a:pt x="6879" y="13122"/>
                      </a:cubicBezTo>
                      <a:lnTo>
                        <a:pt x="6890" y="13117"/>
                      </a:lnTo>
                      <a:lnTo>
                        <a:pt x="6872" y="13108"/>
                      </a:lnTo>
                      <a:lnTo>
                        <a:pt x="6851" y="13113"/>
                      </a:lnTo>
                      <a:lnTo>
                        <a:pt x="6835" y="13113"/>
                      </a:lnTo>
                      <a:lnTo>
                        <a:pt x="6815" y="13110"/>
                      </a:lnTo>
                      <a:lnTo>
                        <a:pt x="6787" y="13106"/>
                      </a:lnTo>
                      <a:lnTo>
                        <a:pt x="6780" y="13121"/>
                      </a:lnTo>
                      <a:lnTo>
                        <a:pt x="6694" y="13238"/>
                      </a:lnTo>
                      <a:lnTo>
                        <a:pt x="6614" y="13314"/>
                      </a:lnTo>
                      <a:lnTo>
                        <a:pt x="6587" y="13332"/>
                      </a:lnTo>
                      <a:lnTo>
                        <a:pt x="6546" y="13341"/>
                      </a:lnTo>
                      <a:lnTo>
                        <a:pt x="6477" y="13348"/>
                      </a:lnTo>
                      <a:lnTo>
                        <a:pt x="6357" y="13351"/>
                      </a:lnTo>
                      <a:lnTo>
                        <a:pt x="6322" y="13358"/>
                      </a:lnTo>
                      <a:lnTo>
                        <a:pt x="6307" y="13364"/>
                      </a:lnTo>
                      <a:lnTo>
                        <a:pt x="6263" y="13390"/>
                      </a:lnTo>
                      <a:lnTo>
                        <a:pt x="6191" y="13419"/>
                      </a:lnTo>
                      <a:lnTo>
                        <a:pt x="6188" y="13432"/>
                      </a:lnTo>
                      <a:lnTo>
                        <a:pt x="6176" y="13465"/>
                      </a:lnTo>
                      <a:lnTo>
                        <a:pt x="6162" y="13484"/>
                      </a:lnTo>
                      <a:lnTo>
                        <a:pt x="6103" y="13521"/>
                      </a:lnTo>
                      <a:lnTo>
                        <a:pt x="6074" y="13555"/>
                      </a:lnTo>
                      <a:lnTo>
                        <a:pt x="6060" y="13604"/>
                      </a:lnTo>
                      <a:lnTo>
                        <a:pt x="6055" y="13635"/>
                      </a:lnTo>
                      <a:lnTo>
                        <a:pt x="6055" y="13636"/>
                      </a:lnTo>
                      <a:lnTo>
                        <a:pt x="6044" y="13652"/>
                      </a:lnTo>
                      <a:lnTo>
                        <a:pt x="6046" y="13664"/>
                      </a:lnTo>
                      <a:lnTo>
                        <a:pt x="6057" y="13674"/>
                      </a:lnTo>
                      <a:lnTo>
                        <a:pt x="6071" y="13703"/>
                      </a:lnTo>
                      <a:lnTo>
                        <a:pt x="6073" y="13718"/>
                      </a:lnTo>
                      <a:lnTo>
                        <a:pt x="6060" y="13750"/>
                      </a:lnTo>
                      <a:lnTo>
                        <a:pt x="6044" y="13767"/>
                      </a:lnTo>
                      <a:lnTo>
                        <a:pt x="6024" y="13782"/>
                      </a:lnTo>
                      <a:lnTo>
                        <a:pt x="5995" y="13798"/>
                      </a:lnTo>
                      <a:lnTo>
                        <a:pt x="5960" y="13824"/>
                      </a:lnTo>
                      <a:lnTo>
                        <a:pt x="5907" y="13853"/>
                      </a:lnTo>
                      <a:lnTo>
                        <a:pt x="5876" y="13860"/>
                      </a:lnTo>
                      <a:lnTo>
                        <a:pt x="5808" y="13868"/>
                      </a:lnTo>
                      <a:lnTo>
                        <a:pt x="5771" y="13882"/>
                      </a:lnTo>
                      <a:lnTo>
                        <a:pt x="5747" y="13895"/>
                      </a:lnTo>
                      <a:lnTo>
                        <a:pt x="5726" y="13897"/>
                      </a:lnTo>
                      <a:lnTo>
                        <a:pt x="5656" y="13898"/>
                      </a:lnTo>
                      <a:lnTo>
                        <a:pt x="5581" y="13885"/>
                      </a:lnTo>
                      <a:lnTo>
                        <a:pt x="5532" y="13870"/>
                      </a:lnTo>
                      <a:lnTo>
                        <a:pt x="5507" y="13870"/>
                      </a:lnTo>
                      <a:lnTo>
                        <a:pt x="5490" y="13884"/>
                      </a:lnTo>
                      <a:lnTo>
                        <a:pt x="5466" y="13892"/>
                      </a:lnTo>
                      <a:lnTo>
                        <a:pt x="5448" y="13917"/>
                      </a:lnTo>
                      <a:lnTo>
                        <a:pt x="5418" y="13948"/>
                      </a:lnTo>
                      <a:lnTo>
                        <a:pt x="5398" y="13980"/>
                      </a:lnTo>
                      <a:lnTo>
                        <a:pt x="5382" y="13993"/>
                      </a:lnTo>
                      <a:lnTo>
                        <a:pt x="5362" y="13998"/>
                      </a:lnTo>
                      <a:lnTo>
                        <a:pt x="5320" y="14004"/>
                      </a:lnTo>
                      <a:lnTo>
                        <a:pt x="5286" y="14000"/>
                      </a:lnTo>
                      <a:lnTo>
                        <a:pt x="5262" y="14007"/>
                      </a:lnTo>
                      <a:lnTo>
                        <a:pt x="5246" y="14007"/>
                      </a:lnTo>
                      <a:lnTo>
                        <a:pt x="5235" y="14015"/>
                      </a:lnTo>
                      <a:lnTo>
                        <a:pt x="5221" y="14044"/>
                      </a:lnTo>
                      <a:lnTo>
                        <a:pt x="5207" y="14055"/>
                      </a:lnTo>
                      <a:lnTo>
                        <a:pt x="5184" y="14083"/>
                      </a:lnTo>
                      <a:lnTo>
                        <a:pt x="5167" y="14097"/>
                      </a:lnTo>
                      <a:lnTo>
                        <a:pt x="5155" y="14119"/>
                      </a:lnTo>
                      <a:lnTo>
                        <a:pt x="5144" y="14165"/>
                      </a:lnTo>
                      <a:lnTo>
                        <a:pt x="5134" y="14183"/>
                      </a:lnTo>
                      <a:lnTo>
                        <a:pt x="5110" y="14197"/>
                      </a:lnTo>
                      <a:lnTo>
                        <a:pt x="5086" y="14195"/>
                      </a:lnTo>
                      <a:lnTo>
                        <a:pt x="5017" y="14224"/>
                      </a:lnTo>
                      <a:lnTo>
                        <a:pt x="4987" y="14228"/>
                      </a:lnTo>
                      <a:lnTo>
                        <a:pt x="4967" y="14234"/>
                      </a:lnTo>
                      <a:lnTo>
                        <a:pt x="4956" y="14244"/>
                      </a:lnTo>
                      <a:lnTo>
                        <a:pt x="4950" y="14251"/>
                      </a:lnTo>
                      <a:lnTo>
                        <a:pt x="4961" y="14248"/>
                      </a:lnTo>
                      <a:lnTo>
                        <a:pt x="4971" y="14243"/>
                      </a:lnTo>
                      <a:lnTo>
                        <a:pt x="4980" y="14240"/>
                      </a:lnTo>
                      <a:lnTo>
                        <a:pt x="4981" y="14248"/>
                      </a:lnTo>
                      <a:lnTo>
                        <a:pt x="4978" y="14252"/>
                      </a:lnTo>
                      <a:lnTo>
                        <a:pt x="4953" y="14269"/>
                      </a:lnTo>
                      <a:lnTo>
                        <a:pt x="4942" y="14283"/>
                      </a:lnTo>
                      <a:lnTo>
                        <a:pt x="4920" y="14301"/>
                      </a:lnTo>
                      <a:lnTo>
                        <a:pt x="4902" y="14312"/>
                      </a:lnTo>
                      <a:lnTo>
                        <a:pt x="4906" y="14323"/>
                      </a:lnTo>
                      <a:lnTo>
                        <a:pt x="4900" y="14332"/>
                      </a:lnTo>
                      <a:lnTo>
                        <a:pt x="4882" y="14340"/>
                      </a:lnTo>
                      <a:lnTo>
                        <a:pt x="4869" y="14368"/>
                      </a:lnTo>
                      <a:lnTo>
                        <a:pt x="4840" y="14392"/>
                      </a:lnTo>
                      <a:lnTo>
                        <a:pt x="4813" y="14387"/>
                      </a:lnTo>
                      <a:lnTo>
                        <a:pt x="4795" y="14395"/>
                      </a:lnTo>
                      <a:lnTo>
                        <a:pt x="4768" y="14420"/>
                      </a:lnTo>
                      <a:lnTo>
                        <a:pt x="4745" y="14483"/>
                      </a:lnTo>
                      <a:lnTo>
                        <a:pt x="4720" y="14544"/>
                      </a:lnTo>
                      <a:lnTo>
                        <a:pt x="4726" y="14554"/>
                      </a:lnTo>
                      <a:lnTo>
                        <a:pt x="4739" y="14527"/>
                      </a:lnTo>
                      <a:lnTo>
                        <a:pt x="4743" y="14525"/>
                      </a:lnTo>
                      <a:lnTo>
                        <a:pt x="4751" y="14522"/>
                      </a:lnTo>
                      <a:lnTo>
                        <a:pt x="4758" y="14529"/>
                      </a:lnTo>
                      <a:lnTo>
                        <a:pt x="4773" y="14576"/>
                      </a:lnTo>
                      <a:lnTo>
                        <a:pt x="4785" y="14606"/>
                      </a:lnTo>
                      <a:lnTo>
                        <a:pt x="4793" y="14614"/>
                      </a:lnTo>
                      <a:lnTo>
                        <a:pt x="4797" y="14610"/>
                      </a:lnTo>
                      <a:lnTo>
                        <a:pt x="4800" y="14603"/>
                      </a:lnTo>
                      <a:lnTo>
                        <a:pt x="4807" y="14609"/>
                      </a:lnTo>
                      <a:lnTo>
                        <a:pt x="4813" y="14617"/>
                      </a:lnTo>
                      <a:lnTo>
                        <a:pt x="4822" y="14654"/>
                      </a:lnTo>
                      <a:lnTo>
                        <a:pt x="4836" y="14687"/>
                      </a:lnTo>
                      <a:lnTo>
                        <a:pt x="4830" y="14696"/>
                      </a:lnTo>
                      <a:lnTo>
                        <a:pt x="4828" y="14715"/>
                      </a:lnTo>
                      <a:lnTo>
                        <a:pt x="4816" y="14740"/>
                      </a:lnTo>
                      <a:lnTo>
                        <a:pt x="4786" y="14768"/>
                      </a:lnTo>
                      <a:lnTo>
                        <a:pt x="4807" y="14773"/>
                      </a:lnTo>
                      <a:lnTo>
                        <a:pt x="4795" y="14782"/>
                      </a:lnTo>
                      <a:lnTo>
                        <a:pt x="4780" y="14778"/>
                      </a:lnTo>
                      <a:lnTo>
                        <a:pt x="4774" y="14778"/>
                      </a:lnTo>
                      <a:lnTo>
                        <a:pt x="4777" y="14790"/>
                      </a:lnTo>
                      <a:lnTo>
                        <a:pt x="4800" y="14819"/>
                      </a:lnTo>
                      <a:lnTo>
                        <a:pt x="4811" y="14845"/>
                      </a:lnTo>
                      <a:lnTo>
                        <a:pt x="4814" y="14886"/>
                      </a:lnTo>
                      <a:lnTo>
                        <a:pt x="4820" y="14916"/>
                      </a:lnTo>
                      <a:lnTo>
                        <a:pt x="4820" y="14957"/>
                      </a:lnTo>
                      <a:lnTo>
                        <a:pt x="4815" y="15000"/>
                      </a:lnTo>
                      <a:lnTo>
                        <a:pt x="4802" y="15041"/>
                      </a:lnTo>
                      <a:lnTo>
                        <a:pt x="4776" y="15077"/>
                      </a:lnTo>
                      <a:lnTo>
                        <a:pt x="4751" y="15101"/>
                      </a:lnTo>
                      <a:lnTo>
                        <a:pt x="4727" y="15134"/>
                      </a:lnTo>
                      <a:lnTo>
                        <a:pt x="4722" y="15151"/>
                      </a:lnTo>
                      <a:lnTo>
                        <a:pt x="4711" y="15169"/>
                      </a:lnTo>
                      <a:cubicBezTo>
                        <a:pt x="4709" y="15187"/>
                        <a:pt x="4706" y="15206"/>
                        <a:pt x="4703" y="15225"/>
                      </a:cubicBezTo>
                      <a:lnTo>
                        <a:pt x="4696" y="15236"/>
                      </a:lnTo>
                      <a:lnTo>
                        <a:pt x="4649" y="15272"/>
                      </a:lnTo>
                      <a:lnTo>
                        <a:pt x="4597" y="15296"/>
                      </a:lnTo>
                      <a:lnTo>
                        <a:pt x="4556" y="15293"/>
                      </a:lnTo>
                      <a:lnTo>
                        <a:pt x="4537" y="15289"/>
                      </a:lnTo>
                      <a:lnTo>
                        <a:pt x="4548" y="15309"/>
                      </a:lnTo>
                      <a:lnTo>
                        <a:pt x="4554" y="15301"/>
                      </a:lnTo>
                      <a:lnTo>
                        <a:pt x="4564" y="15306"/>
                      </a:lnTo>
                      <a:lnTo>
                        <a:pt x="4577" y="15315"/>
                      </a:lnTo>
                      <a:lnTo>
                        <a:pt x="4590" y="15330"/>
                      </a:lnTo>
                      <a:lnTo>
                        <a:pt x="4600" y="15356"/>
                      </a:lnTo>
                      <a:lnTo>
                        <a:pt x="4615" y="15373"/>
                      </a:lnTo>
                      <a:lnTo>
                        <a:pt x="4625" y="15404"/>
                      </a:lnTo>
                      <a:lnTo>
                        <a:pt x="4636" y="15425"/>
                      </a:lnTo>
                      <a:lnTo>
                        <a:pt x="4635" y="15436"/>
                      </a:lnTo>
                      <a:lnTo>
                        <a:pt x="4643" y="15439"/>
                      </a:lnTo>
                      <a:lnTo>
                        <a:pt x="4655" y="15441"/>
                      </a:lnTo>
                      <a:lnTo>
                        <a:pt x="4662" y="15444"/>
                      </a:lnTo>
                      <a:lnTo>
                        <a:pt x="4658" y="15447"/>
                      </a:lnTo>
                      <a:lnTo>
                        <a:pt x="4643" y="15445"/>
                      </a:lnTo>
                      <a:lnTo>
                        <a:pt x="4638" y="15450"/>
                      </a:lnTo>
                      <a:lnTo>
                        <a:pt x="4640" y="15459"/>
                      </a:lnTo>
                      <a:lnTo>
                        <a:pt x="4654" y="15475"/>
                      </a:lnTo>
                      <a:lnTo>
                        <a:pt x="4661" y="15489"/>
                      </a:lnTo>
                      <a:lnTo>
                        <a:pt x="4663" y="15504"/>
                      </a:lnTo>
                      <a:lnTo>
                        <a:pt x="4666" y="15522"/>
                      </a:lnTo>
                      <a:lnTo>
                        <a:pt x="4678" y="15541"/>
                      </a:lnTo>
                      <a:lnTo>
                        <a:pt x="4692" y="15549"/>
                      </a:lnTo>
                      <a:lnTo>
                        <a:pt x="4726" y="15551"/>
                      </a:lnTo>
                      <a:lnTo>
                        <a:pt x="4769" y="15570"/>
                      </a:lnTo>
                      <a:lnTo>
                        <a:pt x="4813" y="15585"/>
                      </a:lnTo>
                      <a:lnTo>
                        <a:pt x="4833" y="15595"/>
                      </a:lnTo>
                      <a:lnTo>
                        <a:pt x="4833" y="15598"/>
                      </a:lnTo>
                      <a:lnTo>
                        <a:pt x="4828" y="15597"/>
                      </a:lnTo>
                      <a:cubicBezTo>
                        <a:pt x="4820" y="15593"/>
                        <a:pt x="4812" y="15589"/>
                        <a:pt x="4804" y="15586"/>
                      </a:cubicBezTo>
                      <a:lnTo>
                        <a:pt x="4776" y="15577"/>
                      </a:lnTo>
                      <a:lnTo>
                        <a:pt x="4748" y="15566"/>
                      </a:lnTo>
                      <a:lnTo>
                        <a:pt x="4722" y="15558"/>
                      </a:lnTo>
                      <a:lnTo>
                        <a:pt x="4716" y="15563"/>
                      </a:lnTo>
                      <a:lnTo>
                        <a:pt x="4716" y="15568"/>
                      </a:lnTo>
                      <a:lnTo>
                        <a:pt x="4703" y="15561"/>
                      </a:lnTo>
                      <a:lnTo>
                        <a:pt x="4681" y="15554"/>
                      </a:lnTo>
                      <a:lnTo>
                        <a:pt x="4660" y="15539"/>
                      </a:lnTo>
                      <a:lnTo>
                        <a:pt x="4655" y="15530"/>
                      </a:lnTo>
                      <a:lnTo>
                        <a:pt x="4653" y="15519"/>
                      </a:lnTo>
                      <a:lnTo>
                        <a:pt x="4645" y="15510"/>
                      </a:lnTo>
                      <a:lnTo>
                        <a:pt x="4632" y="15510"/>
                      </a:lnTo>
                      <a:lnTo>
                        <a:pt x="4621" y="15516"/>
                      </a:lnTo>
                      <a:lnTo>
                        <a:pt x="4626" y="15543"/>
                      </a:lnTo>
                      <a:lnTo>
                        <a:pt x="4625" y="15554"/>
                      </a:lnTo>
                      <a:lnTo>
                        <a:pt x="4625" y="15565"/>
                      </a:lnTo>
                      <a:lnTo>
                        <a:pt x="4622" y="15576"/>
                      </a:lnTo>
                      <a:lnTo>
                        <a:pt x="4621" y="15599"/>
                      </a:lnTo>
                      <a:lnTo>
                        <a:pt x="4618" y="15601"/>
                      </a:lnTo>
                      <a:lnTo>
                        <a:pt x="4618" y="15608"/>
                      </a:lnTo>
                      <a:lnTo>
                        <a:pt x="4622" y="15615"/>
                      </a:lnTo>
                      <a:lnTo>
                        <a:pt x="4629" y="15615"/>
                      </a:lnTo>
                      <a:lnTo>
                        <a:pt x="4633" y="15615"/>
                      </a:lnTo>
                      <a:lnTo>
                        <a:pt x="4639" y="15610"/>
                      </a:lnTo>
                      <a:lnTo>
                        <a:pt x="4645" y="15609"/>
                      </a:lnTo>
                      <a:lnTo>
                        <a:pt x="4652" y="15619"/>
                      </a:lnTo>
                      <a:lnTo>
                        <a:pt x="4666" y="15630"/>
                      </a:lnTo>
                      <a:lnTo>
                        <a:pt x="4668" y="15634"/>
                      </a:lnTo>
                      <a:lnTo>
                        <a:pt x="4666" y="15636"/>
                      </a:lnTo>
                      <a:cubicBezTo>
                        <a:pt x="4664" y="15635"/>
                        <a:pt x="4662" y="15635"/>
                        <a:pt x="4661" y="15634"/>
                      </a:cubicBezTo>
                      <a:lnTo>
                        <a:pt x="4650" y="15626"/>
                      </a:lnTo>
                      <a:lnTo>
                        <a:pt x="4631" y="15622"/>
                      </a:lnTo>
                      <a:lnTo>
                        <a:pt x="4618" y="15621"/>
                      </a:lnTo>
                      <a:lnTo>
                        <a:pt x="4615" y="15626"/>
                      </a:lnTo>
                      <a:lnTo>
                        <a:pt x="4619" y="15638"/>
                      </a:lnTo>
                      <a:lnTo>
                        <a:pt x="4624" y="15646"/>
                      </a:lnTo>
                      <a:lnTo>
                        <a:pt x="4663" y="15683"/>
                      </a:lnTo>
                      <a:lnTo>
                        <a:pt x="4683" y="15687"/>
                      </a:lnTo>
                      <a:lnTo>
                        <a:pt x="4693" y="15693"/>
                      </a:lnTo>
                      <a:lnTo>
                        <a:pt x="4691" y="15696"/>
                      </a:lnTo>
                      <a:lnTo>
                        <a:pt x="4680" y="15699"/>
                      </a:lnTo>
                      <a:lnTo>
                        <a:pt x="4677" y="15710"/>
                      </a:lnTo>
                      <a:lnTo>
                        <a:pt x="4684" y="15722"/>
                      </a:lnTo>
                      <a:lnTo>
                        <a:pt x="4704" y="15740"/>
                      </a:lnTo>
                      <a:lnTo>
                        <a:pt x="4732" y="15747"/>
                      </a:lnTo>
                      <a:lnTo>
                        <a:pt x="4738" y="15753"/>
                      </a:lnTo>
                      <a:lnTo>
                        <a:pt x="4741" y="15756"/>
                      </a:lnTo>
                      <a:lnTo>
                        <a:pt x="4733" y="15770"/>
                      </a:lnTo>
                      <a:lnTo>
                        <a:pt x="4751" y="15781"/>
                      </a:lnTo>
                      <a:lnTo>
                        <a:pt x="4778" y="15786"/>
                      </a:lnTo>
                      <a:lnTo>
                        <a:pt x="4800" y="15783"/>
                      </a:lnTo>
                      <a:lnTo>
                        <a:pt x="4813" y="15786"/>
                      </a:lnTo>
                      <a:lnTo>
                        <a:pt x="4851" y="15805"/>
                      </a:lnTo>
                      <a:lnTo>
                        <a:pt x="4863" y="15805"/>
                      </a:lnTo>
                      <a:cubicBezTo>
                        <a:pt x="4864" y="15806"/>
                        <a:pt x="4866" y="15806"/>
                        <a:pt x="4867" y="15807"/>
                      </a:cubicBezTo>
                      <a:lnTo>
                        <a:pt x="4868" y="15810"/>
                      </a:lnTo>
                      <a:lnTo>
                        <a:pt x="4863" y="15812"/>
                      </a:lnTo>
                      <a:lnTo>
                        <a:pt x="4858" y="15811"/>
                      </a:lnTo>
                      <a:lnTo>
                        <a:pt x="4845" y="15810"/>
                      </a:lnTo>
                      <a:cubicBezTo>
                        <a:pt x="4835" y="15805"/>
                        <a:pt x="4825" y="15800"/>
                        <a:pt x="4815" y="15796"/>
                      </a:cubicBezTo>
                      <a:lnTo>
                        <a:pt x="4806" y="15796"/>
                      </a:lnTo>
                      <a:lnTo>
                        <a:pt x="4800" y="15801"/>
                      </a:lnTo>
                      <a:lnTo>
                        <a:pt x="4799" y="15809"/>
                      </a:lnTo>
                      <a:lnTo>
                        <a:pt x="4812" y="15827"/>
                      </a:lnTo>
                      <a:lnTo>
                        <a:pt x="4820" y="15830"/>
                      </a:lnTo>
                      <a:lnTo>
                        <a:pt x="4827" y="15827"/>
                      </a:lnTo>
                      <a:lnTo>
                        <a:pt x="4840" y="15832"/>
                      </a:lnTo>
                      <a:lnTo>
                        <a:pt x="4857" y="15842"/>
                      </a:lnTo>
                      <a:lnTo>
                        <a:pt x="4863" y="15853"/>
                      </a:lnTo>
                      <a:lnTo>
                        <a:pt x="4849" y="15849"/>
                      </a:lnTo>
                      <a:lnTo>
                        <a:pt x="4836" y="15844"/>
                      </a:lnTo>
                      <a:lnTo>
                        <a:pt x="4808" y="15841"/>
                      </a:lnTo>
                      <a:lnTo>
                        <a:pt x="4799" y="15848"/>
                      </a:lnTo>
                      <a:lnTo>
                        <a:pt x="4804" y="15853"/>
                      </a:lnTo>
                      <a:lnTo>
                        <a:pt x="4811" y="15855"/>
                      </a:lnTo>
                      <a:lnTo>
                        <a:pt x="4817" y="15858"/>
                      </a:lnTo>
                      <a:lnTo>
                        <a:pt x="4819" y="15861"/>
                      </a:lnTo>
                      <a:lnTo>
                        <a:pt x="4811" y="15864"/>
                      </a:lnTo>
                      <a:lnTo>
                        <a:pt x="4809" y="15871"/>
                      </a:lnTo>
                      <a:lnTo>
                        <a:pt x="4810" y="15878"/>
                      </a:lnTo>
                      <a:lnTo>
                        <a:pt x="4821" y="15891"/>
                      </a:lnTo>
                      <a:lnTo>
                        <a:pt x="4829" y="15893"/>
                      </a:lnTo>
                      <a:lnTo>
                        <a:pt x="4836" y="15897"/>
                      </a:lnTo>
                      <a:lnTo>
                        <a:pt x="4834" y="15912"/>
                      </a:lnTo>
                      <a:lnTo>
                        <a:pt x="4840" y="15914"/>
                      </a:lnTo>
                      <a:lnTo>
                        <a:pt x="4854" y="15908"/>
                      </a:lnTo>
                      <a:lnTo>
                        <a:pt x="4861" y="15910"/>
                      </a:lnTo>
                      <a:lnTo>
                        <a:pt x="4853" y="15923"/>
                      </a:lnTo>
                      <a:lnTo>
                        <a:pt x="4861" y="15936"/>
                      </a:lnTo>
                      <a:lnTo>
                        <a:pt x="4858" y="15948"/>
                      </a:lnTo>
                      <a:lnTo>
                        <a:pt x="4864" y="15955"/>
                      </a:lnTo>
                      <a:lnTo>
                        <a:pt x="4870" y="15957"/>
                      </a:lnTo>
                      <a:lnTo>
                        <a:pt x="4879" y="15943"/>
                      </a:lnTo>
                      <a:lnTo>
                        <a:pt x="4885" y="15943"/>
                      </a:lnTo>
                      <a:lnTo>
                        <a:pt x="4892" y="15947"/>
                      </a:lnTo>
                      <a:lnTo>
                        <a:pt x="4902" y="15955"/>
                      </a:lnTo>
                      <a:lnTo>
                        <a:pt x="4904" y="15965"/>
                      </a:lnTo>
                      <a:lnTo>
                        <a:pt x="4913" y="15984"/>
                      </a:lnTo>
                      <a:lnTo>
                        <a:pt x="4915" y="15991"/>
                      </a:lnTo>
                      <a:lnTo>
                        <a:pt x="4929" y="15988"/>
                      </a:lnTo>
                      <a:lnTo>
                        <a:pt x="4929" y="15992"/>
                      </a:lnTo>
                      <a:lnTo>
                        <a:pt x="4924" y="16004"/>
                      </a:lnTo>
                      <a:lnTo>
                        <a:pt x="4924" y="16013"/>
                      </a:lnTo>
                      <a:lnTo>
                        <a:pt x="4949" y="16062"/>
                      </a:lnTo>
                      <a:lnTo>
                        <a:pt x="4988" y="16094"/>
                      </a:lnTo>
                      <a:cubicBezTo>
                        <a:pt x="4992" y="16096"/>
                        <a:pt x="4996" y="16098"/>
                        <a:pt x="5001" y="16099"/>
                      </a:cubicBezTo>
                      <a:lnTo>
                        <a:pt x="5008" y="16101"/>
                      </a:lnTo>
                      <a:lnTo>
                        <a:pt x="5010" y="16105"/>
                      </a:lnTo>
                      <a:lnTo>
                        <a:pt x="5010" y="16114"/>
                      </a:lnTo>
                      <a:lnTo>
                        <a:pt x="5021" y="16128"/>
                      </a:lnTo>
                      <a:lnTo>
                        <a:pt x="5041" y="16146"/>
                      </a:lnTo>
                      <a:lnTo>
                        <a:pt x="5051" y="16153"/>
                      </a:lnTo>
                      <a:lnTo>
                        <a:pt x="5058" y="16150"/>
                      </a:lnTo>
                      <a:lnTo>
                        <a:pt x="5062" y="16151"/>
                      </a:lnTo>
                      <a:lnTo>
                        <a:pt x="5059" y="16159"/>
                      </a:lnTo>
                      <a:lnTo>
                        <a:pt x="5065" y="16171"/>
                      </a:lnTo>
                      <a:lnTo>
                        <a:pt x="5064" y="16188"/>
                      </a:lnTo>
                      <a:lnTo>
                        <a:pt x="5057" y="16198"/>
                      </a:lnTo>
                      <a:lnTo>
                        <a:pt x="5076" y="16205"/>
                      </a:lnTo>
                      <a:lnTo>
                        <a:pt x="5097" y="16229"/>
                      </a:lnTo>
                      <a:lnTo>
                        <a:pt x="5101" y="16238"/>
                      </a:lnTo>
                      <a:lnTo>
                        <a:pt x="5102" y="16245"/>
                      </a:lnTo>
                      <a:lnTo>
                        <a:pt x="5117" y="16263"/>
                      </a:lnTo>
                      <a:lnTo>
                        <a:pt x="5121" y="16270"/>
                      </a:lnTo>
                      <a:lnTo>
                        <a:pt x="5115" y="16279"/>
                      </a:lnTo>
                      <a:lnTo>
                        <a:pt x="5116" y="16284"/>
                      </a:lnTo>
                      <a:lnTo>
                        <a:pt x="5119" y="16292"/>
                      </a:lnTo>
                      <a:lnTo>
                        <a:pt x="5137" y="16311"/>
                      </a:lnTo>
                      <a:lnTo>
                        <a:pt x="5152" y="16319"/>
                      </a:lnTo>
                      <a:lnTo>
                        <a:pt x="5150" y="16321"/>
                      </a:lnTo>
                      <a:lnTo>
                        <a:pt x="5128" y="16314"/>
                      </a:lnTo>
                      <a:lnTo>
                        <a:pt x="5125" y="16322"/>
                      </a:lnTo>
                      <a:lnTo>
                        <a:pt x="5123" y="16330"/>
                      </a:lnTo>
                      <a:lnTo>
                        <a:pt x="5130" y="16348"/>
                      </a:lnTo>
                      <a:lnTo>
                        <a:pt x="5139" y="16350"/>
                      </a:lnTo>
                      <a:lnTo>
                        <a:pt x="5145" y="16348"/>
                      </a:lnTo>
                      <a:lnTo>
                        <a:pt x="5166" y="16358"/>
                      </a:lnTo>
                      <a:lnTo>
                        <a:pt x="5175" y="16356"/>
                      </a:lnTo>
                      <a:lnTo>
                        <a:pt x="5176" y="16360"/>
                      </a:lnTo>
                      <a:lnTo>
                        <a:pt x="5173" y="16365"/>
                      </a:lnTo>
                      <a:lnTo>
                        <a:pt x="5159" y="16366"/>
                      </a:lnTo>
                      <a:lnTo>
                        <a:pt x="5144" y="16373"/>
                      </a:lnTo>
                      <a:lnTo>
                        <a:pt x="5132" y="16366"/>
                      </a:lnTo>
                      <a:lnTo>
                        <a:pt x="5126" y="16358"/>
                      </a:lnTo>
                      <a:lnTo>
                        <a:pt x="5117" y="16354"/>
                      </a:lnTo>
                      <a:lnTo>
                        <a:pt x="5114" y="16360"/>
                      </a:lnTo>
                      <a:lnTo>
                        <a:pt x="5125" y="16376"/>
                      </a:lnTo>
                      <a:lnTo>
                        <a:pt x="5132" y="16394"/>
                      </a:lnTo>
                      <a:lnTo>
                        <a:pt x="5152" y="16404"/>
                      </a:lnTo>
                      <a:lnTo>
                        <a:pt x="5162" y="16414"/>
                      </a:lnTo>
                      <a:lnTo>
                        <a:pt x="5166" y="16427"/>
                      </a:lnTo>
                      <a:lnTo>
                        <a:pt x="5172" y="16454"/>
                      </a:lnTo>
                      <a:lnTo>
                        <a:pt x="5176" y="16461"/>
                      </a:lnTo>
                      <a:lnTo>
                        <a:pt x="5187" y="16468"/>
                      </a:lnTo>
                      <a:lnTo>
                        <a:pt x="5200" y="16483"/>
                      </a:lnTo>
                      <a:lnTo>
                        <a:pt x="5221" y="16493"/>
                      </a:lnTo>
                      <a:lnTo>
                        <a:pt x="5230" y="16491"/>
                      </a:lnTo>
                      <a:cubicBezTo>
                        <a:pt x="5232" y="16492"/>
                        <a:pt x="5234" y="16492"/>
                        <a:pt x="5235" y="16492"/>
                      </a:cubicBezTo>
                      <a:lnTo>
                        <a:pt x="5230" y="16501"/>
                      </a:lnTo>
                      <a:lnTo>
                        <a:pt x="5242" y="16521"/>
                      </a:lnTo>
                      <a:lnTo>
                        <a:pt x="5234" y="16529"/>
                      </a:lnTo>
                      <a:lnTo>
                        <a:pt x="5232" y="16536"/>
                      </a:lnTo>
                      <a:lnTo>
                        <a:pt x="5254" y="16551"/>
                      </a:lnTo>
                      <a:lnTo>
                        <a:pt x="5321" y="16597"/>
                      </a:lnTo>
                      <a:lnTo>
                        <a:pt x="5352" y="16620"/>
                      </a:lnTo>
                      <a:lnTo>
                        <a:pt x="5382" y="16649"/>
                      </a:lnTo>
                      <a:lnTo>
                        <a:pt x="5388" y="16656"/>
                      </a:lnTo>
                      <a:lnTo>
                        <a:pt x="5422" y="16696"/>
                      </a:lnTo>
                      <a:lnTo>
                        <a:pt x="5468" y="16729"/>
                      </a:lnTo>
                      <a:lnTo>
                        <a:pt x="5494" y="16750"/>
                      </a:lnTo>
                      <a:lnTo>
                        <a:pt x="5504" y="16772"/>
                      </a:lnTo>
                      <a:lnTo>
                        <a:pt x="5516" y="16783"/>
                      </a:lnTo>
                      <a:lnTo>
                        <a:pt x="5534" y="16796"/>
                      </a:lnTo>
                      <a:lnTo>
                        <a:pt x="5563" y="16811"/>
                      </a:lnTo>
                      <a:lnTo>
                        <a:pt x="5586" y="16831"/>
                      </a:lnTo>
                      <a:lnTo>
                        <a:pt x="5688" y="16935"/>
                      </a:lnTo>
                      <a:lnTo>
                        <a:pt x="5733" y="16984"/>
                      </a:lnTo>
                      <a:lnTo>
                        <a:pt x="5774" y="17021"/>
                      </a:lnTo>
                      <a:lnTo>
                        <a:pt x="5921" y="17125"/>
                      </a:lnTo>
                      <a:lnTo>
                        <a:pt x="5966" y="17150"/>
                      </a:lnTo>
                      <a:lnTo>
                        <a:pt x="6023" y="17186"/>
                      </a:lnTo>
                      <a:lnTo>
                        <a:pt x="6043" y="17194"/>
                      </a:lnTo>
                      <a:lnTo>
                        <a:pt x="6064" y="17198"/>
                      </a:lnTo>
                      <a:lnTo>
                        <a:pt x="6098" y="17195"/>
                      </a:lnTo>
                      <a:lnTo>
                        <a:pt x="6128" y="17198"/>
                      </a:lnTo>
                      <a:lnTo>
                        <a:pt x="6152" y="17194"/>
                      </a:lnTo>
                      <a:lnTo>
                        <a:pt x="6166" y="17194"/>
                      </a:lnTo>
                      <a:lnTo>
                        <a:pt x="6218" y="17200"/>
                      </a:lnTo>
                      <a:lnTo>
                        <a:pt x="6304" y="17202"/>
                      </a:lnTo>
                      <a:lnTo>
                        <a:pt x="6329" y="17204"/>
                      </a:lnTo>
                      <a:lnTo>
                        <a:pt x="6391" y="17212"/>
                      </a:lnTo>
                      <a:lnTo>
                        <a:pt x="6481" y="17233"/>
                      </a:lnTo>
                      <a:lnTo>
                        <a:pt x="6473" y="17227"/>
                      </a:lnTo>
                      <a:lnTo>
                        <a:pt x="6445" y="17219"/>
                      </a:lnTo>
                      <a:lnTo>
                        <a:pt x="6427" y="17215"/>
                      </a:lnTo>
                      <a:lnTo>
                        <a:pt x="6433" y="17212"/>
                      </a:lnTo>
                      <a:lnTo>
                        <a:pt x="6442" y="17213"/>
                      </a:lnTo>
                      <a:lnTo>
                        <a:pt x="6488" y="17226"/>
                      </a:lnTo>
                      <a:lnTo>
                        <a:pt x="6497" y="17235"/>
                      </a:lnTo>
                      <a:lnTo>
                        <a:pt x="6510" y="17239"/>
                      </a:lnTo>
                      <a:lnTo>
                        <a:pt x="6553" y="17248"/>
                      </a:lnTo>
                      <a:lnTo>
                        <a:pt x="6664" y="17271"/>
                      </a:lnTo>
                      <a:lnTo>
                        <a:pt x="6660" y="17266"/>
                      </a:lnTo>
                      <a:lnTo>
                        <a:pt x="6650" y="17264"/>
                      </a:lnTo>
                      <a:lnTo>
                        <a:pt x="6561" y="17243"/>
                      </a:lnTo>
                      <a:lnTo>
                        <a:pt x="6572" y="17240"/>
                      </a:lnTo>
                      <a:lnTo>
                        <a:pt x="6607" y="17247"/>
                      </a:lnTo>
                      <a:lnTo>
                        <a:pt x="6649" y="17258"/>
                      </a:lnTo>
                      <a:lnTo>
                        <a:pt x="6674" y="17266"/>
                      </a:lnTo>
                      <a:lnTo>
                        <a:pt x="6694" y="17280"/>
                      </a:lnTo>
                      <a:lnTo>
                        <a:pt x="6789" y="17316"/>
                      </a:lnTo>
                      <a:lnTo>
                        <a:pt x="6795" y="17314"/>
                      </a:lnTo>
                      <a:lnTo>
                        <a:pt x="6809" y="17296"/>
                      </a:lnTo>
                      <a:lnTo>
                        <a:pt x="6816" y="17295"/>
                      </a:lnTo>
                      <a:lnTo>
                        <a:pt x="6824" y="17299"/>
                      </a:lnTo>
                      <a:lnTo>
                        <a:pt x="6821" y="17315"/>
                      </a:lnTo>
                      <a:lnTo>
                        <a:pt x="6841" y="17326"/>
                      </a:lnTo>
                      <a:lnTo>
                        <a:pt x="6847" y="17328"/>
                      </a:lnTo>
                      <a:lnTo>
                        <a:pt x="6848" y="17330"/>
                      </a:lnTo>
                      <a:lnTo>
                        <a:pt x="6836" y="17328"/>
                      </a:lnTo>
                      <a:lnTo>
                        <a:pt x="6812" y="17320"/>
                      </a:lnTo>
                      <a:lnTo>
                        <a:pt x="6807" y="17322"/>
                      </a:lnTo>
                      <a:lnTo>
                        <a:pt x="6831" y="17332"/>
                      </a:lnTo>
                      <a:lnTo>
                        <a:pt x="6837" y="17334"/>
                      </a:lnTo>
                      <a:lnTo>
                        <a:pt x="6858" y="17343"/>
                      </a:lnTo>
                      <a:lnTo>
                        <a:pt x="6901" y="17358"/>
                      </a:lnTo>
                      <a:lnTo>
                        <a:pt x="6961" y="17383"/>
                      </a:lnTo>
                      <a:lnTo>
                        <a:pt x="6985" y="17395"/>
                      </a:lnTo>
                      <a:lnTo>
                        <a:pt x="7017" y="17416"/>
                      </a:lnTo>
                      <a:cubicBezTo>
                        <a:pt x="7022" y="17417"/>
                        <a:pt x="7028" y="17419"/>
                        <a:pt x="7034" y="17420"/>
                      </a:cubicBezTo>
                      <a:lnTo>
                        <a:pt x="7075" y="17416"/>
                      </a:lnTo>
                      <a:lnTo>
                        <a:pt x="7101" y="17410"/>
                      </a:lnTo>
                      <a:lnTo>
                        <a:pt x="7126" y="17409"/>
                      </a:lnTo>
                      <a:lnTo>
                        <a:pt x="7207" y="17410"/>
                      </a:lnTo>
                      <a:lnTo>
                        <a:pt x="7257" y="17416"/>
                      </a:lnTo>
                      <a:lnTo>
                        <a:pt x="7281" y="17410"/>
                      </a:lnTo>
                      <a:lnTo>
                        <a:pt x="7316" y="17408"/>
                      </a:lnTo>
                      <a:lnTo>
                        <a:pt x="7341" y="17402"/>
                      </a:lnTo>
                      <a:lnTo>
                        <a:pt x="7383" y="17402"/>
                      </a:lnTo>
                      <a:lnTo>
                        <a:pt x="7455" y="17394"/>
                      </a:lnTo>
                      <a:lnTo>
                        <a:pt x="7533" y="17410"/>
                      </a:lnTo>
                      <a:cubicBezTo>
                        <a:pt x="7538" y="17411"/>
                        <a:pt x="7543" y="17412"/>
                        <a:pt x="7547" y="17412"/>
                      </a:cubicBezTo>
                      <a:lnTo>
                        <a:pt x="7585" y="17414"/>
                      </a:lnTo>
                      <a:lnTo>
                        <a:pt x="7597" y="17405"/>
                      </a:lnTo>
                      <a:lnTo>
                        <a:pt x="7605" y="17396"/>
                      </a:lnTo>
                      <a:lnTo>
                        <a:pt x="7615" y="17391"/>
                      </a:lnTo>
                      <a:lnTo>
                        <a:pt x="7630" y="17390"/>
                      </a:lnTo>
                      <a:lnTo>
                        <a:pt x="7654" y="17387"/>
                      </a:lnTo>
                      <a:lnTo>
                        <a:pt x="7712" y="17389"/>
                      </a:lnTo>
                      <a:lnTo>
                        <a:pt x="7750" y="17391"/>
                      </a:lnTo>
                      <a:lnTo>
                        <a:pt x="7837" y="17399"/>
                      </a:lnTo>
                      <a:lnTo>
                        <a:pt x="7916" y="17408"/>
                      </a:lnTo>
                      <a:lnTo>
                        <a:pt x="7929" y="17409"/>
                      </a:lnTo>
                      <a:lnTo>
                        <a:pt x="8034" y="17424"/>
                      </a:lnTo>
                      <a:lnTo>
                        <a:pt x="8052" y="17412"/>
                      </a:lnTo>
                      <a:lnTo>
                        <a:pt x="8066" y="17413"/>
                      </a:lnTo>
                      <a:lnTo>
                        <a:pt x="8106" y="17411"/>
                      </a:lnTo>
                      <a:lnTo>
                        <a:pt x="8113" y="17414"/>
                      </a:lnTo>
                      <a:lnTo>
                        <a:pt x="8075" y="17421"/>
                      </a:lnTo>
                      <a:lnTo>
                        <a:pt x="8064" y="17421"/>
                      </a:lnTo>
                      <a:lnTo>
                        <a:pt x="8056" y="17424"/>
                      </a:lnTo>
                      <a:lnTo>
                        <a:pt x="8063" y="17427"/>
                      </a:lnTo>
                      <a:lnTo>
                        <a:pt x="8183" y="17445"/>
                      </a:lnTo>
                      <a:lnTo>
                        <a:pt x="8240" y="17462"/>
                      </a:lnTo>
                      <a:lnTo>
                        <a:pt x="8279" y="17483"/>
                      </a:lnTo>
                      <a:lnTo>
                        <a:pt x="8322" y="17513"/>
                      </a:lnTo>
                      <a:lnTo>
                        <a:pt x="8356" y="17545"/>
                      </a:lnTo>
                      <a:lnTo>
                        <a:pt x="8365" y="17550"/>
                      </a:lnTo>
                      <a:lnTo>
                        <a:pt x="8367" y="17555"/>
                      </a:lnTo>
                      <a:lnTo>
                        <a:pt x="8369" y="17565"/>
                      </a:lnTo>
                      <a:lnTo>
                        <a:pt x="8380" y="17572"/>
                      </a:lnTo>
                      <a:lnTo>
                        <a:pt x="8400" y="17570"/>
                      </a:lnTo>
                      <a:lnTo>
                        <a:pt x="8406" y="17565"/>
                      </a:lnTo>
                      <a:lnTo>
                        <a:pt x="8409" y="17563"/>
                      </a:lnTo>
                      <a:cubicBezTo>
                        <a:pt x="8409" y="17566"/>
                        <a:pt x="8409" y="17568"/>
                        <a:pt x="8409" y="17571"/>
                      </a:cubicBezTo>
                      <a:lnTo>
                        <a:pt x="8414" y="17575"/>
                      </a:lnTo>
                      <a:lnTo>
                        <a:pt x="8427" y="17576"/>
                      </a:lnTo>
                      <a:lnTo>
                        <a:pt x="8433" y="17578"/>
                      </a:lnTo>
                      <a:lnTo>
                        <a:pt x="8422" y="17581"/>
                      </a:lnTo>
                      <a:cubicBezTo>
                        <a:pt x="8415" y="17580"/>
                        <a:pt x="8408" y="17579"/>
                        <a:pt x="8402" y="17578"/>
                      </a:cubicBezTo>
                      <a:lnTo>
                        <a:pt x="8388" y="17577"/>
                      </a:lnTo>
                      <a:lnTo>
                        <a:pt x="8385" y="17581"/>
                      </a:lnTo>
                      <a:lnTo>
                        <a:pt x="8391" y="17587"/>
                      </a:lnTo>
                      <a:lnTo>
                        <a:pt x="8420" y="17602"/>
                      </a:lnTo>
                      <a:lnTo>
                        <a:pt x="8451" y="17597"/>
                      </a:lnTo>
                      <a:lnTo>
                        <a:pt x="8448" y="17602"/>
                      </a:lnTo>
                      <a:lnTo>
                        <a:pt x="8442" y="17608"/>
                      </a:lnTo>
                      <a:lnTo>
                        <a:pt x="8430" y="17607"/>
                      </a:lnTo>
                      <a:lnTo>
                        <a:pt x="8417" y="17609"/>
                      </a:lnTo>
                      <a:lnTo>
                        <a:pt x="8417" y="17618"/>
                      </a:lnTo>
                      <a:lnTo>
                        <a:pt x="8417" y="17626"/>
                      </a:lnTo>
                      <a:lnTo>
                        <a:pt x="8421" y="17629"/>
                      </a:lnTo>
                      <a:lnTo>
                        <a:pt x="8437" y="17633"/>
                      </a:lnTo>
                      <a:lnTo>
                        <a:pt x="8433" y="17636"/>
                      </a:lnTo>
                      <a:lnTo>
                        <a:pt x="8424" y="17633"/>
                      </a:lnTo>
                      <a:lnTo>
                        <a:pt x="8420" y="17635"/>
                      </a:lnTo>
                      <a:lnTo>
                        <a:pt x="8432" y="17657"/>
                      </a:lnTo>
                      <a:lnTo>
                        <a:pt x="8440" y="17672"/>
                      </a:lnTo>
                      <a:lnTo>
                        <a:pt x="8453" y="17686"/>
                      </a:lnTo>
                      <a:lnTo>
                        <a:pt x="8458" y="17697"/>
                      </a:lnTo>
                      <a:lnTo>
                        <a:pt x="8499" y="17725"/>
                      </a:lnTo>
                      <a:lnTo>
                        <a:pt x="8519" y="17736"/>
                      </a:lnTo>
                      <a:lnTo>
                        <a:pt x="8531" y="17743"/>
                      </a:lnTo>
                      <a:lnTo>
                        <a:pt x="8551" y="17751"/>
                      </a:lnTo>
                      <a:lnTo>
                        <a:pt x="8569" y="17755"/>
                      </a:lnTo>
                      <a:lnTo>
                        <a:pt x="8576" y="17754"/>
                      </a:lnTo>
                      <a:lnTo>
                        <a:pt x="8578" y="17744"/>
                      </a:lnTo>
                      <a:lnTo>
                        <a:pt x="8588" y="17739"/>
                      </a:lnTo>
                      <a:lnTo>
                        <a:pt x="8589" y="17746"/>
                      </a:lnTo>
                      <a:lnTo>
                        <a:pt x="8585" y="17750"/>
                      </a:lnTo>
                      <a:lnTo>
                        <a:pt x="8587" y="17754"/>
                      </a:lnTo>
                      <a:lnTo>
                        <a:pt x="8594" y="17755"/>
                      </a:lnTo>
                      <a:lnTo>
                        <a:pt x="8625" y="17755"/>
                      </a:lnTo>
                      <a:cubicBezTo>
                        <a:pt x="8627" y="17755"/>
                        <a:pt x="8629" y="17756"/>
                        <a:pt x="8632" y="17756"/>
                      </a:cubicBezTo>
                      <a:lnTo>
                        <a:pt x="8642" y="17756"/>
                      </a:lnTo>
                      <a:lnTo>
                        <a:pt x="8646" y="17742"/>
                      </a:lnTo>
                      <a:lnTo>
                        <a:pt x="8651" y="17744"/>
                      </a:lnTo>
                      <a:lnTo>
                        <a:pt x="8653" y="17754"/>
                      </a:lnTo>
                      <a:lnTo>
                        <a:pt x="8657" y="17758"/>
                      </a:lnTo>
                      <a:cubicBezTo>
                        <a:pt x="8662" y="17759"/>
                        <a:pt x="8667" y="17759"/>
                        <a:pt x="8672" y="17760"/>
                      </a:cubicBezTo>
                      <a:cubicBezTo>
                        <a:pt x="8675" y="17760"/>
                        <a:pt x="8677" y="17761"/>
                        <a:pt x="8680" y="17761"/>
                      </a:cubicBezTo>
                      <a:lnTo>
                        <a:pt x="8700" y="17760"/>
                      </a:lnTo>
                      <a:lnTo>
                        <a:pt x="8687" y="17746"/>
                      </a:lnTo>
                      <a:cubicBezTo>
                        <a:pt x="8687" y="17742"/>
                        <a:pt x="8687" y="17737"/>
                        <a:pt x="8687" y="17732"/>
                      </a:cubicBezTo>
                      <a:lnTo>
                        <a:pt x="8685" y="17725"/>
                      </a:lnTo>
                      <a:lnTo>
                        <a:pt x="8682" y="17716"/>
                      </a:lnTo>
                      <a:cubicBezTo>
                        <a:pt x="8683" y="17716"/>
                        <a:pt x="8684" y="17716"/>
                        <a:pt x="8685" y="17716"/>
                      </a:cubicBezTo>
                      <a:lnTo>
                        <a:pt x="8693" y="17726"/>
                      </a:lnTo>
                      <a:lnTo>
                        <a:pt x="8695" y="17741"/>
                      </a:lnTo>
                      <a:lnTo>
                        <a:pt x="8701" y="17752"/>
                      </a:lnTo>
                      <a:lnTo>
                        <a:pt x="8712" y="17758"/>
                      </a:lnTo>
                      <a:lnTo>
                        <a:pt x="8728" y="17760"/>
                      </a:lnTo>
                      <a:lnTo>
                        <a:pt x="8755" y="17749"/>
                      </a:lnTo>
                      <a:lnTo>
                        <a:pt x="8757" y="17738"/>
                      </a:lnTo>
                      <a:lnTo>
                        <a:pt x="8743" y="17727"/>
                      </a:lnTo>
                      <a:lnTo>
                        <a:pt x="8740" y="17723"/>
                      </a:lnTo>
                      <a:lnTo>
                        <a:pt x="8753" y="17729"/>
                      </a:lnTo>
                      <a:lnTo>
                        <a:pt x="8765" y="17739"/>
                      </a:lnTo>
                      <a:lnTo>
                        <a:pt x="8780" y="17748"/>
                      </a:lnTo>
                      <a:lnTo>
                        <a:pt x="8813" y="17750"/>
                      </a:lnTo>
                      <a:lnTo>
                        <a:pt x="8822" y="17747"/>
                      </a:lnTo>
                      <a:lnTo>
                        <a:pt x="8823" y="17741"/>
                      </a:lnTo>
                      <a:lnTo>
                        <a:pt x="8826" y="17740"/>
                      </a:lnTo>
                      <a:lnTo>
                        <a:pt x="8833" y="17752"/>
                      </a:lnTo>
                      <a:lnTo>
                        <a:pt x="8848" y="17758"/>
                      </a:lnTo>
                      <a:cubicBezTo>
                        <a:pt x="8858" y="17759"/>
                        <a:pt x="8867" y="17760"/>
                        <a:pt x="8877" y="17761"/>
                      </a:cubicBezTo>
                      <a:lnTo>
                        <a:pt x="8921" y="17762"/>
                      </a:lnTo>
                      <a:cubicBezTo>
                        <a:pt x="8938" y="17764"/>
                        <a:pt x="8954" y="17765"/>
                        <a:pt x="8971" y="17767"/>
                      </a:cubicBezTo>
                      <a:lnTo>
                        <a:pt x="8977" y="17756"/>
                      </a:lnTo>
                      <a:lnTo>
                        <a:pt x="8959" y="17723"/>
                      </a:lnTo>
                      <a:lnTo>
                        <a:pt x="8963" y="17723"/>
                      </a:lnTo>
                      <a:lnTo>
                        <a:pt x="8979" y="17736"/>
                      </a:lnTo>
                      <a:lnTo>
                        <a:pt x="8990" y="17738"/>
                      </a:lnTo>
                      <a:lnTo>
                        <a:pt x="8997" y="17747"/>
                      </a:lnTo>
                      <a:lnTo>
                        <a:pt x="9013" y="17751"/>
                      </a:lnTo>
                      <a:lnTo>
                        <a:pt x="9018" y="17747"/>
                      </a:lnTo>
                      <a:lnTo>
                        <a:pt x="9020" y="17748"/>
                      </a:lnTo>
                      <a:lnTo>
                        <a:pt x="9023" y="17749"/>
                      </a:lnTo>
                      <a:lnTo>
                        <a:pt x="9017" y="17766"/>
                      </a:lnTo>
                      <a:lnTo>
                        <a:pt x="9017" y="17769"/>
                      </a:lnTo>
                      <a:lnTo>
                        <a:pt x="9024" y="17775"/>
                      </a:lnTo>
                      <a:lnTo>
                        <a:pt x="9039" y="17779"/>
                      </a:lnTo>
                      <a:lnTo>
                        <a:pt x="9046" y="17775"/>
                      </a:lnTo>
                      <a:lnTo>
                        <a:pt x="9040" y="17760"/>
                      </a:lnTo>
                      <a:lnTo>
                        <a:pt x="9049" y="17764"/>
                      </a:lnTo>
                      <a:lnTo>
                        <a:pt x="9059" y="17773"/>
                      </a:lnTo>
                      <a:lnTo>
                        <a:pt x="9068" y="17774"/>
                      </a:lnTo>
                      <a:lnTo>
                        <a:pt x="9077" y="17775"/>
                      </a:lnTo>
                      <a:lnTo>
                        <a:pt x="9083" y="17775"/>
                      </a:lnTo>
                      <a:lnTo>
                        <a:pt x="9090" y="17779"/>
                      </a:lnTo>
                      <a:lnTo>
                        <a:pt x="9086" y="17793"/>
                      </a:lnTo>
                      <a:lnTo>
                        <a:pt x="9088" y="17802"/>
                      </a:lnTo>
                      <a:lnTo>
                        <a:pt x="9092" y="17810"/>
                      </a:lnTo>
                      <a:lnTo>
                        <a:pt x="9101" y="17818"/>
                      </a:lnTo>
                      <a:lnTo>
                        <a:pt x="9106" y="17834"/>
                      </a:lnTo>
                      <a:lnTo>
                        <a:pt x="9127" y="17843"/>
                      </a:lnTo>
                      <a:lnTo>
                        <a:pt x="9153" y="17850"/>
                      </a:lnTo>
                      <a:lnTo>
                        <a:pt x="9162" y="17853"/>
                      </a:lnTo>
                      <a:lnTo>
                        <a:pt x="9165" y="17858"/>
                      </a:lnTo>
                      <a:lnTo>
                        <a:pt x="9174" y="17861"/>
                      </a:lnTo>
                      <a:lnTo>
                        <a:pt x="9186" y="17862"/>
                      </a:lnTo>
                      <a:lnTo>
                        <a:pt x="9193" y="17860"/>
                      </a:lnTo>
                      <a:lnTo>
                        <a:pt x="9201" y="17853"/>
                      </a:lnTo>
                      <a:lnTo>
                        <a:pt x="9197" y="17846"/>
                      </a:lnTo>
                      <a:lnTo>
                        <a:pt x="9202" y="17847"/>
                      </a:lnTo>
                      <a:lnTo>
                        <a:pt x="9210" y="17851"/>
                      </a:lnTo>
                      <a:lnTo>
                        <a:pt x="9219" y="17853"/>
                      </a:lnTo>
                      <a:lnTo>
                        <a:pt x="9232" y="17847"/>
                      </a:lnTo>
                      <a:lnTo>
                        <a:pt x="9236" y="17850"/>
                      </a:lnTo>
                      <a:lnTo>
                        <a:pt x="9228" y="17855"/>
                      </a:lnTo>
                      <a:lnTo>
                        <a:pt x="9227" y="17860"/>
                      </a:lnTo>
                      <a:lnTo>
                        <a:pt x="9245" y="17871"/>
                      </a:lnTo>
                      <a:lnTo>
                        <a:pt x="9246" y="17875"/>
                      </a:lnTo>
                      <a:lnTo>
                        <a:pt x="9224" y="17871"/>
                      </a:lnTo>
                      <a:lnTo>
                        <a:pt x="9218" y="17877"/>
                      </a:lnTo>
                      <a:lnTo>
                        <a:pt x="9211" y="17879"/>
                      </a:lnTo>
                      <a:lnTo>
                        <a:pt x="9223" y="17891"/>
                      </a:lnTo>
                      <a:lnTo>
                        <a:pt x="9228" y="17902"/>
                      </a:lnTo>
                      <a:lnTo>
                        <a:pt x="9251" y="17902"/>
                      </a:lnTo>
                      <a:lnTo>
                        <a:pt x="9233" y="17911"/>
                      </a:lnTo>
                      <a:lnTo>
                        <a:pt x="9272" y="17941"/>
                      </a:lnTo>
                      <a:lnTo>
                        <a:pt x="9280" y="17950"/>
                      </a:lnTo>
                      <a:lnTo>
                        <a:pt x="9287" y="17969"/>
                      </a:lnTo>
                      <a:lnTo>
                        <a:pt x="9275" y="17987"/>
                      </a:lnTo>
                      <a:lnTo>
                        <a:pt x="9272" y="18009"/>
                      </a:lnTo>
                      <a:lnTo>
                        <a:pt x="9263" y="18031"/>
                      </a:lnTo>
                      <a:lnTo>
                        <a:pt x="9261" y="18059"/>
                      </a:lnTo>
                      <a:lnTo>
                        <a:pt x="9257" y="18085"/>
                      </a:lnTo>
                      <a:lnTo>
                        <a:pt x="9262" y="18102"/>
                      </a:lnTo>
                      <a:lnTo>
                        <a:pt x="9246" y="18118"/>
                      </a:lnTo>
                      <a:lnTo>
                        <a:pt x="9233" y="18136"/>
                      </a:lnTo>
                      <a:lnTo>
                        <a:pt x="9230" y="18142"/>
                      </a:lnTo>
                      <a:lnTo>
                        <a:pt x="9221" y="18144"/>
                      </a:lnTo>
                      <a:lnTo>
                        <a:pt x="9204" y="18155"/>
                      </a:lnTo>
                      <a:lnTo>
                        <a:pt x="9193" y="18170"/>
                      </a:lnTo>
                      <a:lnTo>
                        <a:pt x="9184" y="18188"/>
                      </a:lnTo>
                      <a:lnTo>
                        <a:pt x="9195" y="18191"/>
                      </a:lnTo>
                      <a:lnTo>
                        <a:pt x="9208" y="18192"/>
                      </a:lnTo>
                      <a:lnTo>
                        <a:pt x="9225" y="18201"/>
                      </a:lnTo>
                      <a:lnTo>
                        <a:pt x="9224" y="18203"/>
                      </a:lnTo>
                      <a:lnTo>
                        <a:pt x="9221" y="18208"/>
                      </a:lnTo>
                      <a:lnTo>
                        <a:pt x="9231" y="18234"/>
                      </a:lnTo>
                      <a:cubicBezTo>
                        <a:pt x="9231" y="18239"/>
                        <a:pt x="9231" y="18245"/>
                        <a:pt x="9231" y="18250"/>
                      </a:cubicBezTo>
                      <a:lnTo>
                        <a:pt x="9230" y="18256"/>
                      </a:lnTo>
                      <a:lnTo>
                        <a:pt x="9226" y="18257"/>
                      </a:lnTo>
                      <a:lnTo>
                        <a:pt x="9218" y="18254"/>
                      </a:lnTo>
                      <a:lnTo>
                        <a:pt x="9214" y="18246"/>
                      </a:lnTo>
                      <a:lnTo>
                        <a:pt x="9206" y="18244"/>
                      </a:lnTo>
                      <a:lnTo>
                        <a:pt x="9175" y="18248"/>
                      </a:lnTo>
                      <a:lnTo>
                        <a:pt x="9174" y="18255"/>
                      </a:lnTo>
                      <a:lnTo>
                        <a:pt x="9188" y="18263"/>
                      </a:lnTo>
                      <a:lnTo>
                        <a:pt x="9202" y="18279"/>
                      </a:lnTo>
                      <a:lnTo>
                        <a:pt x="9217" y="18288"/>
                      </a:lnTo>
                      <a:lnTo>
                        <a:pt x="9261" y="18304"/>
                      </a:lnTo>
                      <a:lnTo>
                        <a:pt x="9292" y="18303"/>
                      </a:lnTo>
                      <a:lnTo>
                        <a:pt x="9304" y="18306"/>
                      </a:lnTo>
                      <a:lnTo>
                        <a:pt x="9268" y="18312"/>
                      </a:lnTo>
                      <a:lnTo>
                        <a:pt x="9265" y="18320"/>
                      </a:lnTo>
                      <a:lnTo>
                        <a:pt x="9255" y="18315"/>
                      </a:lnTo>
                      <a:lnTo>
                        <a:pt x="9222" y="18305"/>
                      </a:lnTo>
                      <a:lnTo>
                        <a:pt x="9203" y="18302"/>
                      </a:lnTo>
                      <a:lnTo>
                        <a:pt x="9192" y="18297"/>
                      </a:lnTo>
                      <a:lnTo>
                        <a:pt x="9186" y="18291"/>
                      </a:lnTo>
                      <a:lnTo>
                        <a:pt x="9185" y="18284"/>
                      </a:lnTo>
                      <a:lnTo>
                        <a:pt x="9180" y="18279"/>
                      </a:lnTo>
                      <a:lnTo>
                        <a:pt x="9170" y="18285"/>
                      </a:lnTo>
                      <a:lnTo>
                        <a:pt x="9176" y="18306"/>
                      </a:lnTo>
                      <a:lnTo>
                        <a:pt x="9178" y="18326"/>
                      </a:lnTo>
                      <a:lnTo>
                        <a:pt x="9170" y="18359"/>
                      </a:lnTo>
                      <a:lnTo>
                        <a:pt x="9142" y="18381"/>
                      </a:lnTo>
                      <a:lnTo>
                        <a:pt x="9131" y="18386"/>
                      </a:lnTo>
                      <a:lnTo>
                        <a:pt x="9123" y="18387"/>
                      </a:lnTo>
                      <a:lnTo>
                        <a:pt x="9114" y="18386"/>
                      </a:lnTo>
                      <a:lnTo>
                        <a:pt x="9106" y="18392"/>
                      </a:lnTo>
                      <a:lnTo>
                        <a:pt x="9082" y="18391"/>
                      </a:lnTo>
                      <a:lnTo>
                        <a:pt x="9070" y="18380"/>
                      </a:lnTo>
                      <a:lnTo>
                        <a:pt x="9059" y="18376"/>
                      </a:lnTo>
                      <a:lnTo>
                        <a:pt x="9086" y="18415"/>
                      </a:lnTo>
                      <a:lnTo>
                        <a:pt x="9093" y="18419"/>
                      </a:lnTo>
                      <a:lnTo>
                        <a:pt x="9099" y="18429"/>
                      </a:lnTo>
                      <a:lnTo>
                        <a:pt x="9106" y="18435"/>
                      </a:lnTo>
                      <a:lnTo>
                        <a:pt x="9130" y="18463"/>
                      </a:lnTo>
                      <a:lnTo>
                        <a:pt x="9156" y="18474"/>
                      </a:lnTo>
                      <a:lnTo>
                        <a:pt x="9167" y="18475"/>
                      </a:lnTo>
                      <a:lnTo>
                        <a:pt x="9174" y="18474"/>
                      </a:lnTo>
                      <a:lnTo>
                        <a:pt x="9178" y="18471"/>
                      </a:lnTo>
                      <a:lnTo>
                        <a:pt x="9184" y="18471"/>
                      </a:lnTo>
                      <a:lnTo>
                        <a:pt x="9172" y="18487"/>
                      </a:lnTo>
                      <a:lnTo>
                        <a:pt x="9174" y="18492"/>
                      </a:lnTo>
                      <a:lnTo>
                        <a:pt x="9181" y="18495"/>
                      </a:lnTo>
                      <a:lnTo>
                        <a:pt x="9194" y="18495"/>
                      </a:lnTo>
                      <a:lnTo>
                        <a:pt x="9203" y="18493"/>
                      </a:lnTo>
                      <a:lnTo>
                        <a:pt x="9214" y="18499"/>
                      </a:lnTo>
                      <a:lnTo>
                        <a:pt x="9219" y="18505"/>
                      </a:lnTo>
                      <a:lnTo>
                        <a:pt x="9196" y="18507"/>
                      </a:lnTo>
                      <a:lnTo>
                        <a:pt x="9187" y="18507"/>
                      </a:lnTo>
                      <a:lnTo>
                        <a:pt x="9179" y="18505"/>
                      </a:lnTo>
                      <a:lnTo>
                        <a:pt x="9125" y="18464"/>
                      </a:lnTo>
                      <a:lnTo>
                        <a:pt x="9127" y="18472"/>
                      </a:lnTo>
                      <a:lnTo>
                        <a:pt x="9149" y="18491"/>
                      </a:lnTo>
                      <a:lnTo>
                        <a:pt x="9168" y="18515"/>
                      </a:lnTo>
                      <a:lnTo>
                        <a:pt x="9167" y="18521"/>
                      </a:lnTo>
                      <a:lnTo>
                        <a:pt x="9170" y="18526"/>
                      </a:lnTo>
                      <a:lnTo>
                        <a:pt x="9185" y="18528"/>
                      </a:lnTo>
                      <a:lnTo>
                        <a:pt x="9212" y="18538"/>
                      </a:lnTo>
                      <a:lnTo>
                        <a:pt x="9214" y="18542"/>
                      </a:lnTo>
                      <a:lnTo>
                        <a:pt x="9212" y="18545"/>
                      </a:lnTo>
                      <a:lnTo>
                        <a:pt x="9185" y="18536"/>
                      </a:lnTo>
                      <a:lnTo>
                        <a:pt x="9176" y="18536"/>
                      </a:lnTo>
                      <a:lnTo>
                        <a:pt x="9190" y="18545"/>
                      </a:lnTo>
                      <a:lnTo>
                        <a:pt x="9197" y="18552"/>
                      </a:lnTo>
                      <a:lnTo>
                        <a:pt x="9222" y="18569"/>
                      </a:lnTo>
                      <a:lnTo>
                        <a:pt x="9229" y="18577"/>
                      </a:lnTo>
                      <a:lnTo>
                        <a:pt x="9233" y="18585"/>
                      </a:lnTo>
                      <a:lnTo>
                        <a:pt x="9240" y="18594"/>
                      </a:lnTo>
                      <a:lnTo>
                        <a:pt x="9250" y="18600"/>
                      </a:lnTo>
                      <a:lnTo>
                        <a:pt x="9267" y="18601"/>
                      </a:lnTo>
                      <a:lnTo>
                        <a:pt x="9285" y="18606"/>
                      </a:lnTo>
                      <a:lnTo>
                        <a:pt x="9305" y="18612"/>
                      </a:lnTo>
                      <a:lnTo>
                        <a:pt x="9324" y="18621"/>
                      </a:lnTo>
                      <a:lnTo>
                        <a:pt x="9319" y="18623"/>
                      </a:lnTo>
                      <a:lnTo>
                        <a:pt x="9312" y="18625"/>
                      </a:lnTo>
                      <a:lnTo>
                        <a:pt x="9267" y="18608"/>
                      </a:lnTo>
                      <a:lnTo>
                        <a:pt x="9259" y="18606"/>
                      </a:lnTo>
                      <a:lnTo>
                        <a:pt x="9266" y="18613"/>
                      </a:lnTo>
                      <a:lnTo>
                        <a:pt x="9314" y="18642"/>
                      </a:lnTo>
                      <a:lnTo>
                        <a:pt x="9380" y="18677"/>
                      </a:lnTo>
                      <a:lnTo>
                        <a:pt x="9426" y="18710"/>
                      </a:lnTo>
                      <a:lnTo>
                        <a:pt x="9437" y="18724"/>
                      </a:lnTo>
                      <a:lnTo>
                        <a:pt x="9477" y="18745"/>
                      </a:lnTo>
                      <a:lnTo>
                        <a:pt x="9496" y="18758"/>
                      </a:lnTo>
                      <a:lnTo>
                        <a:pt x="9514" y="18777"/>
                      </a:lnTo>
                      <a:lnTo>
                        <a:pt x="9533" y="18788"/>
                      </a:lnTo>
                      <a:lnTo>
                        <a:pt x="9578" y="18816"/>
                      </a:lnTo>
                      <a:lnTo>
                        <a:pt x="9584" y="18823"/>
                      </a:lnTo>
                      <a:lnTo>
                        <a:pt x="9637" y="18853"/>
                      </a:lnTo>
                      <a:lnTo>
                        <a:pt x="9659" y="18868"/>
                      </a:lnTo>
                      <a:lnTo>
                        <a:pt x="9659" y="18880"/>
                      </a:lnTo>
                      <a:lnTo>
                        <a:pt x="9664" y="18884"/>
                      </a:lnTo>
                      <a:lnTo>
                        <a:pt x="9667" y="18890"/>
                      </a:lnTo>
                      <a:lnTo>
                        <a:pt x="9682" y="18903"/>
                      </a:lnTo>
                      <a:lnTo>
                        <a:pt x="9696" y="18913"/>
                      </a:lnTo>
                      <a:lnTo>
                        <a:pt x="9703" y="18917"/>
                      </a:lnTo>
                      <a:lnTo>
                        <a:pt x="9706" y="18919"/>
                      </a:lnTo>
                      <a:lnTo>
                        <a:pt x="9711" y="18923"/>
                      </a:lnTo>
                      <a:lnTo>
                        <a:pt x="9725" y="18942"/>
                      </a:lnTo>
                      <a:lnTo>
                        <a:pt x="9738" y="18956"/>
                      </a:lnTo>
                      <a:lnTo>
                        <a:pt x="9744" y="18973"/>
                      </a:lnTo>
                      <a:lnTo>
                        <a:pt x="9739" y="18980"/>
                      </a:lnTo>
                      <a:lnTo>
                        <a:pt x="9735" y="18990"/>
                      </a:lnTo>
                      <a:lnTo>
                        <a:pt x="9744" y="19001"/>
                      </a:lnTo>
                      <a:lnTo>
                        <a:pt x="9752" y="19010"/>
                      </a:lnTo>
                      <a:lnTo>
                        <a:pt x="9766" y="19020"/>
                      </a:lnTo>
                      <a:lnTo>
                        <a:pt x="9786" y="19031"/>
                      </a:lnTo>
                      <a:lnTo>
                        <a:pt x="9793" y="19033"/>
                      </a:lnTo>
                      <a:lnTo>
                        <a:pt x="9806" y="19034"/>
                      </a:lnTo>
                      <a:lnTo>
                        <a:pt x="9836" y="19030"/>
                      </a:lnTo>
                      <a:lnTo>
                        <a:pt x="9857" y="19022"/>
                      </a:lnTo>
                      <a:lnTo>
                        <a:pt x="9870" y="19020"/>
                      </a:lnTo>
                      <a:lnTo>
                        <a:pt x="9897" y="19020"/>
                      </a:lnTo>
                      <a:lnTo>
                        <a:pt x="9910" y="19023"/>
                      </a:lnTo>
                      <a:lnTo>
                        <a:pt x="9899" y="19028"/>
                      </a:lnTo>
                      <a:lnTo>
                        <a:pt x="9858" y="19036"/>
                      </a:lnTo>
                      <a:lnTo>
                        <a:pt x="9812" y="19039"/>
                      </a:lnTo>
                      <a:lnTo>
                        <a:pt x="9780" y="19042"/>
                      </a:lnTo>
                      <a:lnTo>
                        <a:pt x="9764" y="19043"/>
                      </a:lnTo>
                      <a:lnTo>
                        <a:pt x="9761" y="19045"/>
                      </a:lnTo>
                      <a:lnTo>
                        <a:pt x="9772" y="19053"/>
                      </a:lnTo>
                      <a:lnTo>
                        <a:pt x="9786" y="19071"/>
                      </a:lnTo>
                      <a:lnTo>
                        <a:pt x="9809" y="19098"/>
                      </a:lnTo>
                      <a:lnTo>
                        <a:pt x="9868" y="19140"/>
                      </a:lnTo>
                      <a:lnTo>
                        <a:pt x="9877" y="19170"/>
                      </a:lnTo>
                      <a:lnTo>
                        <a:pt x="9923" y="19231"/>
                      </a:lnTo>
                      <a:lnTo>
                        <a:pt x="9980" y="19296"/>
                      </a:lnTo>
                      <a:lnTo>
                        <a:pt x="9978" y="19306"/>
                      </a:lnTo>
                      <a:cubicBezTo>
                        <a:pt x="9978" y="19309"/>
                        <a:pt x="9979" y="19312"/>
                        <a:pt x="9979" y="19315"/>
                      </a:cubicBezTo>
                      <a:lnTo>
                        <a:pt x="9981" y="19322"/>
                      </a:lnTo>
                      <a:lnTo>
                        <a:pt x="9977" y="19329"/>
                      </a:lnTo>
                      <a:lnTo>
                        <a:pt x="9921" y="19361"/>
                      </a:lnTo>
                      <a:lnTo>
                        <a:pt x="9920" y="19357"/>
                      </a:lnTo>
                      <a:lnTo>
                        <a:pt x="9926" y="19353"/>
                      </a:lnTo>
                      <a:lnTo>
                        <a:pt x="9928" y="19350"/>
                      </a:lnTo>
                      <a:lnTo>
                        <a:pt x="9920" y="19352"/>
                      </a:lnTo>
                      <a:lnTo>
                        <a:pt x="9911" y="19359"/>
                      </a:lnTo>
                      <a:cubicBezTo>
                        <a:pt x="9911" y="19361"/>
                        <a:pt x="9911" y="19363"/>
                        <a:pt x="9911" y="19365"/>
                      </a:cubicBezTo>
                      <a:lnTo>
                        <a:pt x="9926" y="19384"/>
                      </a:lnTo>
                      <a:lnTo>
                        <a:pt x="9942" y="19401"/>
                      </a:lnTo>
                      <a:lnTo>
                        <a:pt x="9951" y="19419"/>
                      </a:lnTo>
                      <a:lnTo>
                        <a:pt x="9954" y="19435"/>
                      </a:lnTo>
                      <a:lnTo>
                        <a:pt x="9969" y="19448"/>
                      </a:lnTo>
                      <a:lnTo>
                        <a:pt x="9979" y="19467"/>
                      </a:lnTo>
                      <a:lnTo>
                        <a:pt x="10011" y="19494"/>
                      </a:lnTo>
                      <a:lnTo>
                        <a:pt x="10020" y="19512"/>
                      </a:lnTo>
                      <a:lnTo>
                        <a:pt x="10038" y="19521"/>
                      </a:lnTo>
                      <a:lnTo>
                        <a:pt x="10056" y="19534"/>
                      </a:lnTo>
                      <a:lnTo>
                        <a:pt x="10060" y="19547"/>
                      </a:lnTo>
                      <a:lnTo>
                        <a:pt x="10079" y="19565"/>
                      </a:lnTo>
                      <a:lnTo>
                        <a:pt x="10082" y="19578"/>
                      </a:lnTo>
                      <a:lnTo>
                        <a:pt x="10072" y="19621"/>
                      </a:lnTo>
                      <a:cubicBezTo>
                        <a:pt x="10072" y="19632"/>
                        <a:pt x="10073" y="19644"/>
                        <a:pt x="10074" y="19655"/>
                      </a:cubicBezTo>
                      <a:lnTo>
                        <a:pt x="10056" y="19685"/>
                      </a:lnTo>
                      <a:lnTo>
                        <a:pt x="10040" y="19701"/>
                      </a:lnTo>
                      <a:lnTo>
                        <a:pt x="10008" y="19724"/>
                      </a:lnTo>
                      <a:lnTo>
                        <a:pt x="9960" y="19735"/>
                      </a:lnTo>
                      <a:lnTo>
                        <a:pt x="9927" y="19746"/>
                      </a:lnTo>
                      <a:lnTo>
                        <a:pt x="9912" y="19771"/>
                      </a:lnTo>
                      <a:lnTo>
                        <a:pt x="9848" y="19809"/>
                      </a:lnTo>
                      <a:lnTo>
                        <a:pt x="9841" y="19839"/>
                      </a:lnTo>
                      <a:lnTo>
                        <a:pt x="9819" y="19866"/>
                      </a:lnTo>
                      <a:lnTo>
                        <a:pt x="9804" y="19924"/>
                      </a:lnTo>
                      <a:lnTo>
                        <a:pt x="9769" y="19981"/>
                      </a:lnTo>
                      <a:lnTo>
                        <a:pt x="9759" y="20006"/>
                      </a:lnTo>
                      <a:lnTo>
                        <a:pt x="9751" y="20017"/>
                      </a:lnTo>
                      <a:lnTo>
                        <a:pt x="9739" y="20025"/>
                      </a:lnTo>
                      <a:lnTo>
                        <a:pt x="9730" y="20028"/>
                      </a:lnTo>
                      <a:lnTo>
                        <a:pt x="9711" y="20034"/>
                      </a:lnTo>
                      <a:lnTo>
                        <a:pt x="9716" y="20042"/>
                      </a:lnTo>
                      <a:lnTo>
                        <a:pt x="9721" y="20049"/>
                      </a:lnTo>
                      <a:lnTo>
                        <a:pt x="9729" y="20098"/>
                      </a:lnTo>
                      <a:cubicBezTo>
                        <a:pt x="9729" y="20105"/>
                        <a:pt x="9730" y="20111"/>
                        <a:pt x="9730" y="20117"/>
                      </a:cubicBezTo>
                      <a:lnTo>
                        <a:pt x="9723" y="20133"/>
                      </a:lnTo>
                      <a:lnTo>
                        <a:pt x="9719" y="20168"/>
                      </a:lnTo>
                      <a:lnTo>
                        <a:pt x="9716" y="20188"/>
                      </a:lnTo>
                      <a:lnTo>
                        <a:pt x="9720" y="20214"/>
                      </a:lnTo>
                      <a:lnTo>
                        <a:pt x="9730" y="20238"/>
                      </a:lnTo>
                      <a:lnTo>
                        <a:pt x="9764" y="20265"/>
                      </a:lnTo>
                      <a:lnTo>
                        <a:pt x="9782" y="20284"/>
                      </a:lnTo>
                      <a:lnTo>
                        <a:pt x="9793" y="20292"/>
                      </a:lnTo>
                      <a:lnTo>
                        <a:pt x="9838" y="20313"/>
                      </a:lnTo>
                      <a:lnTo>
                        <a:pt x="9864" y="20330"/>
                      </a:lnTo>
                      <a:lnTo>
                        <a:pt x="9981" y="20434"/>
                      </a:lnTo>
                      <a:lnTo>
                        <a:pt x="10005" y="20449"/>
                      </a:lnTo>
                      <a:lnTo>
                        <a:pt x="10029" y="20480"/>
                      </a:lnTo>
                      <a:lnTo>
                        <a:pt x="10063" y="20516"/>
                      </a:lnTo>
                      <a:lnTo>
                        <a:pt x="10138" y="20567"/>
                      </a:lnTo>
                      <a:lnTo>
                        <a:pt x="10148" y="20580"/>
                      </a:lnTo>
                      <a:lnTo>
                        <a:pt x="10165" y="20594"/>
                      </a:lnTo>
                      <a:lnTo>
                        <a:pt x="10232" y="20632"/>
                      </a:lnTo>
                      <a:lnTo>
                        <a:pt x="10260" y="20655"/>
                      </a:lnTo>
                      <a:lnTo>
                        <a:pt x="10273" y="20677"/>
                      </a:lnTo>
                      <a:lnTo>
                        <a:pt x="10273" y="20686"/>
                      </a:lnTo>
                      <a:lnTo>
                        <a:pt x="10269" y="20696"/>
                      </a:lnTo>
                      <a:lnTo>
                        <a:pt x="10262" y="20694"/>
                      </a:lnTo>
                      <a:lnTo>
                        <a:pt x="10258" y="20692"/>
                      </a:lnTo>
                      <a:lnTo>
                        <a:pt x="10251" y="20699"/>
                      </a:lnTo>
                      <a:lnTo>
                        <a:pt x="10257" y="20709"/>
                      </a:lnTo>
                      <a:lnTo>
                        <a:pt x="10267" y="20726"/>
                      </a:lnTo>
                      <a:cubicBezTo>
                        <a:pt x="10267" y="20732"/>
                        <a:pt x="10268" y="20738"/>
                        <a:pt x="10268" y="20743"/>
                      </a:cubicBezTo>
                      <a:lnTo>
                        <a:pt x="10273" y="20757"/>
                      </a:lnTo>
                      <a:lnTo>
                        <a:pt x="10273" y="20792"/>
                      </a:lnTo>
                      <a:lnTo>
                        <a:pt x="10278" y="20804"/>
                      </a:lnTo>
                      <a:lnTo>
                        <a:pt x="10303" y="20834"/>
                      </a:lnTo>
                      <a:lnTo>
                        <a:pt x="10330" y="20854"/>
                      </a:lnTo>
                      <a:lnTo>
                        <a:pt x="10345" y="20875"/>
                      </a:lnTo>
                      <a:lnTo>
                        <a:pt x="10342" y="20893"/>
                      </a:lnTo>
                      <a:lnTo>
                        <a:pt x="10344" y="20902"/>
                      </a:lnTo>
                      <a:lnTo>
                        <a:pt x="10353" y="20916"/>
                      </a:lnTo>
                      <a:lnTo>
                        <a:pt x="10351" y="20932"/>
                      </a:lnTo>
                      <a:lnTo>
                        <a:pt x="10368" y="20951"/>
                      </a:lnTo>
                      <a:lnTo>
                        <a:pt x="10376" y="20981"/>
                      </a:lnTo>
                      <a:lnTo>
                        <a:pt x="10400" y="20990"/>
                      </a:lnTo>
                      <a:lnTo>
                        <a:pt x="10409" y="20996"/>
                      </a:lnTo>
                      <a:lnTo>
                        <a:pt x="10414" y="21004"/>
                      </a:lnTo>
                      <a:lnTo>
                        <a:pt x="10407" y="21009"/>
                      </a:lnTo>
                      <a:lnTo>
                        <a:pt x="10409" y="21019"/>
                      </a:lnTo>
                      <a:lnTo>
                        <a:pt x="10426" y="21036"/>
                      </a:lnTo>
                      <a:lnTo>
                        <a:pt x="10441" y="21058"/>
                      </a:lnTo>
                      <a:lnTo>
                        <a:pt x="10451" y="21067"/>
                      </a:lnTo>
                      <a:lnTo>
                        <a:pt x="10523" y="21113"/>
                      </a:lnTo>
                      <a:lnTo>
                        <a:pt x="10555" y="21128"/>
                      </a:lnTo>
                      <a:lnTo>
                        <a:pt x="10577" y="21134"/>
                      </a:lnTo>
                      <a:lnTo>
                        <a:pt x="10638" y="21158"/>
                      </a:lnTo>
                      <a:lnTo>
                        <a:pt x="10659" y="21165"/>
                      </a:lnTo>
                      <a:lnTo>
                        <a:pt x="10664" y="21167"/>
                      </a:lnTo>
                      <a:lnTo>
                        <a:pt x="10712" y="21195"/>
                      </a:lnTo>
                      <a:lnTo>
                        <a:pt x="10752" y="21224"/>
                      </a:lnTo>
                      <a:lnTo>
                        <a:pt x="10799" y="21277"/>
                      </a:lnTo>
                      <a:lnTo>
                        <a:pt x="10828" y="21303"/>
                      </a:lnTo>
                      <a:lnTo>
                        <a:pt x="10890" y="21344"/>
                      </a:lnTo>
                      <a:lnTo>
                        <a:pt x="10938" y="21370"/>
                      </a:lnTo>
                      <a:lnTo>
                        <a:pt x="10979" y="21389"/>
                      </a:lnTo>
                      <a:lnTo>
                        <a:pt x="10988" y="21395"/>
                      </a:lnTo>
                      <a:lnTo>
                        <a:pt x="11008" y="21423"/>
                      </a:lnTo>
                      <a:lnTo>
                        <a:pt x="11011" y="21434"/>
                      </a:lnTo>
                      <a:lnTo>
                        <a:pt x="11011" y="21451"/>
                      </a:lnTo>
                      <a:lnTo>
                        <a:pt x="10998" y="21461"/>
                      </a:lnTo>
                      <a:lnTo>
                        <a:pt x="10976" y="21469"/>
                      </a:lnTo>
                      <a:lnTo>
                        <a:pt x="10962" y="21471"/>
                      </a:lnTo>
                      <a:lnTo>
                        <a:pt x="10949" y="21467"/>
                      </a:lnTo>
                      <a:lnTo>
                        <a:pt x="10936" y="21469"/>
                      </a:lnTo>
                      <a:lnTo>
                        <a:pt x="10928" y="21475"/>
                      </a:lnTo>
                      <a:lnTo>
                        <a:pt x="10935" y="21485"/>
                      </a:lnTo>
                      <a:lnTo>
                        <a:pt x="10948" y="21491"/>
                      </a:lnTo>
                      <a:lnTo>
                        <a:pt x="10955" y="21498"/>
                      </a:lnTo>
                      <a:lnTo>
                        <a:pt x="10970" y="21502"/>
                      </a:lnTo>
                      <a:lnTo>
                        <a:pt x="10985" y="21512"/>
                      </a:lnTo>
                      <a:lnTo>
                        <a:pt x="11004" y="21516"/>
                      </a:lnTo>
                      <a:lnTo>
                        <a:pt x="11012" y="21522"/>
                      </a:lnTo>
                      <a:lnTo>
                        <a:pt x="11035" y="21536"/>
                      </a:lnTo>
                      <a:lnTo>
                        <a:pt x="11039" y="21541"/>
                      </a:lnTo>
                      <a:lnTo>
                        <a:pt x="11041" y="21548"/>
                      </a:lnTo>
                      <a:lnTo>
                        <a:pt x="11021" y="21552"/>
                      </a:lnTo>
                      <a:lnTo>
                        <a:pt x="11019" y="21562"/>
                      </a:lnTo>
                      <a:lnTo>
                        <a:pt x="11022" y="21569"/>
                      </a:lnTo>
                      <a:lnTo>
                        <a:pt x="11033" y="21576"/>
                      </a:lnTo>
                      <a:lnTo>
                        <a:pt x="11042" y="21580"/>
                      </a:lnTo>
                      <a:cubicBezTo>
                        <a:pt x="11042" y="21576"/>
                        <a:pt x="11041" y="21571"/>
                        <a:pt x="11041" y="21567"/>
                      </a:cubicBezTo>
                      <a:lnTo>
                        <a:pt x="11048" y="21563"/>
                      </a:lnTo>
                      <a:lnTo>
                        <a:pt x="11053" y="21561"/>
                      </a:lnTo>
                      <a:lnTo>
                        <a:pt x="11066" y="21560"/>
                      </a:lnTo>
                      <a:lnTo>
                        <a:pt x="11084" y="21559"/>
                      </a:lnTo>
                      <a:lnTo>
                        <a:pt x="11092" y="21560"/>
                      </a:lnTo>
                      <a:lnTo>
                        <a:pt x="11101" y="21562"/>
                      </a:lnTo>
                      <a:lnTo>
                        <a:pt x="11105" y="21567"/>
                      </a:lnTo>
                      <a:lnTo>
                        <a:pt x="11106" y="21571"/>
                      </a:lnTo>
                      <a:lnTo>
                        <a:pt x="11105" y="21574"/>
                      </a:lnTo>
                      <a:lnTo>
                        <a:pt x="11107" y="21578"/>
                      </a:lnTo>
                      <a:lnTo>
                        <a:pt x="11119" y="21578"/>
                      </a:lnTo>
                      <a:lnTo>
                        <a:pt x="11128" y="21576"/>
                      </a:lnTo>
                      <a:lnTo>
                        <a:pt x="11153" y="21576"/>
                      </a:lnTo>
                      <a:lnTo>
                        <a:pt x="11162" y="21580"/>
                      </a:lnTo>
                      <a:lnTo>
                        <a:pt x="11179" y="21580"/>
                      </a:lnTo>
                      <a:lnTo>
                        <a:pt x="11185" y="21581"/>
                      </a:lnTo>
                      <a:lnTo>
                        <a:pt x="11194" y="21585"/>
                      </a:lnTo>
                      <a:lnTo>
                        <a:pt x="11193" y="21590"/>
                      </a:lnTo>
                      <a:lnTo>
                        <a:pt x="11189" y="21593"/>
                      </a:lnTo>
                      <a:lnTo>
                        <a:pt x="11205" y="21592"/>
                      </a:lnTo>
                      <a:lnTo>
                        <a:pt x="11248" y="21600"/>
                      </a:lnTo>
                      <a:lnTo>
                        <a:pt x="11285" y="21599"/>
                      </a:lnTo>
                      <a:lnTo>
                        <a:pt x="11299" y="21599"/>
                      </a:lnTo>
                      <a:lnTo>
                        <a:pt x="11316" y="21599"/>
                      </a:lnTo>
                      <a:lnTo>
                        <a:pt x="11387" y="21576"/>
                      </a:lnTo>
                      <a:lnTo>
                        <a:pt x="11403" y="21573"/>
                      </a:lnTo>
                      <a:lnTo>
                        <a:pt x="11445" y="21569"/>
                      </a:lnTo>
                      <a:lnTo>
                        <a:pt x="11464" y="21564"/>
                      </a:lnTo>
                      <a:lnTo>
                        <a:pt x="11482" y="21562"/>
                      </a:lnTo>
                      <a:lnTo>
                        <a:pt x="11495" y="21560"/>
                      </a:lnTo>
                      <a:lnTo>
                        <a:pt x="11528" y="21562"/>
                      </a:lnTo>
                      <a:cubicBezTo>
                        <a:pt x="11534" y="21561"/>
                        <a:pt x="11540" y="21561"/>
                        <a:pt x="11545" y="21560"/>
                      </a:cubicBezTo>
                      <a:lnTo>
                        <a:pt x="11581" y="21556"/>
                      </a:lnTo>
                      <a:cubicBezTo>
                        <a:pt x="11594" y="21555"/>
                        <a:pt x="11608" y="21554"/>
                        <a:pt x="11622" y="21553"/>
                      </a:cubicBezTo>
                      <a:lnTo>
                        <a:pt x="11701" y="21526"/>
                      </a:lnTo>
                      <a:lnTo>
                        <a:pt x="11730" y="21523"/>
                      </a:lnTo>
                      <a:lnTo>
                        <a:pt x="11754" y="21518"/>
                      </a:lnTo>
                      <a:cubicBezTo>
                        <a:pt x="11765" y="21517"/>
                        <a:pt x="11775" y="21517"/>
                        <a:pt x="11786" y="21516"/>
                      </a:cubicBezTo>
                      <a:lnTo>
                        <a:pt x="11819" y="21517"/>
                      </a:lnTo>
                      <a:lnTo>
                        <a:pt x="11878" y="21513"/>
                      </a:lnTo>
                      <a:lnTo>
                        <a:pt x="11892" y="21510"/>
                      </a:lnTo>
                      <a:lnTo>
                        <a:pt x="11933" y="21501"/>
                      </a:lnTo>
                      <a:lnTo>
                        <a:pt x="11953" y="21500"/>
                      </a:lnTo>
                      <a:lnTo>
                        <a:pt x="12036" y="21496"/>
                      </a:lnTo>
                      <a:lnTo>
                        <a:pt x="12107" y="21497"/>
                      </a:lnTo>
                      <a:lnTo>
                        <a:pt x="12147" y="21492"/>
                      </a:lnTo>
                      <a:lnTo>
                        <a:pt x="12161" y="21484"/>
                      </a:lnTo>
                      <a:lnTo>
                        <a:pt x="12178" y="21475"/>
                      </a:lnTo>
                      <a:lnTo>
                        <a:pt x="12207" y="21471"/>
                      </a:lnTo>
                      <a:lnTo>
                        <a:pt x="12259" y="21470"/>
                      </a:lnTo>
                      <a:lnTo>
                        <a:pt x="12276" y="21469"/>
                      </a:lnTo>
                      <a:lnTo>
                        <a:pt x="12287" y="21466"/>
                      </a:lnTo>
                      <a:lnTo>
                        <a:pt x="12289" y="21455"/>
                      </a:lnTo>
                      <a:lnTo>
                        <a:pt x="12316" y="21443"/>
                      </a:lnTo>
                      <a:lnTo>
                        <a:pt x="12348" y="21438"/>
                      </a:lnTo>
                      <a:lnTo>
                        <a:pt x="12424" y="21432"/>
                      </a:lnTo>
                      <a:lnTo>
                        <a:pt x="12456" y="21424"/>
                      </a:lnTo>
                      <a:lnTo>
                        <a:pt x="12536" y="21400"/>
                      </a:lnTo>
                      <a:lnTo>
                        <a:pt x="12585" y="21383"/>
                      </a:lnTo>
                      <a:lnTo>
                        <a:pt x="12655" y="21354"/>
                      </a:lnTo>
                      <a:lnTo>
                        <a:pt x="12672" y="21348"/>
                      </a:lnTo>
                      <a:lnTo>
                        <a:pt x="12733" y="21319"/>
                      </a:lnTo>
                      <a:lnTo>
                        <a:pt x="12775" y="21303"/>
                      </a:lnTo>
                      <a:lnTo>
                        <a:pt x="12846" y="21268"/>
                      </a:lnTo>
                      <a:lnTo>
                        <a:pt x="12895" y="21239"/>
                      </a:lnTo>
                      <a:lnTo>
                        <a:pt x="12957" y="21205"/>
                      </a:lnTo>
                      <a:lnTo>
                        <a:pt x="13002" y="21183"/>
                      </a:lnTo>
                      <a:lnTo>
                        <a:pt x="13019" y="21176"/>
                      </a:lnTo>
                      <a:lnTo>
                        <a:pt x="13043" y="21165"/>
                      </a:lnTo>
                      <a:lnTo>
                        <a:pt x="13100" y="21129"/>
                      </a:lnTo>
                      <a:lnTo>
                        <a:pt x="13133" y="21104"/>
                      </a:lnTo>
                      <a:lnTo>
                        <a:pt x="13168" y="21077"/>
                      </a:lnTo>
                      <a:lnTo>
                        <a:pt x="13206" y="21043"/>
                      </a:lnTo>
                      <a:lnTo>
                        <a:pt x="13233" y="21025"/>
                      </a:lnTo>
                      <a:lnTo>
                        <a:pt x="13259" y="20996"/>
                      </a:lnTo>
                      <a:lnTo>
                        <a:pt x="13290" y="20974"/>
                      </a:lnTo>
                      <a:lnTo>
                        <a:pt x="13368" y="20926"/>
                      </a:lnTo>
                      <a:lnTo>
                        <a:pt x="13388" y="20920"/>
                      </a:lnTo>
                      <a:lnTo>
                        <a:pt x="13399" y="20916"/>
                      </a:lnTo>
                      <a:lnTo>
                        <a:pt x="13412" y="20909"/>
                      </a:lnTo>
                      <a:lnTo>
                        <a:pt x="13458" y="20884"/>
                      </a:lnTo>
                      <a:lnTo>
                        <a:pt x="13474" y="20871"/>
                      </a:lnTo>
                      <a:lnTo>
                        <a:pt x="13504" y="20842"/>
                      </a:lnTo>
                      <a:lnTo>
                        <a:pt x="13528" y="20790"/>
                      </a:lnTo>
                      <a:lnTo>
                        <a:pt x="13537" y="20775"/>
                      </a:lnTo>
                      <a:lnTo>
                        <a:pt x="13564" y="20741"/>
                      </a:lnTo>
                      <a:lnTo>
                        <a:pt x="13572" y="20720"/>
                      </a:lnTo>
                      <a:cubicBezTo>
                        <a:pt x="13572" y="20720"/>
                        <a:pt x="13573" y="20719"/>
                        <a:pt x="13573" y="20719"/>
                      </a:cubicBezTo>
                      <a:lnTo>
                        <a:pt x="13584" y="20670"/>
                      </a:lnTo>
                      <a:lnTo>
                        <a:pt x="13589" y="20655"/>
                      </a:lnTo>
                      <a:lnTo>
                        <a:pt x="13582" y="20657"/>
                      </a:lnTo>
                      <a:lnTo>
                        <a:pt x="13578" y="20661"/>
                      </a:lnTo>
                      <a:lnTo>
                        <a:pt x="13569" y="20675"/>
                      </a:lnTo>
                      <a:lnTo>
                        <a:pt x="13562" y="20674"/>
                      </a:lnTo>
                      <a:lnTo>
                        <a:pt x="13556" y="20672"/>
                      </a:lnTo>
                      <a:lnTo>
                        <a:pt x="13545" y="20671"/>
                      </a:lnTo>
                      <a:lnTo>
                        <a:pt x="13536" y="20667"/>
                      </a:lnTo>
                      <a:lnTo>
                        <a:pt x="13526" y="20662"/>
                      </a:lnTo>
                      <a:lnTo>
                        <a:pt x="13538" y="20651"/>
                      </a:lnTo>
                      <a:lnTo>
                        <a:pt x="13550" y="20642"/>
                      </a:lnTo>
                      <a:lnTo>
                        <a:pt x="13563" y="20625"/>
                      </a:lnTo>
                      <a:lnTo>
                        <a:pt x="13594" y="20606"/>
                      </a:lnTo>
                      <a:lnTo>
                        <a:pt x="13662" y="20573"/>
                      </a:lnTo>
                      <a:lnTo>
                        <a:pt x="13694" y="20560"/>
                      </a:lnTo>
                      <a:lnTo>
                        <a:pt x="13748" y="20539"/>
                      </a:lnTo>
                      <a:lnTo>
                        <a:pt x="13882" y="20488"/>
                      </a:lnTo>
                      <a:lnTo>
                        <a:pt x="13949" y="20458"/>
                      </a:lnTo>
                      <a:lnTo>
                        <a:pt x="13977" y="20442"/>
                      </a:lnTo>
                      <a:lnTo>
                        <a:pt x="13995" y="20429"/>
                      </a:lnTo>
                      <a:lnTo>
                        <a:pt x="14029" y="20399"/>
                      </a:lnTo>
                      <a:lnTo>
                        <a:pt x="14038" y="20388"/>
                      </a:lnTo>
                      <a:lnTo>
                        <a:pt x="14048" y="20365"/>
                      </a:lnTo>
                      <a:lnTo>
                        <a:pt x="14045" y="20362"/>
                      </a:lnTo>
                      <a:cubicBezTo>
                        <a:pt x="14043" y="20363"/>
                        <a:pt x="14041" y="20364"/>
                        <a:pt x="14038" y="20364"/>
                      </a:cubicBezTo>
                      <a:lnTo>
                        <a:pt x="14034" y="20371"/>
                      </a:lnTo>
                      <a:lnTo>
                        <a:pt x="14023" y="20372"/>
                      </a:lnTo>
                      <a:lnTo>
                        <a:pt x="14019" y="20370"/>
                      </a:lnTo>
                      <a:lnTo>
                        <a:pt x="14020" y="20362"/>
                      </a:lnTo>
                      <a:lnTo>
                        <a:pt x="14044" y="20312"/>
                      </a:lnTo>
                      <a:lnTo>
                        <a:pt x="14059" y="20290"/>
                      </a:lnTo>
                      <a:lnTo>
                        <a:pt x="14048" y="20275"/>
                      </a:lnTo>
                      <a:lnTo>
                        <a:pt x="14046" y="20267"/>
                      </a:lnTo>
                      <a:lnTo>
                        <a:pt x="14057" y="20240"/>
                      </a:lnTo>
                      <a:lnTo>
                        <a:pt x="14057" y="20233"/>
                      </a:lnTo>
                      <a:lnTo>
                        <a:pt x="14055" y="20229"/>
                      </a:lnTo>
                      <a:lnTo>
                        <a:pt x="14052" y="20224"/>
                      </a:lnTo>
                      <a:lnTo>
                        <a:pt x="14050" y="20219"/>
                      </a:lnTo>
                      <a:lnTo>
                        <a:pt x="14043" y="20220"/>
                      </a:lnTo>
                      <a:lnTo>
                        <a:pt x="14037" y="20227"/>
                      </a:lnTo>
                      <a:lnTo>
                        <a:pt x="14032" y="20240"/>
                      </a:lnTo>
                      <a:lnTo>
                        <a:pt x="14034" y="20247"/>
                      </a:lnTo>
                      <a:lnTo>
                        <a:pt x="14029" y="20253"/>
                      </a:lnTo>
                      <a:lnTo>
                        <a:pt x="14018" y="20251"/>
                      </a:lnTo>
                      <a:lnTo>
                        <a:pt x="14020" y="20238"/>
                      </a:lnTo>
                      <a:lnTo>
                        <a:pt x="14022" y="20218"/>
                      </a:lnTo>
                      <a:lnTo>
                        <a:pt x="14013" y="20196"/>
                      </a:lnTo>
                      <a:lnTo>
                        <a:pt x="14013" y="20187"/>
                      </a:lnTo>
                      <a:lnTo>
                        <a:pt x="13991" y="20170"/>
                      </a:lnTo>
                      <a:lnTo>
                        <a:pt x="13989" y="20152"/>
                      </a:lnTo>
                      <a:lnTo>
                        <a:pt x="13968" y="20123"/>
                      </a:lnTo>
                      <a:lnTo>
                        <a:pt x="13950" y="20115"/>
                      </a:lnTo>
                      <a:lnTo>
                        <a:pt x="13931" y="20110"/>
                      </a:lnTo>
                      <a:lnTo>
                        <a:pt x="13921" y="20105"/>
                      </a:lnTo>
                      <a:lnTo>
                        <a:pt x="13919" y="20098"/>
                      </a:lnTo>
                      <a:lnTo>
                        <a:pt x="13930" y="20068"/>
                      </a:lnTo>
                      <a:lnTo>
                        <a:pt x="13930" y="20053"/>
                      </a:lnTo>
                      <a:lnTo>
                        <a:pt x="13932" y="20043"/>
                      </a:lnTo>
                      <a:lnTo>
                        <a:pt x="13925" y="20040"/>
                      </a:lnTo>
                      <a:lnTo>
                        <a:pt x="13914" y="20037"/>
                      </a:lnTo>
                      <a:lnTo>
                        <a:pt x="13926" y="20035"/>
                      </a:lnTo>
                      <a:lnTo>
                        <a:pt x="13950" y="20039"/>
                      </a:lnTo>
                      <a:cubicBezTo>
                        <a:pt x="13952" y="20039"/>
                        <a:pt x="13953" y="20038"/>
                        <a:pt x="13955" y="20038"/>
                      </a:cubicBezTo>
                      <a:lnTo>
                        <a:pt x="13966" y="20035"/>
                      </a:lnTo>
                      <a:lnTo>
                        <a:pt x="14040" y="19988"/>
                      </a:lnTo>
                      <a:lnTo>
                        <a:pt x="14090" y="19946"/>
                      </a:lnTo>
                      <a:lnTo>
                        <a:pt x="14126" y="19922"/>
                      </a:lnTo>
                      <a:lnTo>
                        <a:pt x="14149" y="19909"/>
                      </a:lnTo>
                      <a:lnTo>
                        <a:pt x="14174" y="19897"/>
                      </a:lnTo>
                      <a:lnTo>
                        <a:pt x="14184" y="19897"/>
                      </a:lnTo>
                      <a:lnTo>
                        <a:pt x="14193" y="19893"/>
                      </a:lnTo>
                      <a:lnTo>
                        <a:pt x="14198" y="19879"/>
                      </a:lnTo>
                      <a:lnTo>
                        <a:pt x="14209" y="19883"/>
                      </a:lnTo>
                      <a:lnTo>
                        <a:pt x="14222" y="19878"/>
                      </a:lnTo>
                      <a:lnTo>
                        <a:pt x="14224" y="19870"/>
                      </a:lnTo>
                      <a:lnTo>
                        <a:pt x="14239" y="19856"/>
                      </a:lnTo>
                      <a:lnTo>
                        <a:pt x="14247" y="19848"/>
                      </a:lnTo>
                      <a:lnTo>
                        <a:pt x="14285" y="19819"/>
                      </a:lnTo>
                      <a:lnTo>
                        <a:pt x="14311" y="19796"/>
                      </a:lnTo>
                      <a:lnTo>
                        <a:pt x="14314" y="19791"/>
                      </a:lnTo>
                      <a:lnTo>
                        <a:pt x="14318" y="19781"/>
                      </a:lnTo>
                      <a:lnTo>
                        <a:pt x="14329" y="19773"/>
                      </a:lnTo>
                      <a:lnTo>
                        <a:pt x="14337" y="19769"/>
                      </a:lnTo>
                      <a:lnTo>
                        <a:pt x="14371" y="19744"/>
                      </a:lnTo>
                      <a:lnTo>
                        <a:pt x="14419" y="19716"/>
                      </a:lnTo>
                      <a:lnTo>
                        <a:pt x="14475" y="19684"/>
                      </a:lnTo>
                      <a:lnTo>
                        <a:pt x="14512" y="19667"/>
                      </a:lnTo>
                      <a:lnTo>
                        <a:pt x="14518" y="19661"/>
                      </a:lnTo>
                      <a:lnTo>
                        <a:pt x="14528" y="19656"/>
                      </a:lnTo>
                      <a:lnTo>
                        <a:pt x="14569" y="19637"/>
                      </a:lnTo>
                      <a:lnTo>
                        <a:pt x="14613" y="19617"/>
                      </a:lnTo>
                      <a:lnTo>
                        <a:pt x="14619" y="19612"/>
                      </a:lnTo>
                      <a:lnTo>
                        <a:pt x="14626" y="19609"/>
                      </a:lnTo>
                      <a:lnTo>
                        <a:pt x="14633" y="19608"/>
                      </a:lnTo>
                      <a:lnTo>
                        <a:pt x="14656" y="19600"/>
                      </a:lnTo>
                      <a:lnTo>
                        <a:pt x="14668" y="19593"/>
                      </a:lnTo>
                      <a:lnTo>
                        <a:pt x="14690" y="19584"/>
                      </a:lnTo>
                      <a:lnTo>
                        <a:pt x="14707" y="19567"/>
                      </a:lnTo>
                      <a:lnTo>
                        <a:pt x="14718" y="19559"/>
                      </a:lnTo>
                      <a:lnTo>
                        <a:pt x="14784" y="19520"/>
                      </a:lnTo>
                      <a:lnTo>
                        <a:pt x="14808" y="19502"/>
                      </a:lnTo>
                      <a:lnTo>
                        <a:pt x="14821" y="19495"/>
                      </a:lnTo>
                      <a:lnTo>
                        <a:pt x="14813" y="19484"/>
                      </a:lnTo>
                      <a:lnTo>
                        <a:pt x="14825" y="19477"/>
                      </a:lnTo>
                      <a:lnTo>
                        <a:pt x="14846" y="19468"/>
                      </a:lnTo>
                      <a:lnTo>
                        <a:pt x="14866" y="19446"/>
                      </a:lnTo>
                      <a:lnTo>
                        <a:pt x="14868" y="19442"/>
                      </a:lnTo>
                      <a:cubicBezTo>
                        <a:pt x="14868" y="19441"/>
                        <a:pt x="14868" y="19439"/>
                        <a:pt x="14868" y="19437"/>
                      </a:cubicBezTo>
                      <a:lnTo>
                        <a:pt x="14886" y="19421"/>
                      </a:lnTo>
                      <a:lnTo>
                        <a:pt x="14904" y="19406"/>
                      </a:lnTo>
                      <a:lnTo>
                        <a:pt x="14947" y="19365"/>
                      </a:lnTo>
                      <a:lnTo>
                        <a:pt x="14963" y="19339"/>
                      </a:lnTo>
                      <a:lnTo>
                        <a:pt x="14963" y="19333"/>
                      </a:lnTo>
                      <a:lnTo>
                        <a:pt x="14957" y="19327"/>
                      </a:lnTo>
                      <a:lnTo>
                        <a:pt x="14961" y="19322"/>
                      </a:lnTo>
                      <a:lnTo>
                        <a:pt x="14970" y="19318"/>
                      </a:lnTo>
                      <a:lnTo>
                        <a:pt x="14969" y="19313"/>
                      </a:lnTo>
                      <a:lnTo>
                        <a:pt x="14972" y="19305"/>
                      </a:lnTo>
                      <a:lnTo>
                        <a:pt x="14985" y="19292"/>
                      </a:lnTo>
                      <a:lnTo>
                        <a:pt x="14995" y="19284"/>
                      </a:lnTo>
                      <a:lnTo>
                        <a:pt x="14997" y="19276"/>
                      </a:lnTo>
                      <a:lnTo>
                        <a:pt x="14993" y="19269"/>
                      </a:lnTo>
                      <a:lnTo>
                        <a:pt x="14994" y="19263"/>
                      </a:lnTo>
                      <a:lnTo>
                        <a:pt x="14991" y="19260"/>
                      </a:lnTo>
                      <a:lnTo>
                        <a:pt x="14993" y="19253"/>
                      </a:lnTo>
                      <a:lnTo>
                        <a:pt x="14986" y="19250"/>
                      </a:lnTo>
                      <a:cubicBezTo>
                        <a:pt x="14983" y="19251"/>
                        <a:pt x="14980" y="19252"/>
                        <a:pt x="14977" y="19253"/>
                      </a:cubicBezTo>
                      <a:lnTo>
                        <a:pt x="14964" y="19269"/>
                      </a:lnTo>
                      <a:lnTo>
                        <a:pt x="14963" y="19261"/>
                      </a:lnTo>
                      <a:lnTo>
                        <a:pt x="14963" y="19255"/>
                      </a:lnTo>
                      <a:lnTo>
                        <a:pt x="14975" y="19241"/>
                      </a:lnTo>
                      <a:cubicBezTo>
                        <a:pt x="14975" y="19239"/>
                        <a:pt x="14976" y="19236"/>
                        <a:pt x="14976" y="19234"/>
                      </a:cubicBezTo>
                      <a:lnTo>
                        <a:pt x="14965" y="19235"/>
                      </a:lnTo>
                      <a:lnTo>
                        <a:pt x="14957" y="19234"/>
                      </a:lnTo>
                      <a:lnTo>
                        <a:pt x="14956" y="19230"/>
                      </a:lnTo>
                      <a:lnTo>
                        <a:pt x="14956" y="19203"/>
                      </a:lnTo>
                      <a:lnTo>
                        <a:pt x="14951" y="19183"/>
                      </a:lnTo>
                      <a:lnTo>
                        <a:pt x="14950" y="19174"/>
                      </a:lnTo>
                      <a:lnTo>
                        <a:pt x="14949" y="19168"/>
                      </a:lnTo>
                      <a:lnTo>
                        <a:pt x="14956" y="19156"/>
                      </a:lnTo>
                      <a:lnTo>
                        <a:pt x="14950" y="19150"/>
                      </a:lnTo>
                      <a:lnTo>
                        <a:pt x="14954" y="19143"/>
                      </a:lnTo>
                      <a:lnTo>
                        <a:pt x="14953" y="19132"/>
                      </a:lnTo>
                      <a:lnTo>
                        <a:pt x="14954" y="19126"/>
                      </a:lnTo>
                      <a:lnTo>
                        <a:pt x="14954" y="19119"/>
                      </a:lnTo>
                      <a:cubicBezTo>
                        <a:pt x="14946" y="19121"/>
                        <a:pt x="14939" y="19123"/>
                        <a:pt x="14932" y="19125"/>
                      </a:cubicBezTo>
                      <a:lnTo>
                        <a:pt x="14931" y="19121"/>
                      </a:lnTo>
                      <a:lnTo>
                        <a:pt x="14933" y="19117"/>
                      </a:lnTo>
                      <a:lnTo>
                        <a:pt x="14951" y="19103"/>
                      </a:lnTo>
                      <a:lnTo>
                        <a:pt x="14955" y="19096"/>
                      </a:lnTo>
                      <a:lnTo>
                        <a:pt x="14956" y="19083"/>
                      </a:lnTo>
                      <a:lnTo>
                        <a:pt x="14950" y="19073"/>
                      </a:lnTo>
                      <a:lnTo>
                        <a:pt x="14940" y="19073"/>
                      </a:lnTo>
                      <a:lnTo>
                        <a:pt x="14947" y="19061"/>
                      </a:lnTo>
                      <a:lnTo>
                        <a:pt x="14945" y="19054"/>
                      </a:lnTo>
                      <a:lnTo>
                        <a:pt x="14943" y="19035"/>
                      </a:lnTo>
                      <a:lnTo>
                        <a:pt x="14948" y="19022"/>
                      </a:lnTo>
                      <a:lnTo>
                        <a:pt x="14945" y="19016"/>
                      </a:lnTo>
                      <a:lnTo>
                        <a:pt x="14942" y="19008"/>
                      </a:lnTo>
                      <a:lnTo>
                        <a:pt x="14932" y="18991"/>
                      </a:lnTo>
                      <a:lnTo>
                        <a:pt x="14938" y="18968"/>
                      </a:lnTo>
                      <a:lnTo>
                        <a:pt x="14927" y="18960"/>
                      </a:lnTo>
                      <a:lnTo>
                        <a:pt x="14930" y="18952"/>
                      </a:lnTo>
                      <a:lnTo>
                        <a:pt x="14942" y="18939"/>
                      </a:lnTo>
                      <a:lnTo>
                        <a:pt x="14951" y="18925"/>
                      </a:lnTo>
                      <a:lnTo>
                        <a:pt x="14948" y="18921"/>
                      </a:lnTo>
                      <a:lnTo>
                        <a:pt x="14945" y="18920"/>
                      </a:lnTo>
                      <a:lnTo>
                        <a:pt x="14946" y="18913"/>
                      </a:lnTo>
                      <a:lnTo>
                        <a:pt x="14960" y="18898"/>
                      </a:lnTo>
                      <a:lnTo>
                        <a:pt x="14941" y="18897"/>
                      </a:lnTo>
                      <a:lnTo>
                        <a:pt x="14953" y="18888"/>
                      </a:lnTo>
                      <a:lnTo>
                        <a:pt x="14962" y="18880"/>
                      </a:lnTo>
                      <a:lnTo>
                        <a:pt x="14946" y="18875"/>
                      </a:lnTo>
                      <a:lnTo>
                        <a:pt x="14938" y="18867"/>
                      </a:lnTo>
                      <a:lnTo>
                        <a:pt x="14935" y="18865"/>
                      </a:lnTo>
                      <a:lnTo>
                        <a:pt x="14932" y="18863"/>
                      </a:lnTo>
                      <a:lnTo>
                        <a:pt x="14924" y="18859"/>
                      </a:lnTo>
                      <a:lnTo>
                        <a:pt x="14894" y="18857"/>
                      </a:lnTo>
                      <a:lnTo>
                        <a:pt x="14881" y="18857"/>
                      </a:lnTo>
                      <a:lnTo>
                        <a:pt x="14872" y="18855"/>
                      </a:lnTo>
                      <a:cubicBezTo>
                        <a:pt x="14867" y="18856"/>
                        <a:pt x="14860" y="18858"/>
                        <a:pt x="14855" y="18860"/>
                      </a:cubicBezTo>
                      <a:lnTo>
                        <a:pt x="14848" y="18855"/>
                      </a:lnTo>
                      <a:lnTo>
                        <a:pt x="14834" y="18852"/>
                      </a:lnTo>
                      <a:lnTo>
                        <a:pt x="14811" y="18857"/>
                      </a:lnTo>
                      <a:lnTo>
                        <a:pt x="14821" y="18845"/>
                      </a:lnTo>
                      <a:lnTo>
                        <a:pt x="14818" y="18838"/>
                      </a:lnTo>
                      <a:lnTo>
                        <a:pt x="14811" y="18828"/>
                      </a:lnTo>
                      <a:lnTo>
                        <a:pt x="14805" y="18814"/>
                      </a:lnTo>
                      <a:lnTo>
                        <a:pt x="14793" y="18800"/>
                      </a:lnTo>
                      <a:lnTo>
                        <a:pt x="14795" y="18777"/>
                      </a:lnTo>
                      <a:lnTo>
                        <a:pt x="14762" y="18760"/>
                      </a:lnTo>
                      <a:lnTo>
                        <a:pt x="14767" y="18754"/>
                      </a:lnTo>
                      <a:lnTo>
                        <a:pt x="14768" y="18749"/>
                      </a:lnTo>
                      <a:lnTo>
                        <a:pt x="14749" y="18740"/>
                      </a:lnTo>
                      <a:lnTo>
                        <a:pt x="14736" y="18715"/>
                      </a:lnTo>
                      <a:lnTo>
                        <a:pt x="14737" y="18705"/>
                      </a:lnTo>
                      <a:lnTo>
                        <a:pt x="14742" y="18691"/>
                      </a:lnTo>
                      <a:lnTo>
                        <a:pt x="14759" y="18662"/>
                      </a:lnTo>
                      <a:lnTo>
                        <a:pt x="14757" y="18641"/>
                      </a:lnTo>
                      <a:lnTo>
                        <a:pt x="14739" y="18639"/>
                      </a:lnTo>
                      <a:lnTo>
                        <a:pt x="14732" y="18645"/>
                      </a:lnTo>
                      <a:cubicBezTo>
                        <a:pt x="14731" y="18636"/>
                        <a:pt x="14731" y="18626"/>
                        <a:pt x="14731" y="18616"/>
                      </a:cubicBezTo>
                      <a:lnTo>
                        <a:pt x="14742" y="18594"/>
                      </a:lnTo>
                      <a:lnTo>
                        <a:pt x="14756" y="18575"/>
                      </a:lnTo>
                      <a:lnTo>
                        <a:pt x="14770" y="18562"/>
                      </a:lnTo>
                      <a:lnTo>
                        <a:pt x="14775" y="18550"/>
                      </a:lnTo>
                      <a:lnTo>
                        <a:pt x="14761" y="18538"/>
                      </a:lnTo>
                      <a:lnTo>
                        <a:pt x="14729" y="18540"/>
                      </a:lnTo>
                      <a:lnTo>
                        <a:pt x="14719" y="18530"/>
                      </a:lnTo>
                      <a:lnTo>
                        <a:pt x="14700" y="18520"/>
                      </a:lnTo>
                      <a:lnTo>
                        <a:pt x="14690" y="18517"/>
                      </a:lnTo>
                      <a:lnTo>
                        <a:pt x="14675" y="18517"/>
                      </a:lnTo>
                      <a:lnTo>
                        <a:pt x="14656" y="18508"/>
                      </a:lnTo>
                      <a:lnTo>
                        <a:pt x="14653" y="18495"/>
                      </a:lnTo>
                      <a:lnTo>
                        <a:pt x="14643" y="18483"/>
                      </a:lnTo>
                      <a:lnTo>
                        <a:pt x="14645" y="18462"/>
                      </a:lnTo>
                      <a:lnTo>
                        <a:pt x="14660" y="18429"/>
                      </a:lnTo>
                      <a:lnTo>
                        <a:pt x="14672" y="18414"/>
                      </a:lnTo>
                      <a:lnTo>
                        <a:pt x="14684" y="18378"/>
                      </a:lnTo>
                      <a:lnTo>
                        <a:pt x="14689" y="18369"/>
                      </a:lnTo>
                      <a:lnTo>
                        <a:pt x="14694" y="18357"/>
                      </a:lnTo>
                      <a:lnTo>
                        <a:pt x="14694" y="18347"/>
                      </a:lnTo>
                      <a:lnTo>
                        <a:pt x="14707" y="18321"/>
                      </a:lnTo>
                      <a:lnTo>
                        <a:pt x="14710" y="18310"/>
                      </a:lnTo>
                      <a:lnTo>
                        <a:pt x="14711" y="18307"/>
                      </a:lnTo>
                      <a:lnTo>
                        <a:pt x="14721" y="18298"/>
                      </a:lnTo>
                      <a:lnTo>
                        <a:pt x="14737" y="18295"/>
                      </a:lnTo>
                      <a:lnTo>
                        <a:pt x="14755" y="18273"/>
                      </a:lnTo>
                      <a:lnTo>
                        <a:pt x="14780" y="18230"/>
                      </a:lnTo>
                      <a:lnTo>
                        <a:pt x="14782" y="18224"/>
                      </a:lnTo>
                      <a:lnTo>
                        <a:pt x="14787" y="18217"/>
                      </a:lnTo>
                      <a:lnTo>
                        <a:pt x="14795" y="18207"/>
                      </a:lnTo>
                      <a:lnTo>
                        <a:pt x="14797" y="18201"/>
                      </a:lnTo>
                      <a:lnTo>
                        <a:pt x="14800" y="18196"/>
                      </a:lnTo>
                      <a:lnTo>
                        <a:pt x="14809" y="18179"/>
                      </a:lnTo>
                      <a:lnTo>
                        <a:pt x="14816" y="18153"/>
                      </a:lnTo>
                      <a:lnTo>
                        <a:pt x="14821" y="18147"/>
                      </a:lnTo>
                      <a:lnTo>
                        <a:pt x="14828" y="18134"/>
                      </a:lnTo>
                      <a:lnTo>
                        <a:pt x="14837" y="18121"/>
                      </a:lnTo>
                      <a:lnTo>
                        <a:pt x="14857" y="18104"/>
                      </a:lnTo>
                      <a:lnTo>
                        <a:pt x="14859" y="18094"/>
                      </a:lnTo>
                      <a:lnTo>
                        <a:pt x="14870" y="18073"/>
                      </a:lnTo>
                      <a:lnTo>
                        <a:pt x="14866" y="18052"/>
                      </a:lnTo>
                      <a:lnTo>
                        <a:pt x="14873" y="18035"/>
                      </a:lnTo>
                      <a:lnTo>
                        <a:pt x="14882" y="18026"/>
                      </a:lnTo>
                      <a:lnTo>
                        <a:pt x="14903" y="18011"/>
                      </a:lnTo>
                      <a:lnTo>
                        <a:pt x="14944" y="17995"/>
                      </a:lnTo>
                      <a:lnTo>
                        <a:pt x="14972" y="17970"/>
                      </a:lnTo>
                      <a:lnTo>
                        <a:pt x="14973" y="17963"/>
                      </a:lnTo>
                      <a:lnTo>
                        <a:pt x="14986" y="17952"/>
                      </a:lnTo>
                      <a:lnTo>
                        <a:pt x="14989" y="17942"/>
                      </a:lnTo>
                      <a:lnTo>
                        <a:pt x="14986" y="17937"/>
                      </a:lnTo>
                      <a:lnTo>
                        <a:pt x="14982" y="17925"/>
                      </a:lnTo>
                      <a:lnTo>
                        <a:pt x="14988" y="17925"/>
                      </a:lnTo>
                      <a:lnTo>
                        <a:pt x="14993" y="17925"/>
                      </a:lnTo>
                      <a:lnTo>
                        <a:pt x="14996" y="17917"/>
                      </a:lnTo>
                      <a:lnTo>
                        <a:pt x="15000" y="17910"/>
                      </a:lnTo>
                      <a:lnTo>
                        <a:pt x="15011" y="17910"/>
                      </a:lnTo>
                      <a:lnTo>
                        <a:pt x="15020" y="17908"/>
                      </a:lnTo>
                      <a:lnTo>
                        <a:pt x="15047" y="17895"/>
                      </a:lnTo>
                      <a:lnTo>
                        <a:pt x="15067" y="17880"/>
                      </a:lnTo>
                      <a:lnTo>
                        <a:pt x="15090" y="17853"/>
                      </a:lnTo>
                      <a:lnTo>
                        <a:pt x="15106" y="17834"/>
                      </a:lnTo>
                      <a:lnTo>
                        <a:pt x="15123" y="17811"/>
                      </a:lnTo>
                      <a:lnTo>
                        <a:pt x="15140" y="17779"/>
                      </a:lnTo>
                      <a:lnTo>
                        <a:pt x="15147" y="17770"/>
                      </a:lnTo>
                      <a:lnTo>
                        <a:pt x="15152" y="17758"/>
                      </a:lnTo>
                      <a:lnTo>
                        <a:pt x="15161" y="17746"/>
                      </a:lnTo>
                      <a:lnTo>
                        <a:pt x="15182" y="17725"/>
                      </a:lnTo>
                      <a:lnTo>
                        <a:pt x="15200" y="17706"/>
                      </a:lnTo>
                      <a:lnTo>
                        <a:pt x="15229" y="17669"/>
                      </a:lnTo>
                      <a:lnTo>
                        <a:pt x="15239" y="17659"/>
                      </a:lnTo>
                      <a:lnTo>
                        <a:pt x="15254" y="17639"/>
                      </a:lnTo>
                      <a:lnTo>
                        <a:pt x="15266" y="17626"/>
                      </a:lnTo>
                      <a:lnTo>
                        <a:pt x="15279" y="17614"/>
                      </a:lnTo>
                      <a:lnTo>
                        <a:pt x="15399" y="17478"/>
                      </a:lnTo>
                      <a:lnTo>
                        <a:pt x="15439" y="17436"/>
                      </a:lnTo>
                      <a:lnTo>
                        <a:pt x="15489" y="17389"/>
                      </a:lnTo>
                      <a:lnTo>
                        <a:pt x="15536" y="17338"/>
                      </a:lnTo>
                      <a:lnTo>
                        <a:pt x="15630" y="17254"/>
                      </a:lnTo>
                      <a:lnTo>
                        <a:pt x="15773" y="17141"/>
                      </a:lnTo>
                      <a:lnTo>
                        <a:pt x="15808" y="17107"/>
                      </a:lnTo>
                      <a:lnTo>
                        <a:pt x="15934" y="16960"/>
                      </a:lnTo>
                      <a:lnTo>
                        <a:pt x="16029" y="16838"/>
                      </a:lnTo>
                      <a:lnTo>
                        <a:pt x="16097" y="16745"/>
                      </a:lnTo>
                      <a:lnTo>
                        <a:pt x="16132" y="16675"/>
                      </a:lnTo>
                      <a:lnTo>
                        <a:pt x="16191" y="16583"/>
                      </a:lnTo>
                      <a:lnTo>
                        <a:pt x="16246" y="16475"/>
                      </a:lnTo>
                      <a:lnTo>
                        <a:pt x="16248" y="16445"/>
                      </a:lnTo>
                      <a:lnTo>
                        <a:pt x="16266" y="16391"/>
                      </a:lnTo>
                      <a:lnTo>
                        <a:pt x="16280" y="16358"/>
                      </a:lnTo>
                      <a:lnTo>
                        <a:pt x="16310" y="16306"/>
                      </a:lnTo>
                      <a:lnTo>
                        <a:pt x="16324" y="16278"/>
                      </a:lnTo>
                      <a:lnTo>
                        <a:pt x="16335" y="16249"/>
                      </a:lnTo>
                      <a:lnTo>
                        <a:pt x="16344" y="16206"/>
                      </a:lnTo>
                      <a:lnTo>
                        <a:pt x="16380" y="16161"/>
                      </a:lnTo>
                      <a:lnTo>
                        <a:pt x="16403" y="16111"/>
                      </a:lnTo>
                      <a:lnTo>
                        <a:pt x="16407" y="16095"/>
                      </a:lnTo>
                      <a:lnTo>
                        <a:pt x="16419" y="16060"/>
                      </a:lnTo>
                      <a:lnTo>
                        <a:pt x="16447" y="16014"/>
                      </a:lnTo>
                      <a:lnTo>
                        <a:pt x="16453" y="15994"/>
                      </a:lnTo>
                      <a:lnTo>
                        <a:pt x="16471" y="15962"/>
                      </a:lnTo>
                      <a:lnTo>
                        <a:pt x="16468" y="15928"/>
                      </a:lnTo>
                      <a:lnTo>
                        <a:pt x="16469" y="15899"/>
                      </a:lnTo>
                      <a:lnTo>
                        <a:pt x="16468" y="15857"/>
                      </a:lnTo>
                      <a:lnTo>
                        <a:pt x="16471" y="15845"/>
                      </a:lnTo>
                      <a:lnTo>
                        <a:pt x="16486" y="15832"/>
                      </a:lnTo>
                      <a:lnTo>
                        <a:pt x="16512" y="15813"/>
                      </a:lnTo>
                      <a:lnTo>
                        <a:pt x="16521" y="15813"/>
                      </a:lnTo>
                      <a:lnTo>
                        <a:pt x="16539" y="15807"/>
                      </a:lnTo>
                      <a:lnTo>
                        <a:pt x="16540" y="15801"/>
                      </a:lnTo>
                      <a:lnTo>
                        <a:pt x="16536" y="15797"/>
                      </a:lnTo>
                      <a:lnTo>
                        <a:pt x="16524" y="15799"/>
                      </a:lnTo>
                      <a:lnTo>
                        <a:pt x="16507" y="15799"/>
                      </a:lnTo>
                      <a:lnTo>
                        <a:pt x="16506" y="15803"/>
                      </a:lnTo>
                      <a:lnTo>
                        <a:pt x="16508" y="15809"/>
                      </a:lnTo>
                      <a:lnTo>
                        <a:pt x="16489" y="15823"/>
                      </a:lnTo>
                      <a:lnTo>
                        <a:pt x="16484" y="15825"/>
                      </a:lnTo>
                      <a:lnTo>
                        <a:pt x="16487" y="15820"/>
                      </a:lnTo>
                      <a:lnTo>
                        <a:pt x="16493" y="15815"/>
                      </a:lnTo>
                      <a:lnTo>
                        <a:pt x="16494" y="15808"/>
                      </a:lnTo>
                      <a:lnTo>
                        <a:pt x="16497" y="15799"/>
                      </a:lnTo>
                      <a:lnTo>
                        <a:pt x="16497" y="15790"/>
                      </a:lnTo>
                      <a:lnTo>
                        <a:pt x="16486" y="15741"/>
                      </a:lnTo>
                      <a:lnTo>
                        <a:pt x="16476" y="15712"/>
                      </a:lnTo>
                      <a:lnTo>
                        <a:pt x="16480" y="15687"/>
                      </a:lnTo>
                      <a:lnTo>
                        <a:pt x="16489" y="15663"/>
                      </a:lnTo>
                      <a:lnTo>
                        <a:pt x="16491" y="15652"/>
                      </a:lnTo>
                      <a:lnTo>
                        <a:pt x="16493" y="15640"/>
                      </a:lnTo>
                      <a:lnTo>
                        <a:pt x="16482" y="15642"/>
                      </a:lnTo>
                      <a:lnTo>
                        <a:pt x="16419" y="15654"/>
                      </a:lnTo>
                      <a:lnTo>
                        <a:pt x="16396" y="15670"/>
                      </a:lnTo>
                      <a:lnTo>
                        <a:pt x="16381" y="15692"/>
                      </a:lnTo>
                      <a:lnTo>
                        <a:pt x="16373" y="15708"/>
                      </a:lnTo>
                      <a:lnTo>
                        <a:pt x="16323" y="15757"/>
                      </a:lnTo>
                      <a:lnTo>
                        <a:pt x="16251" y="15799"/>
                      </a:lnTo>
                      <a:lnTo>
                        <a:pt x="16215" y="15830"/>
                      </a:lnTo>
                      <a:lnTo>
                        <a:pt x="16165" y="15861"/>
                      </a:lnTo>
                      <a:lnTo>
                        <a:pt x="16146" y="15871"/>
                      </a:lnTo>
                      <a:lnTo>
                        <a:pt x="16140" y="15873"/>
                      </a:lnTo>
                      <a:lnTo>
                        <a:pt x="16103" y="15881"/>
                      </a:lnTo>
                      <a:lnTo>
                        <a:pt x="16087" y="15888"/>
                      </a:lnTo>
                      <a:lnTo>
                        <a:pt x="16067" y="15900"/>
                      </a:lnTo>
                      <a:lnTo>
                        <a:pt x="16004" y="15947"/>
                      </a:lnTo>
                      <a:lnTo>
                        <a:pt x="15956" y="15970"/>
                      </a:lnTo>
                      <a:lnTo>
                        <a:pt x="15917" y="15978"/>
                      </a:lnTo>
                      <a:cubicBezTo>
                        <a:pt x="15914" y="15980"/>
                        <a:pt x="15910" y="15981"/>
                        <a:pt x="15906" y="15982"/>
                      </a:cubicBezTo>
                      <a:lnTo>
                        <a:pt x="15880" y="16003"/>
                      </a:lnTo>
                      <a:lnTo>
                        <a:pt x="15842" y="16040"/>
                      </a:lnTo>
                      <a:lnTo>
                        <a:pt x="15780" y="16089"/>
                      </a:lnTo>
                      <a:lnTo>
                        <a:pt x="15764" y="16097"/>
                      </a:lnTo>
                      <a:lnTo>
                        <a:pt x="15730" y="16104"/>
                      </a:lnTo>
                      <a:lnTo>
                        <a:pt x="15693" y="16117"/>
                      </a:lnTo>
                      <a:lnTo>
                        <a:pt x="15659" y="16124"/>
                      </a:lnTo>
                      <a:lnTo>
                        <a:pt x="15640" y="16136"/>
                      </a:lnTo>
                      <a:lnTo>
                        <a:pt x="15585" y="16177"/>
                      </a:lnTo>
                      <a:lnTo>
                        <a:pt x="15524" y="16227"/>
                      </a:lnTo>
                      <a:lnTo>
                        <a:pt x="15433" y="16261"/>
                      </a:lnTo>
                      <a:lnTo>
                        <a:pt x="15415" y="16262"/>
                      </a:lnTo>
                      <a:lnTo>
                        <a:pt x="15395" y="16260"/>
                      </a:lnTo>
                      <a:lnTo>
                        <a:pt x="15341" y="16248"/>
                      </a:lnTo>
                      <a:lnTo>
                        <a:pt x="15301" y="16231"/>
                      </a:lnTo>
                      <a:lnTo>
                        <a:pt x="15265" y="16203"/>
                      </a:lnTo>
                      <a:lnTo>
                        <a:pt x="15231" y="16196"/>
                      </a:lnTo>
                      <a:lnTo>
                        <a:pt x="15215" y="16192"/>
                      </a:lnTo>
                      <a:lnTo>
                        <a:pt x="15196" y="16196"/>
                      </a:lnTo>
                      <a:cubicBezTo>
                        <a:pt x="15189" y="16198"/>
                        <a:pt x="15181" y="16201"/>
                        <a:pt x="15174" y="16203"/>
                      </a:cubicBezTo>
                      <a:lnTo>
                        <a:pt x="15155" y="16213"/>
                      </a:lnTo>
                      <a:lnTo>
                        <a:pt x="15133" y="16227"/>
                      </a:lnTo>
                      <a:lnTo>
                        <a:pt x="15122" y="16233"/>
                      </a:lnTo>
                      <a:lnTo>
                        <a:pt x="15114" y="16235"/>
                      </a:lnTo>
                      <a:lnTo>
                        <a:pt x="15110" y="16227"/>
                      </a:lnTo>
                      <a:lnTo>
                        <a:pt x="15129" y="16222"/>
                      </a:lnTo>
                      <a:lnTo>
                        <a:pt x="15153" y="16191"/>
                      </a:lnTo>
                      <a:lnTo>
                        <a:pt x="15193" y="16166"/>
                      </a:lnTo>
                      <a:lnTo>
                        <a:pt x="15228" y="16136"/>
                      </a:lnTo>
                      <a:lnTo>
                        <a:pt x="15236" y="16125"/>
                      </a:lnTo>
                      <a:lnTo>
                        <a:pt x="15243" y="16115"/>
                      </a:lnTo>
                      <a:lnTo>
                        <a:pt x="15246" y="16101"/>
                      </a:lnTo>
                      <a:lnTo>
                        <a:pt x="15234" y="16082"/>
                      </a:lnTo>
                      <a:lnTo>
                        <a:pt x="15223" y="16073"/>
                      </a:lnTo>
                      <a:lnTo>
                        <a:pt x="15192" y="16058"/>
                      </a:lnTo>
                      <a:lnTo>
                        <a:pt x="15190" y="16053"/>
                      </a:lnTo>
                      <a:lnTo>
                        <a:pt x="15182" y="16040"/>
                      </a:lnTo>
                      <a:lnTo>
                        <a:pt x="15167" y="16035"/>
                      </a:lnTo>
                      <a:lnTo>
                        <a:pt x="15163" y="16048"/>
                      </a:lnTo>
                      <a:lnTo>
                        <a:pt x="15135" y="16052"/>
                      </a:lnTo>
                      <a:lnTo>
                        <a:pt x="15122" y="16035"/>
                      </a:lnTo>
                      <a:lnTo>
                        <a:pt x="15083" y="16022"/>
                      </a:lnTo>
                      <a:lnTo>
                        <a:pt x="15063" y="16030"/>
                      </a:lnTo>
                      <a:lnTo>
                        <a:pt x="15052" y="16010"/>
                      </a:lnTo>
                      <a:lnTo>
                        <a:pt x="15032" y="15991"/>
                      </a:lnTo>
                      <a:lnTo>
                        <a:pt x="14929" y="15973"/>
                      </a:lnTo>
                      <a:lnTo>
                        <a:pt x="14894" y="15950"/>
                      </a:lnTo>
                      <a:lnTo>
                        <a:pt x="14838" y="15918"/>
                      </a:lnTo>
                      <a:lnTo>
                        <a:pt x="14773" y="15923"/>
                      </a:lnTo>
                      <a:lnTo>
                        <a:pt x="14744" y="15913"/>
                      </a:lnTo>
                      <a:lnTo>
                        <a:pt x="14728" y="15912"/>
                      </a:lnTo>
                      <a:lnTo>
                        <a:pt x="14710" y="15913"/>
                      </a:lnTo>
                      <a:lnTo>
                        <a:pt x="14687" y="15919"/>
                      </a:lnTo>
                      <a:lnTo>
                        <a:pt x="14671" y="15919"/>
                      </a:lnTo>
                      <a:lnTo>
                        <a:pt x="14648" y="15908"/>
                      </a:lnTo>
                      <a:lnTo>
                        <a:pt x="14642" y="15900"/>
                      </a:lnTo>
                      <a:lnTo>
                        <a:pt x="14638" y="15886"/>
                      </a:lnTo>
                      <a:lnTo>
                        <a:pt x="14626" y="15881"/>
                      </a:lnTo>
                      <a:lnTo>
                        <a:pt x="14606" y="15877"/>
                      </a:lnTo>
                      <a:lnTo>
                        <a:pt x="14599" y="15887"/>
                      </a:lnTo>
                      <a:lnTo>
                        <a:pt x="14596" y="15900"/>
                      </a:lnTo>
                      <a:lnTo>
                        <a:pt x="14602" y="15909"/>
                      </a:lnTo>
                      <a:cubicBezTo>
                        <a:pt x="14602" y="15911"/>
                        <a:pt x="14603" y="15912"/>
                        <a:pt x="14603" y="15914"/>
                      </a:cubicBezTo>
                      <a:lnTo>
                        <a:pt x="14599" y="15926"/>
                      </a:lnTo>
                      <a:lnTo>
                        <a:pt x="14586" y="15918"/>
                      </a:lnTo>
                      <a:lnTo>
                        <a:pt x="14568" y="15891"/>
                      </a:lnTo>
                      <a:lnTo>
                        <a:pt x="14558" y="15885"/>
                      </a:lnTo>
                      <a:lnTo>
                        <a:pt x="14546" y="15887"/>
                      </a:lnTo>
                      <a:lnTo>
                        <a:pt x="14527" y="15859"/>
                      </a:lnTo>
                      <a:lnTo>
                        <a:pt x="14505" y="15848"/>
                      </a:lnTo>
                      <a:lnTo>
                        <a:pt x="14487" y="15817"/>
                      </a:lnTo>
                      <a:lnTo>
                        <a:pt x="14465" y="15751"/>
                      </a:lnTo>
                      <a:lnTo>
                        <a:pt x="14440" y="15711"/>
                      </a:lnTo>
                      <a:lnTo>
                        <a:pt x="14414" y="15673"/>
                      </a:lnTo>
                      <a:lnTo>
                        <a:pt x="14353" y="15612"/>
                      </a:lnTo>
                      <a:lnTo>
                        <a:pt x="14347" y="15605"/>
                      </a:lnTo>
                      <a:lnTo>
                        <a:pt x="14304" y="15597"/>
                      </a:lnTo>
                      <a:lnTo>
                        <a:pt x="14294" y="15591"/>
                      </a:lnTo>
                      <a:lnTo>
                        <a:pt x="14290" y="15595"/>
                      </a:lnTo>
                      <a:lnTo>
                        <a:pt x="14281" y="15599"/>
                      </a:lnTo>
                      <a:lnTo>
                        <a:pt x="14268" y="15591"/>
                      </a:lnTo>
                      <a:lnTo>
                        <a:pt x="14257" y="15584"/>
                      </a:lnTo>
                      <a:lnTo>
                        <a:pt x="14229" y="15571"/>
                      </a:lnTo>
                      <a:lnTo>
                        <a:pt x="14195" y="15562"/>
                      </a:lnTo>
                      <a:lnTo>
                        <a:pt x="14173" y="15565"/>
                      </a:lnTo>
                      <a:lnTo>
                        <a:pt x="14161" y="15563"/>
                      </a:lnTo>
                      <a:lnTo>
                        <a:pt x="14150" y="15557"/>
                      </a:lnTo>
                      <a:lnTo>
                        <a:pt x="14127" y="15527"/>
                      </a:lnTo>
                      <a:lnTo>
                        <a:pt x="14099" y="15467"/>
                      </a:lnTo>
                      <a:lnTo>
                        <a:pt x="14098" y="15438"/>
                      </a:lnTo>
                      <a:lnTo>
                        <a:pt x="14081" y="15398"/>
                      </a:lnTo>
                      <a:lnTo>
                        <a:pt x="14075" y="15362"/>
                      </a:lnTo>
                      <a:lnTo>
                        <a:pt x="14077" y="15339"/>
                      </a:lnTo>
                      <a:lnTo>
                        <a:pt x="14065" y="15318"/>
                      </a:lnTo>
                      <a:lnTo>
                        <a:pt x="14060" y="15296"/>
                      </a:lnTo>
                      <a:lnTo>
                        <a:pt x="14055" y="15286"/>
                      </a:lnTo>
                      <a:lnTo>
                        <a:pt x="14055" y="15269"/>
                      </a:lnTo>
                      <a:lnTo>
                        <a:pt x="14066" y="15270"/>
                      </a:lnTo>
                      <a:lnTo>
                        <a:pt x="14074" y="15273"/>
                      </a:lnTo>
                      <a:lnTo>
                        <a:pt x="14074" y="15269"/>
                      </a:lnTo>
                      <a:lnTo>
                        <a:pt x="14073" y="15263"/>
                      </a:lnTo>
                      <a:lnTo>
                        <a:pt x="14064" y="15256"/>
                      </a:lnTo>
                      <a:lnTo>
                        <a:pt x="14039" y="15243"/>
                      </a:lnTo>
                      <a:lnTo>
                        <a:pt x="14009" y="15214"/>
                      </a:lnTo>
                      <a:lnTo>
                        <a:pt x="13998" y="15191"/>
                      </a:lnTo>
                      <a:lnTo>
                        <a:pt x="13992" y="15162"/>
                      </a:lnTo>
                      <a:cubicBezTo>
                        <a:pt x="13992" y="15161"/>
                        <a:pt x="13991" y="15160"/>
                        <a:pt x="13991" y="15159"/>
                      </a:cubicBezTo>
                      <a:lnTo>
                        <a:pt x="13983" y="15150"/>
                      </a:lnTo>
                      <a:lnTo>
                        <a:pt x="13909" y="15128"/>
                      </a:lnTo>
                      <a:lnTo>
                        <a:pt x="13875" y="15104"/>
                      </a:lnTo>
                      <a:lnTo>
                        <a:pt x="13819" y="15101"/>
                      </a:lnTo>
                      <a:lnTo>
                        <a:pt x="13807" y="15098"/>
                      </a:lnTo>
                      <a:lnTo>
                        <a:pt x="13799" y="15091"/>
                      </a:lnTo>
                      <a:lnTo>
                        <a:pt x="13780" y="15082"/>
                      </a:lnTo>
                      <a:lnTo>
                        <a:pt x="13752" y="15043"/>
                      </a:lnTo>
                      <a:lnTo>
                        <a:pt x="13742" y="15022"/>
                      </a:lnTo>
                      <a:lnTo>
                        <a:pt x="13732" y="14977"/>
                      </a:lnTo>
                      <a:lnTo>
                        <a:pt x="13733" y="14967"/>
                      </a:lnTo>
                      <a:lnTo>
                        <a:pt x="13736" y="14956"/>
                      </a:lnTo>
                      <a:lnTo>
                        <a:pt x="13744" y="14951"/>
                      </a:lnTo>
                      <a:lnTo>
                        <a:pt x="13750" y="14949"/>
                      </a:lnTo>
                      <a:lnTo>
                        <a:pt x="13776" y="14944"/>
                      </a:lnTo>
                      <a:lnTo>
                        <a:pt x="13747" y="14933"/>
                      </a:lnTo>
                      <a:lnTo>
                        <a:pt x="13721" y="14926"/>
                      </a:lnTo>
                      <a:lnTo>
                        <a:pt x="13706" y="14914"/>
                      </a:lnTo>
                      <a:lnTo>
                        <a:pt x="13668" y="14893"/>
                      </a:lnTo>
                      <a:lnTo>
                        <a:pt x="13599" y="14815"/>
                      </a:lnTo>
                      <a:lnTo>
                        <a:pt x="13565" y="14780"/>
                      </a:lnTo>
                      <a:lnTo>
                        <a:pt x="13542" y="14749"/>
                      </a:lnTo>
                      <a:lnTo>
                        <a:pt x="13496" y="14712"/>
                      </a:lnTo>
                      <a:lnTo>
                        <a:pt x="13440" y="14648"/>
                      </a:lnTo>
                      <a:lnTo>
                        <a:pt x="13424" y="14638"/>
                      </a:lnTo>
                      <a:lnTo>
                        <a:pt x="13404" y="14584"/>
                      </a:lnTo>
                      <a:lnTo>
                        <a:pt x="13395" y="14566"/>
                      </a:lnTo>
                      <a:lnTo>
                        <a:pt x="13386" y="14556"/>
                      </a:lnTo>
                      <a:lnTo>
                        <a:pt x="13367" y="14550"/>
                      </a:lnTo>
                      <a:lnTo>
                        <a:pt x="13359" y="14539"/>
                      </a:lnTo>
                      <a:lnTo>
                        <a:pt x="13338" y="14518"/>
                      </a:lnTo>
                      <a:lnTo>
                        <a:pt x="13338" y="14504"/>
                      </a:lnTo>
                      <a:lnTo>
                        <a:pt x="13333" y="14477"/>
                      </a:lnTo>
                      <a:lnTo>
                        <a:pt x="13322" y="14467"/>
                      </a:lnTo>
                      <a:lnTo>
                        <a:pt x="13300" y="14461"/>
                      </a:lnTo>
                      <a:lnTo>
                        <a:pt x="13270" y="14444"/>
                      </a:lnTo>
                      <a:lnTo>
                        <a:pt x="13236" y="14417"/>
                      </a:lnTo>
                      <a:lnTo>
                        <a:pt x="13213" y="14404"/>
                      </a:lnTo>
                      <a:lnTo>
                        <a:pt x="13205" y="14396"/>
                      </a:lnTo>
                      <a:lnTo>
                        <a:pt x="13199" y="14387"/>
                      </a:lnTo>
                      <a:lnTo>
                        <a:pt x="13190" y="14376"/>
                      </a:lnTo>
                      <a:lnTo>
                        <a:pt x="13167" y="14360"/>
                      </a:lnTo>
                      <a:lnTo>
                        <a:pt x="13161" y="14352"/>
                      </a:lnTo>
                      <a:lnTo>
                        <a:pt x="13159" y="14324"/>
                      </a:lnTo>
                      <a:lnTo>
                        <a:pt x="13150" y="14305"/>
                      </a:lnTo>
                      <a:lnTo>
                        <a:pt x="13143" y="14297"/>
                      </a:lnTo>
                      <a:lnTo>
                        <a:pt x="13113" y="14282"/>
                      </a:lnTo>
                      <a:lnTo>
                        <a:pt x="13105" y="14269"/>
                      </a:lnTo>
                      <a:lnTo>
                        <a:pt x="13111" y="14250"/>
                      </a:lnTo>
                      <a:lnTo>
                        <a:pt x="13121" y="14232"/>
                      </a:lnTo>
                      <a:lnTo>
                        <a:pt x="13118" y="14223"/>
                      </a:lnTo>
                      <a:lnTo>
                        <a:pt x="13132" y="14212"/>
                      </a:lnTo>
                      <a:lnTo>
                        <a:pt x="13149" y="14235"/>
                      </a:lnTo>
                      <a:lnTo>
                        <a:pt x="13166" y="14272"/>
                      </a:lnTo>
                      <a:lnTo>
                        <a:pt x="13175" y="14282"/>
                      </a:lnTo>
                      <a:lnTo>
                        <a:pt x="13183" y="14287"/>
                      </a:lnTo>
                      <a:lnTo>
                        <a:pt x="13195" y="14301"/>
                      </a:lnTo>
                      <a:lnTo>
                        <a:pt x="13232" y="14325"/>
                      </a:lnTo>
                      <a:lnTo>
                        <a:pt x="13243" y="14337"/>
                      </a:lnTo>
                      <a:lnTo>
                        <a:pt x="13259" y="14363"/>
                      </a:lnTo>
                      <a:lnTo>
                        <a:pt x="13260" y="14374"/>
                      </a:lnTo>
                      <a:lnTo>
                        <a:pt x="13270" y="14391"/>
                      </a:lnTo>
                      <a:lnTo>
                        <a:pt x="13300" y="14411"/>
                      </a:lnTo>
                      <a:lnTo>
                        <a:pt x="13333" y="14424"/>
                      </a:lnTo>
                      <a:lnTo>
                        <a:pt x="13364" y="14448"/>
                      </a:lnTo>
                      <a:lnTo>
                        <a:pt x="13415" y="14469"/>
                      </a:lnTo>
                      <a:lnTo>
                        <a:pt x="13444" y="14471"/>
                      </a:lnTo>
                      <a:lnTo>
                        <a:pt x="13458" y="14450"/>
                      </a:lnTo>
                      <a:lnTo>
                        <a:pt x="13469" y="14429"/>
                      </a:lnTo>
                      <a:lnTo>
                        <a:pt x="13471" y="14415"/>
                      </a:lnTo>
                      <a:lnTo>
                        <a:pt x="13469" y="14378"/>
                      </a:lnTo>
                      <a:lnTo>
                        <a:pt x="13488" y="14315"/>
                      </a:lnTo>
                      <a:lnTo>
                        <a:pt x="13497" y="14238"/>
                      </a:lnTo>
                      <a:lnTo>
                        <a:pt x="13511" y="14210"/>
                      </a:lnTo>
                      <a:lnTo>
                        <a:pt x="13519" y="14201"/>
                      </a:lnTo>
                      <a:lnTo>
                        <a:pt x="13529" y="14187"/>
                      </a:lnTo>
                      <a:lnTo>
                        <a:pt x="13531" y="14197"/>
                      </a:lnTo>
                      <a:lnTo>
                        <a:pt x="13529" y="14218"/>
                      </a:lnTo>
                      <a:lnTo>
                        <a:pt x="13519" y="14314"/>
                      </a:lnTo>
                      <a:lnTo>
                        <a:pt x="13519" y="14345"/>
                      </a:lnTo>
                      <a:lnTo>
                        <a:pt x="13509" y="14383"/>
                      </a:lnTo>
                      <a:lnTo>
                        <a:pt x="13501" y="14402"/>
                      </a:lnTo>
                      <a:lnTo>
                        <a:pt x="13504" y="14413"/>
                      </a:lnTo>
                      <a:lnTo>
                        <a:pt x="13519" y="14401"/>
                      </a:lnTo>
                      <a:lnTo>
                        <a:pt x="13535" y="14399"/>
                      </a:lnTo>
                      <a:lnTo>
                        <a:pt x="13577" y="14394"/>
                      </a:lnTo>
                      <a:lnTo>
                        <a:pt x="13594" y="14397"/>
                      </a:lnTo>
                      <a:lnTo>
                        <a:pt x="13640" y="14430"/>
                      </a:lnTo>
                      <a:lnTo>
                        <a:pt x="13672" y="14467"/>
                      </a:lnTo>
                      <a:lnTo>
                        <a:pt x="13705" y="14483"/>
                      </a:lnTo>
                      <a:lnTo>
                        <a:pt x="13723" y="14507"/>
                      </a:lnTo>
                      <a:lnTo>
                        <a:pt x="13757" y="14526"/>
                      </a:lnTo>
                      <a:lnTo>
                        <a:pt x="13769" y="14540"/>
                      </a:lnTo>
                      <a:lnTo>
                        <a:pt x="13798" y="14557"/>
                      </a:lnTo>
                      <a:lnTo>
                        <a:pt x="13851" y="14615"/>
                      </a:lnTo>
                      <a:lnTo>
                        <a:pt x="13878" y="14617"/>
                      </a:lnTo>
                      <a:lnTo>
                        <a:pt x="13886" y="14636"/>
                      </a:lnTo>
                      <a:lnTo>
                        <a:pt x="13898" y="14654"/>
                      </a:lnTo>
                      <a:lnTo>
                        <a:pt x="13916" y="14658"/>
                      </a:lnTo>
                      <a:lnTo>
                        <a:pt x="13927" y="14662"/>
                      </a:lnTo>
                      <a:lnTo>
                        <a:pt x="13971" y="14701"/>
                      </a:lnTo>
                      <a:lnTo>
                        <a:pt x="13985" y="14718"/>
                      </a:lnTo>
                      <a:lnTo>
                        <a:pt x="13991" y="14727"/>
                      </a:lnTo>
                      <a:lnTo>
                        <a:pt x="13997" y="14742"/>
                      </a:lnTo>
                      <a:lnTo>
                        <a:pt x="13991" y="14755"/>
                      </a:lnTo>
                      <a:lnTo>
                        <a:pt x="13986" y="14765"/>
                      </a:lnTo>
                      <a:lnTo>
                        <a:pt x="14016" y="14786"/>
                      </a:lnTo>
                      <a:lnTo>
                        <a:pt x="14035" y="14803"/>
                      </a:lnTo>
                      <a:lnTo>
                        <a:pt x="14057" y="14821"/>
                      </a:lnTo>
                      <a:lnTo>
                        <a:pt x="14072" y="14819"/>
                      </a:lnTo>
                      <a:lnTo>
                        <a:pt x="14084" y="14817"/>
                      </a:lnTo>
                      <a:lnTo>
                        <a:pt x="14103" y="14823"/>
                      </a:lnTo>
                      <a:lnTo>
                        <a:pt x="14120" y="14819"/>
                      </a:lnTo>
                      <a:lnTo>
                        <a:pt x="14130" y="14825"/>
                      </a:lnTo>
                      <a:lnTo>
                        <a:pt x="14152" y="14829"/>
                      </a:lnTo>
                      <a:lnTo>
                        <a:pt x="14185" y="14840"/>
                      </a:lnTo>
                      <a:lnTo>
                        <a:pt x="14218" y="14860"/>
                      </a:lnTo>
                      <a:lnTo>
                        <a:pt x="14234" y="14877"/>
                      </a:lnTo>
                      <a:lnTo>
                        <a:pt x="14266" y="14904"/>
                      </a:lnTo>
                      <a:lnTo>
                        <a:pt x="14276" y="14916"/>
                      </a:lnTo>
                      <a:lnTo>
                        <a:pt x="14286" y="14934"/>
                      </a:lnTo>
                      <a:lnTo>
                        <a:pt x="14293" y="14940"/>
                      </a:lnTo>
                      <a:lnTo>
                        <a:pt x="14313" y="14950"/>
                      </a:lnTo>
                      <a:cubicBezTo>
                        <a:pt x="14310" y="14951"/>
                        <a:pt x="14306" y="14952"/>
                        <a:pt x="14303" y="14953"/>
                      </a:cubicBezTo>
                      <a:lnTo>
                        <a:pt x="14315" y="14961"/>
                      </a:lnTo>
                      <a:lnTo>
                        <a:pt x="14326" y="14962"/>
                      </a:lnTo>
                      <a:lnTo>
                        <a:pt x="14327" y="14971"/>
                      </a:lnTo>
                      <a:lnTo>
                        <a:pt x="14338" y="14984"/>
                      </a:lnTo>
                      <a:lnTo>
                        <a:pt x="14349" y="15008"/>
                      </a:lnTo>
                      <a:lnTo>
                        <a:pt x="14347" y="15023"/>
                      </a:lnTo>
                      <a:lnTo>
                        <a:pt x="14342" y="15037"/>
                      </a:lnTo>
                      <a:lnTo>
                        <a:pt x="14344" y="15060"/>
                      </a:lnTo>
                      <a:lnTo>
                        <a:pt x="14342" y="15082"/>
                      </a:lnTo>
                      <a:lnTo>
                        <a:pt x="14351" y="15095"/>
                      </a:lnTo>
                      <a:lnTo>
                        <a:pt x="14363" y="15107"/>
                      </a:lnTo>
                      <a:lnTo>
                        <a:pt x="14375" y="15123"/>
                      </a:lnTo>
                      <a:lnTo>
                        <a:pt x="14378" y="15135"/>
                      </a:lnTo>
                      <a:lnTo>
                        <a:pt x="14370" y="15154"/>
                      </a:lnTo>
                      <a:lnTo>
                        <a:pt x="14407" y="15189"/>
                      </a:lnTo>
                      <a:lnTo>
                        <a:pt x="14446" y="15211"/>
                      </a:lnTo>
                      <a:lnTo>
                        <a:pt x="14471" y="15234"/>
                      </a:lnTo>
                      <a:lnTo>
                        <a:pt x="14492" y="15245"/>
                      </a:lnTo>
                      <a:lnTo>
                        <a:pt x="14520" y="15251"/>
                      </a:lnTo>
                      <a:lnTo>
                        <a:pt x="14552" y="15245"/>
                      </a:lnTo>
                      <a:lnTo>
                        <a:pt x="14623" y="15261"/>
                      </a:lnTo>
                      <a:lnTo>
                        <a:pt x="14648" y="15276"/>
                      </a:lnTo>
                      <a:lnTo>
                        <a:pt x="14673" y="15278"/>
                      </a:lnTo>
                      <a:lnTo>
                        <a:pt x="14676" y="15282"/>
                      </a:lnTo>
                      <a:lnTo>
                        <a:pt x="14680" y="15291"/>
                      </a:lnTo>
                      <a:lnTo>
                        <a:pt x="14692" y="15300"/>
                      </a:lnTo>
                      <a:lnTo>
                        <a:pt x="14703" y="15305"/>
                      </a:lnTo>
                      <a:lnTo>
                        <a:pt x="14745" y="15348"/>
                      </a:lnTo>
                      <a:lnTo>
                        <a:pt x="14752" y="15359"/>
                      </a:lnTo>
                      <a:lnTo>
                        <a:pt x="14761" y="15372"/>
                      </a:lnTo>
                      <a:lnTo>
                        <a:pt x="14768" y="15384"/>
                      </a:lnTo>
                      <a:lnTo>
                        <a:pt x="14771" y="15395"/>
                      </a:lnTo>
                      <a:lnTo>
                        <a:pt x="14809" y="15414"/>
                      </a:lnTo>
                      <a:lnTo>
                        <a:pt x="14825" y="15435"/>
                      </a:lnTo>
                      <a:lnTo>
                        <a:pt x="14854" y="15459"/>
                      </a:lnTo>
                      <a:lnTo>
                        <a:pt x="14871" y="15471"/>
                      </a:lnTo>
                      <a:lnTo>
                        <a:pt x="14925" y="15482"/>
                      </a:lnTo>
                      <a:lnTo>
                        <a:pt x="14969" y="15500"/>
                      </a:lnTo>
                      <a:lnTo>
                        <a:pt x="14979" y="15521"/>
                      </a:lnTo>
                      <a:lnTo>
                        <a:pt x="14990" y="15535"/>
                      </a:lnTo>
                      <a:lnTo>
                        <a:pt x="15006" y="15539"/>
                      </a:lnTo>
                      <a:lnTo>
                        <a:pt x="15019" y="15548"/>
                      </a:lnTo>
                      <a:lnTo>
                        <a:pt x="15022" y="15558"/>
                      </a:lnTo>
                      <a:lnTo>
                        <a:pt x="15039" y="15562"/>
                      </a:lnTo>
                      <a:lnTo>
                        <a:pt x="15048" y="15568"/>
                      </a:lnTo>
                      <a:lnTo>
                        <a:pt x="15054" y="15576"/>
                      </a:lnTo>
                      <a:lnTo>
                        <a:pt x="15056" y="15587"/>
                      </a:lnTo>
                      <a:lnTo>
                        <a:pt x="15069" y="15599"/>
                      </a:lnTo>
                      <a:lnTo>
                        <a:pt x="15071" y="15609"/>
                      </a:lnTo>
                      <a:lnTo>
                        <a:pt x="15085" y="15649"/>
                      </a:lnTo>
                      <a:lnTo>
                        <a:pt x="15072" y="15705"/>
                      </a:lnTo>
                      <a:lnTo>
                        <a:pt x="15091" y="15736"/>
                      </a:lnTo>
                      <a:lnTo>
                        <a:pt x="15091" y="15741"/>
                      </a:lnTo>
                      <a:lnTo>
                        <a:pt x="15091" y="15750"/>
                      </a:lnTo>
                      <a:lnTo>
                        <a:pt x="15082" y="15749"/>
                      </a:lnTo>
                      <a:lnTo>
                        <a:pt x="15075" y="15747"/>
                      </a:lnTo>
                      <a:lnTo>
                        <a:pt x="15070" y="15762"/>
                      </a:lnTo>
                      <a:lnTo>
                        <a:pt x="15104" y="15763"/>
                      </a:lnTo>
                      <a:lnTo>
                        <a:pt x="15113" y="15777"/>
                      </a:lnTo>
                      <a:lnTo>
                        <a:pt x="15121" y="15783"/>
                      </a:lnTo>
                      <a:cubicBezTo>
                        <a:pt x="15121" y="15785"/>
                        <a:pt x="15121" y="15787"/>
                        <a:pt x="15122" y="15788"/>
                      </a:cubicBezTo>
                      <a:lnTo>
                        <a:pt x="15118" y="15794"/>
                      </a:lnTo>
                      <a:lnTo>
                        <a:pt x="15121" y="15799"/>
                      </a:lnTo>
                      <a:lnTo>
                        <a:pt x="15126" y="15804"/>
                      </a:lnTo>
                      <a:lnTo>
                        <a:pt x="15142" y="15827"/>
                      </a:lnTo>
                      <a:lnTo>
                        <a:pt x="15142" y="15832"/>
                      </a:lnTo>
                      <a:lnTo>
                        <a:pt x="15141" y="15836"/>
                      </a:lnTo>
                      <a:lnTo>
                        <a:pt x="15149" y="15852"/>
                      </a:lnTo>
                      <a:lnTo>
                        <a:pt x="15160" y="15867"/>
                      </a:lnTo>
                      <a:lnTo>
                        <a:pt x="15163" y="15891"/>
                      </a:lnTo>
                      <a:lnTo>
                        <a:pt x="15188" y="15902"/>
                      </a:lnTo>
                      <a:lnTo>
                        <a:pt x="15199" y="15920"/>
                      </a:lnTo>
                      <a:cubicBezTo>
                        <a:pt x="15200" y="15923"/>
                        <a:pt x="15200" y="15925"/>
                        <a:pt x="15201" y="15927"/>
                      </a:cubicBezTo>
                      <a:lnTo>
                        <a:pt x="15199" y="15977"/>
                      </a:lnTo>
                      <a:lnTo>
                        <a:pt x="15246" y="16017"/>
                      </a:lnTo>
                      <a:lnTo>
                        <a:pt x="15250" y="16033"/>
                      </a:lnTo>
                      <a:lnTo>
                        <a:pt x="15273" y="16019"/>
                      </a:lnTo>
                      <a:lnTo>
                        <a:pt x="15308" y="16016"/>
                      </a:lnTo>
                      <a:lnTo>
                        <a:pt x="15324" y="16017"/>
                      </a:lnTo>
                      <a:lnTo>
                        <a:pt x="15337" y="16014"/>
                      </a:lnTo>
                      <a:lnTo>
                        <a:pt x="15353" y="16004"/>
                      </a:lnTo>
                      <a:lnTo>
                        <a:pt x="15376" y="15995"/>
                      </a:lnTo>
                      <a:lnTo>
                        <a:pt x="15392" y="15986"/>
                      </a:lnTo>
                      <a:lnTo>
                        <a:pt x="15432" y="15953"/>
                      </a:lnTo>
                      <a:lnTo>
                        <a:pt x="15455" y="15951"/>
                      </a:lnTo>
                      <a:lnTo>
                        <a:pt x="15476" y="15941"/>
                      </a:lnTo>
                      <a:lnTo>
                        <a:pt x="15500" y="15928"/>
                      </a:lnTo>
                      <a:lnTo>
                        <a:pt x="15508" y="15908"/>
                      </a:lnTo>
                      <a:lnTo>
                        <a:pt x="15516" y="15897"/>
                      </a:lnTo>
                      <a:lnTo>
                        <a:pt x="15552" y="15875"/>
                      </a:lnTo>
                      <a:lnTo>
                        <a:pt x="15571" y="15846"/>
                      </a:lnTo>
                      <a:lnTo>
                        <a:pt x="15589" y="15825"/>
                      </a:lnTo>
                      <a:lnTo>
                        <a:pt x="15630" y="15802"/>
                      </a:lnTo>
                      <a:lnTo>
                        <a:pt x="15675" y="15781"/>
                      </a:lnTo>
                      <a:lnTo>
                        <a:pt x="15722" y="15764"/>
                      </a:lnTo>
                      <a:lnTo>
                        <a:pt x="15747" y="15751"/>
                      </a:lnTo>
                      <a:lnTo>
                        <a:pt x="15767" y="15739"/>
                      </a:lnTo>
                      <a:lnTo>
                        <a:pt x="15795" y="15717"/>
                      </a:lnTo>
                      <a:lnTo>
                        <a:pt x="15836" y="15692"/>
                      </a:lnTo>
                      <a:lnTo>
                        <a:pt x="15861" y="15675"/>
                      </a:lnTo>
                      <a:lnTo>
                        <a:pt x="15892" y="15636"/>
                      </a:lnTo>
                      <a:lnTo>
                        <a:pt x="15925" y="15609"/>
                      </a:lnTo>
                      <a:lnTo>
                        <a:pt x="15934" y="15599"/>
                      </a:lnTo>
                      <a:lnTo>
                        <a:pt x="15944" y="15589"/>
                      </a:lnTo>
                      <a:lnTo>
                        <a:pt x="15990" y="15576"/>
                      </a:lnTo>
                      <a:lnTo>
                        <a:pt x="16017" y="15564"/>
                      </a:lnTo>
                      <a:lnTo>
                        <a:pt x="16038" y="15550"/>
                      </a:lnTo>
                      <a:lnTo>
                        <a:pt x="16050" y="15544"/>
                      </a:lnTo>
                      <a:lnTo>
                        <a:pt x="16066" y="15527"/>
                      </a:lnTo>
                      <a:lnTo>
                        <a:pt x="16086" y="15500"/>
                      </a:lnTo>
                      <a:lnTo>
                        <a:pt x="16096" y="15484"/>
                      </a:lnTo>
                      <a:lnTo>
                        <a:pt x="16100" y="15468"/>
                      </a:lnTo>
                      <a:lnTo>
                        <a:pt x="16107" y="15459"/>
                      </a:lnTo>
                      <a:lnTo>
                        <a:pt x="16142" y="15425"/>
                      </a:lnTo>
                      <a:lnTo>
                        <a:pt x="16171" y="15401"/>
                      </a:lnTo>
                      <a:lnTo>
                        <a:pt x="16224" y="15364"/>
                      </a:lnTo>
                      <a:lnTo>
                        <a:pt x="16264" y="15343"/>
                      </a:lnTo>
                      <a:lnTo>
                        <a:pt x="16288" y="15321"/>
                      </a:lnTo>
                      <a:lnTo>
                        <a:pt x="16314" y="15294"/>
                      </a:lnTo>
                      <a:lnTo>
                        <a:pt x="16385" y="15247"/>
                      </a:lnTo>
                      <a:lnTo>
                        <a:pt x="16430" y="15215"/>
                      </a:lnTo>
                      <a:lnTo>
                        <a:pt x="16469" y="15181"/>
                      </a:lnTo>
                      <a:lnTo>
                        <a:pt x="16480" y="15171"/>
                      </a:lnTo>
                      <a:lnTo>
                        <a:pt x="16489" y="15158"/>
                      </a:lnTo>
                      <a:lnTo>
                        <a:pt x="16500" y="15150"/>
                      </a:lnTo>
                      <a:lnTo>
                        <a:pt x="16520" y="15130"/>
                      </a:lnTo>
                      <a:lnTo>
                        <a:pt x="16536" y="15115"/>
                      </a:lnTo>
                      <a:lnTo>
                        <a:pt x="16554" y="15097"/>
                      </a:lnTo>
                      <a:lnTo>
                        <a:pt x="16552" y="15084"/>
                      </a:lnTo>
                      <a:lnTo>
                        <a:pt x="16540" y="15062"/>
                      </a:lnTo>
                      <a:lnTo>
                        <a:pt x="16545" y="15031"/>
                      </a:lnTo>
                      <a:lnTo>
                        <a:pt x="16555" y="15009"/>
                      </a:lnTo>
                      <a:lnTo>
                        <a:pt x="16570" y="14988"/>
                      </a:lnTo>
                      <a:lnTo>
                        <a:pt x="16588" y="14969"/>
                      </a:lnTo>
                      <a:lnTo>
                        <a:pt x="16657" y="14909"/>
                      </a:lnTo>
                      <a:lnTo>
                        <a:pt x="16687" y="14885"/>
                      </a:lnTo>
                      <a:lnTo>
                        <a:pt x="16732" y="14856"/>
                      </a:lnTo>
                      <a:lnTo>
                        <a:pt x="16754" y="14832"/>
                      </a:lnTo>
                      <a:lnTo>
                        <a:pt x="16777" y="14811"/>
                      </a:lnTo>
                      <a:lnTo>
                        <a:pt x="16792" y="14791"/>
                      </a:lnTo>
                      <a:lnTo>
                        <a:pt x="16836" y="14765"/>
                      </a:lnTo>
                      <a:cubicBezTo>
                        <a:pt x="16845" y="14760"/>
                        <a:pt x="16855" y="14755"/>
                        <a:pt x="16864" y="14750"/>
                      </a:cubicBezTo>
                      <a:lnTo>
                        <a:pt x="16878" y="14746"/>
                      </a:lnTo>
                      <a:lnTo>
                        <a:pt x="16895" y="14743"/>
                      </a:lnTo>
                      <a:lnTo>
                        <a:pt x="16935" y="14712"/>
                      </a:lnTo>
                      <a:lnTo>
                        <a:pt x="16947" y="14688"/>
                      </a:lnTo>
                      <a:lnTo>
                        <a:pt x="16958" y="14660"/>
                      </a:lnTo>
                      <a:lnTo>
                        <a:pt x="16959" y="14650"/>
                      </a:lnTo>
                      <a:lnTo>
                        <a:pt x="16954" y="14643"/>
                      </a:lnTo>
                      <a:lnTo>
                        <a:pt x="16947" y="14639"/>
                      </a:lnTo>
                      <a:lnTo>
                        <a:pt x="16948" y="14627"/>
                      </a:lnTo>
                      <a:lnTo>
                        <a:pt x="16972" y="14578"/>
                      </a:lnTo>
                      <a:lnTo>
                        <a:pt x="16990" y="14563"/>
                      </a:lnTo>
                      <a:lnTo>
                        <a:pt x="17044" y="14527"/>
                      </a:lnTo>
                      <a:lnTo>
                        <a:pt x="17081" y="14503"/>
                      </a:lnTo>
                      <a:lnTo>
                        <a:pt x="17096" y="14490"/>
                      </a:lnTo>
                      <a:lnTo>
                        <a:pt x="17114" y="14454"/>
                      </a:lnTo>
                      <a:lnTo>
                        <a:pt x="17117" y="14392"/>
                      </a:lnTo>
                      <a:lnTo>
                        <a:pt x="17136" y="14358"/>
                      </a:lnTo>
                      <a:lnTo>
                        <a:pt x="17152" y="14337"/>
                      </a:lnTo>
                      <a:lnTo>
                        <a:pt x="17180" y="14311"/>
                      </a:lnTo>
                      <a:lnTo>
                        <a:pt x="17214" y="14286"/>
                      </a:lnTo>
                      <a:lnTo>
                        <a:pt x="17247" y="14264"/>
                      </a:lnTo>
                      <a:lnTo>
                        <a:pt x="17255" y="14256"/>
                      </a:lnTo>
                      <a:lnTo>
                        <a:pt x="17264" y="14245"/>
                      </a:lnTo>
                      <a:lnTo>
                        <a:pt x="17257" y="14231"/>
                      </a:lnTo>
                      <a:lnTo>
                        <a:pt x="17251" y="14219"/>
                      </a:lnTo>
                      <a:lnTo>
                        <a:pt x="17244" y="14197"/>
                      </a:lnTo>
                      <a:lnTo>
                        <a:pt x="17233" y="14179"/>
                      </a:lnTo>
                      <a:cubicBezTo>
                        <a:pt x="17232" y="14175"/>
                        <a:pt x="17231" y="14172"/>
                        <a:pt x="17230" y="14169"/>
                      </a:cubicBezTo>
                      <a:lnTo>
                        <a:pt x="17230" y="14152"/>
                      </a:lnTo>
                      <a:lnTo>
                        <a:pt x="17234" y="14127"/>
                      </a:lnTo>
                      <a:lnTo>
                        <a:pt x="17235" y="14103"/>
                      </a:lnTo>
                      <a:lnTo>
                        <a:pt x="17233" y="14086"/>
                      </a:lnTo>
                      <a:lnTo>
                        <a:pt x="17242" y="14066"/>
                      </a:lnTo>
                      <a:lnTo>
                        <a:pt x="17255" y="14025"/>
                      </a:lnTo>
                      <a:lnTo>
                        <a:pt x="17264" y="14018"/>
                      </a:lnTo>
                      <a:lnTo>
                        <a:pt x="17274" y="14010"/>
                      </a:lnTo>
                      <a:lnTo>
                        <a:pt x="17275" y="14022"/>
                      </a:lnTo>
                      <a:lnTo>
                        <a:pt x="17275" y="14035"/>
                      </a:lnTo>
                      <a:lnTo>
                        <a:pt x="17284" y="14034"/>
                      </a:lnTo>
                      <a:lnTo>
                        <a:pt x="17294" y="14028"/>
                      </a:lnTo>
                      <a:lnTo>
                        <a:pt x="17311" y="14015"/>
                      </a:lnTo>
                      <a:lnTo>
                        <a:pt x="17316" y="13998"/>
                      </a:lnTo>
                      <a:lnTo>
                        <a:pt x="17327" y="13947"/>
                      </a:lnTo>
                      <a:lnTo>
                        <a:pt x="17345" y="13891"/>
                      </a:lnTo>
                      <a:lnTo>
                        <a:pt x="17362" y="13855"/>
                      </a:lnTo>
                      <a:lnTo>
                        <a:pt x="17388" y="13816"/>
                      </a:lnTo>
                      <a:lnTo>
                        <a:pt x="17395" y="13804"/>
                      </a:lnTo>
                      <a:lnTo>
                        <a:pt x="17405" y="13755"/>
                      </a:lnTo>
                      <a:lnTo>
                        <a:pt x="17417" y="13722"/>
                      </a:lnTo>
                      <a:lnTo>
                        <a:pt x="17417" y="13707"/>
                      </a:lnTo>
                      <a:lnTo>
                        <a:pt x="17427" y="13675"/>
                      </a:lnTo>
                      <a:lnTo>
                        <a:pt x="17427" y="13662"/>
                      </a:lnTo>
                      <a:lnTo>
                        <a:pt x="17425" y="13646"/>
                      </a:lnTo>
                      <a:lnTo>
                        <a:pt x="17420" y="13636"/>
                      </a:lnTo>
                      <a:lnTo>
                        <a:pt x="17402" y="13642"/>
                      </a:lnTo>
                      <a:lnTo>
                        <a:pt x="17380" y="13651"/>
                      </a:lnTo>
                      <a:lnTo>
                        <a:pt x="17362" y="13650"/>
                      </a:lnTo>
                      <a:lnTo>
                        <a:pt x="17342" y="13642"/>
                      </a:lnTo>
                      <a:lnTo>
                        <a:pt x="17320" y="13629"/>
                      </a:lnTo>
                      <a:lnTo>
                        <a:pt x="17293" y="13622"/>
                      </a:lnTo>
                      <a:lnTo>
                        <a:pt x="17283" y="13612"/>
                      </a:lnTo>
                      <a:lnTo>
                        <a:pt x="17269" y="13605"/>
                      </a:lnTo>
                      <a:lnTo>
                        <a:pt x="17257" y="13603"/>
                      </a:lnTo>
                      <a:lnTo>
                        <a:pt x="17244" y="13592"/>
                      </a:lnTo>
                      <a:lnTo>
                        <a:pt x="17214" y="13592"/>
                      </a:lnTo>
                      <a:cubicBezTo>
                        <a:pt x="17211" y="13595"/>
                        <a:pt x="17207" y="13596"/>
                        <a:pt x="17204" y="13598"/>
                      </a:cubicBezTo>
                      <a:lnTo>
                        <a:pt x="17191" y="13611"/>
                      </a:lnTo>
                      <a:lnTo>
                        <a:pt x="17181" y="13615"/>
                      </a:lnTo>
                      <a:lnTo>
                        <a:pt x="17150" y="13619"/>
                      </a:lnTo>
                      <a:lnTo>
                        <a:pt x="17109" y="13637"/>
                      </a:lnTo>
                      <a:lnTo>
                        <a:pt x="17079" y="13649"/>
                      </a:lnTo>
                      <a:lnTo>
                        <a:pt x="17021" y="13664"/>
                      </a:lnTo>
                      <a:lnTo>
                        <a:pt x="17007" y="13664"/>
                      </a:lnTo>
                      <a:lnTo>
                        <a:pt x="16972" y="13658"/>
                      </a:lnTo>
                      <a:lnTo>
                        <a:pt x="16946" y="13645"/>
                      </a:lnTo>
                      <a:lnTo>
                        <a:pt x="16923" y="13637"/>
                      </a:lnTo>
                      <a:lnTo>
                        <a:pt x="16894" y="13617"/>
                      </a:lnTo>
                      <a:lnTo>
                        <a:pt x="16870" y="13590"/>
                      </a:lnTo>
                      <a:lnTo>
                        <a:pt x="16867" y="13586"/>
                      </a:lnTo>
                      <a:lnTo>
                        <a:pt x="16846" y="13514"/>
                      </a:lnTo>
                      <a:lnTo>
                        <a:pt x="16834" y="13508"/>
                      </a:lnTo>
                      <a:lnTo>
                        <a:pt x="16833" y="13499"/>
                      </a:lnTo>
                      <a:lnTo>
                        <a:pt x="16834" y="13493"/>
                      </a:lnTo>
                      <a:lnTo>
                        <a:pt x="16838" y="13482"/>
                      </a:lnTo>
                      <a:lnTo>
                        <a:pt x="16833" y="13438"/>
                      </a:lnTo>
                      <a:cubicBezTo>
                        <a:pt x="16831" y="13434"/>
                        <a:pt x="16830" y="13430"/>
                        <a:pt x="16829" y="13425"/>
                      </a:cubicBezTo>
                      <a:lnTo>
                        <a:pt x="16826" y="13409"/>
                      </a:lnTo>
                      <a:lnTo>
                        <a:pt x="16823" y="13407"/>
                      </a:lnTo>
                      <a:lnTo>
                        <a:pt x="16818" y="13409"/>
                      </a:lnTo>
                      <a:lnTo>
                        <a:pt x="16815" y="13417"/>
                      </a:lnTo>
                      <a:lnTo>
                        <a:pt x="16813" y="13430"/>
                      </a:lnTo>
                      <a:lnTo>
                        <a:pt x="16803" y="13438"/>
                      </a:lnTo>
                      <a:lnTo>
                        <a:pt x="16799" y="13439"/>
                      </a:lnTo>
                      <a:lnTo>
                        <a:pt x="16795" y="13444"/>
                      </a:lnTo>
                      <a:lnTo>
                        <a:pt x="16789" y="13470"/>
                      </a:lnTo>
                      <a:lnTo>
                        <a:pt x="16789" y="13471"/>
                      </a:lnTo>
                      <a:lnTo>
                        <a:pt x="16787" y="13493"/>
                      </a:lnTo>
                      <a:lnTo>
                        <a:pt x="16780" y="13516"/>
                      </a:lnTo>
                      <a:lnTo>
                        <a:pt x="16734" y="13587"/>
                      </a:lnTo>
                      <a:lnTo>
                        <a:pt x="16725" y="13607"/>
                      </a:lnTo>
                      <a:lnTo>
                        <a:pt x="16713" y="13628"/>
                      </a:lnTo>
                      <a:lnTo>
                        <a:pt x="16713" y="13638"/>
                      </a:lnTo>
                      <a:lnTo>
                        <a:pt x="16691" y="13679"/>
                      </a:lnTo>
                      <a:lnTo>
                        <a:pt x="16651" y="13736"/>
                      </a:lnTo>
                      <a:lnTo>
                        <a:pt x="16642" y="13755"/>
                      </a:lnTo>
                      <a:lnTo>
                        <a:pt x="16640" y="13769"/>
                      </a:lnTo>
                      <a:lnTo>
                        <a:pt x="16637" y="13780"/>
                      </a:lnTo>
                      <a:lnTo>
                        <a:pt x="16631" y="13788"/>
                      </a:lnTo>
                      <a:lnTo>
                        <a:pt x="16628" y="13800"/>
                      </a:lnTo>
                      <a:lnTo>
                        <a:pt x="16627" y="13816"/>
                      </a:lnTo>
                      <a:lnTo>
                        <a:pt x="16620" y="13831"/>
                      </a:lnTo>
                      <a:lnTo>
                        <a:pt x="16608" y="13841"/>
                      </a:lnTo>
                      <a:lnTo>
                        <a:pt x="16589" y="13864"/>
                      </a:lnTo>
                      <a:lnTo>
                        <a:pt x="16557" y="13895"/>
                      </a:lnTo>
                      <a:lnTo>
                        <a:pt x="16543" y="13903"/>
                      </a:lnTo>
                      <a:lnTo>
                        <a:pt x="16477" y="13932"/>
                      </a:lnTo>
                      <a:lnTo>
                        <a:pt x="16431" y="13948"/>
                      </a:lnTo>
                      <a:lnTo>
                        <a:pt x="16377" y="13974"/>
                      </a:lnTo>
                      <a:lnTo>
                        <a:pt x="16359" y="13989"/>
                      </a:lnTo>
                      <a:lnTo>
                        <a:pt x="16326" y="14022"/>
                      </a:lnTo>
                      <a:lnTo>
                        <a:pt x="16308" y="14035"/>
                      </a:lnTo>
                      <a:lnTo>
                        <a:pt x="16276" y="14048"/>
                      </a:lnTo>
                      <a:lnTo>
                        <a:pt x="16266" y="14049"/>
                      </a:lnTo>
                      <a:lnTo>
                        <a:pt x="16257" y="14045"/>
                      </a:lnTo>
                      <a:lnTo>
                        <a:pt x="16248" y="14022"/>
                      </a:lnTo>
                      <a:lnTo>
                        <a:pt x="16242" y="14024"/>
                      </a:lnTo>
                      <a:lnTo>
                        <a:pt x="16233" y="14030"/>
                      </a:lnTo>
                      <a:lnTo>
                        <a:pt x="16225" y="14026"/>
                      </a:lnTo>
                      <a:lnTo>
                        <a:pt x="16222" y="14022"/>
                      </a:lnTo>
                      <a:lnTo>
                        <a:pt x="16217" y="14031"/>
                      </a:lnTo>
                      <a:cubicBezTo>
                        <a:pt x="16216" y="14032"/>
                        <a:pt x="16214" y="14033"/>
                        <a:pt x="16213" y="14034"/>
                      </a:cubicBezTo>
                      <a:lnTo>
                        <a:pt x="16204" y="14035"/>
                      </a:lnTo>
                      <a:lnTo>
                        <a:pt x="16192" y="14039"/>
                      </a:lnTo>
                      <a:lnTo>
                        <a:pt x="16179" y="14042"/>
                      </a:lnTo>
                      <a:lnTo>
                        <a:pt x="16183" y="14020"/>
                      </a:lnTo>
                      <a:lnTo>
                        <a:pt x="16188" y="14009"/>
                      </a:lnTo>
                      <a:lnTo>
                        <a:pt x="16186" y="14005"/>
                      </a:lnTo>
                      <a:lnTo>
                        <a:pt x="16176" y="14010"/>
                      </a:lnTo>
                      <a:lnTo>
                        <a:pt x="16164" y="14009"/>
                      </a:lnTo>
                      <a:lnTo>
                        <a:pt x="16181" y="13996"/>
                      </a:lnTo>
                      <a:lnTo>
                        <a:pt x="16185" y="13990"/>
                      </a:lnTo>
                      <a:lnTo>
                        <a:pt x="16194" y="13953"/>
                      </a:lnTo>
                      <a:lnTo>
                        <a:pt x="16198" y="13940"/>
                      </a:lnTo>
                      <a:lnTo>
                        <a:pt x="16199" y="13927"/>
                      </a:lnTo>
                      <a:lnTo>
                        <a:pt x="16195" y="13915"/>
                      </a:lnTo>
                      <a:lnTo>
                        <a:pt x="16185" y="13899"/>
                      </a:lnTo>
                      <a:lnTo>
                        <a:pt x="16174" y="13888"/>
                      </a:lnTo>
                      <a:lnTo>
                        <a:pt x="16171" y="13880"/>
                      </a:lnTo>
                      <a:lnTo>
                        <a:pt x="16165" y="13872"/>
                      </a:lnTo>
                      <a:lnTo>
                        <a:pt x="16166" y="13849"/>
                      </a:lnTo>
                      <a:lnTo>
                        <a:pt x="16169" y="13832"/>
                      </a:lnTo>
                      <a:lnTo>
                        <a:pt x="16162" y="13818"/>
                      </a:lnTo>
                      <a:lnTo>
                        <a:pt x="16135" y="13813"/>
                      </a:lnTo>
                      <a:lnTo>
                        <a:pt x="16112" y="13803"/>
                      </a:lnTo>
                      <a:lnTo>
                        <a:pt x="16093" y="13823"/>
                      </a:lnTo>
                      <a:lnTo>
                        <a:pt x="16081" y="13843"/>
                      </a:lnTo>
                      <a:lnTo>
                        <a:pt x="16074" y="13885"/>
                      </a:lnTo>
                      <a:lnTo>
                        <a:pt x="16074" y="13902"/>
                      </a:lnTo>
                      <a:lnTo>
                        <a:pt x="16068" y="13922"/>
                      </a:lnTo>
                      <a:lnTo>
                        <a:pt x="16063" y="13932"/>
                      </a:lnTo>
                      <a:lnTo>
                        <a:pt x="16065" y="13938"/>
                      </a:lnTo>
                      <a:lnTo>
                        <a:pt x="16075" y="13967"/>
                      </a:lnTo>
                      <a:lnTo>
                        <a:pt x="16094" y="14001"/>
                      </a:lnTo>
                      <a:lnTo>
                        <a:pt x="16094" y="14006"/>
                      </a:lnTo>
                      <a:lnTo>
                        <a:pt x="16090" y="14017"/>
                      </a:lnTo>
                      <a:lnTo>
                        <a:pt x="16077" y="14011"/>
                      </a:lnTo>
                      <a:lnTo>
                        <a:pt x="16065" y="14002"/>
                      </a:lnTo>
                      <a:lnTo>
                        <a:pt x="16046" y="13993"/>
                      </a:lnTo>
                      <a:lnTo>
                        <a:pt x="16031" y="13967"/>
                      </a:lnTo>
                      <a:lnTo>
                        <a:pt x="16020" y="13955"/>
                      </a:lnTo>
                      <a:lnTo>
                        <a:pt x="15990" y="13948"/>
                      </a:lnTo>
                      <a:lnTo>
                        <a:pt x="15982" y="13943"/>
                      </a:lnTo>
                      <a:lnTo>
                        <a:pt x="15970" y="13928"/>
                      </a:lnTo>
                      <a:lnTo>
                        <a:pt x="15959" y="13919"/>
                      </a:lnTo>
                      <a:lnTo>
                        <a:pt x="15948" y="13907"/>
                      </a:lnTo>
                      <a:lnTo>
                        <a:pt x="15936" y="13891"/>
                      </a:lnTo>
                      <a:lnTo>
                        <a:pt x="15939" y="13887"/>
                      </a:lnTo>
                      <a:lnTo>
                        <a:pt x="15945" y="13885"/>
                      </a:lnTo>
                      <a:lnTo>
                        <a:pt x="15951" y="13885"/>
                      </a:lnTo>
                      <a:cubicBezTo>
                        <a:pt x="15952" y="13885"/>
                        <a:pt x="15953" y="13884"/>
                        <a:pt x="15954" y="13884"/>
                      </a:cubicBezTo>
                      <a:lnTo>
                        <a:pt x="15956" y="13851"/>
                      </a:lnTo>
                      <a:lnTo>
                        <a:pt x="15949" y="13840"/>
                      </a:lnTo>
                      <a:lnTo>
                        <a:pt x="15936" y="13839"/>
                      </a:lnTo>
                      <a:lnTo>
                        <a:pt x="15922" y="13835"/>
                      </a:lnTo>
                      <a:lnTo>
                        <a:pt x="15916" y="13825"/>
                      </a:lnTo>
                      <a:lnTo>
                        <a:pt x="15913" y="13815"/>
                      </a:lnTo>
                      <a:lnTo>
                        <a:pt x="15916" y="13811"/>
                      </a:lnTo>
                      <a:lnTo>
                        <a:pt x="15925" y="13810"/>
                      </a:lnTo>
                      <a:lnTo>
                        <a:pt x="15933" y="13809"/>
                      </a:lnTo>
                      <a:lnTo>
                        <a:pt x="15934" y="13808"/>
                      </a:lnTo>
                      <a:lnTo>
                        <a:pt x="15905" y="13796"/>
                      </a:lnTo>
                      <a:lnTo>
                        <a:pt x="15863" y="13796"/>
                      </a:lnTo>
                      <a:lnTo>
                        <a:pt x="15830" y="13781"/>
                      </a:lnTo>
                      <a:lnTo>
                        <a:pt x="15810" y="13786"/>
                      </a:lnTo>
                      <a:lnTo>
                        <a:pt x="15787" y="13775"/>
                      </a:lnTo>
                      <a:lnTo>
                        <a:pt x="15767" y="13765"/>
                      </a:lnTo>
                      <a:lnTo>
                        <a:pt x="15775" y="13754"/>
                      </a:lnTo>
                      <a:lnTo>
                        <a:pt x="15761" y="13755"/>
                      </a:lnTo>
                      <a:lnTo>
                        <a:pt x="15751" y="13756"/>
                      </a:lnTo>
                      <a:lnTo>
                        <a:pt x="15722" y="13756"/>
                      </a:lnTo>
                      <a:lnTo>
                        <a:pt x="15702" y="13750"/>
                      </a:lnTo>
                      <a:lnTo>
                        <a:pt x="15703" y="13743"/>
                      </a:lnTo>
                      <a:lnTo>
                        <a:pt x="15705" y="13737"/>
                      </a:lnTo>
                      <a:lnTo>
                        <a:pt x="15699" y="13726"/>
                      </a:lnTo>
                      <a:lnTo>
                        <a:pt x="15691" y="13719"/>
                      </a:lnTo>
                      <a:lnTo>
                        <a:pt x="15664" y="13704"/>
                      </a:lnTo>
                      <a:lnTo>
                        <a:pt x="15642" y="13681"/>
                      </a:lnTo>
                      <a:lnTo>
                        <a:pt x="15635" y="13668"/>
                      </a:lnTo>
                      <a:lnTo>
                        <a:pt x="15624" y="13659"/>
                      </a:lnTo>
                      <a:lnTo>
                        <a:pt x="15613" y="13650"/>
                      </a:lnTo>
                      <a:lnTo>
                        <a:pt x="15608" y="13643"/>
                      </a:lnTo>
                      <a:lnTo>
                        <a:pt x="15602" y="13635"/>
                      </a:lnTo>
                      <a:lnTo>
                        <a:pt x="15584" y="13621"/>
                      </a:lnTo>
                      <a:lnTo>
                        <a:pt x="15571" y="13615"/>
                      </a:lnTo>
                      <a:lnTo>
                        <a:pt x="15551" y="13588"/>
                      </a:lnTo>
                      <a:lnTo>
                        <a:pt x="15546" y="13580"/>
                      </a:lnTo>
                      <a:lnTo>
                        <a:pt x="15539" y="13571"/>
                      </a:lnTo>
                      <a:lnTo>
                        <a:pt x="15530" y="13569"/>
                      </a:lnTo>
                      <a:lnTo>
                        <a:pt x="15522" y="13576"/>
                      </a:lnTo>
                      <a:cubicBezTo>
                        <a:pt x="15518" y="13578"/>
                        <a:pt x="15513" y="13580"/>
                        <a:pt x="15508" y="13582"/>
                      </a:cubicBezTo>
                      <a:lnTo>
                        <a:pt x="15490" y="13585"/>
                      </a:lnTo>
                      <a:cubicBezTo>
                        <a:pt x="15490" y="13584"/>
                        <a:pt x="15490" y="13583"/>
                        <a:pt x="15489" y="13582"/>
                      </a:cubicBezTo>
                      <a:lnTo>
                        <a:pt x="15501" y="13566"/>
                      </a:lnTo>
                      <a:lnTo>
                        <a:pt x="15518" y="13539"/>
                      </a:lnTo>
                      <a:lnTo>
                        <a:pt x="15530" y="13537"/>
                      </a:lnTo>
                      <a:lnTo>
                        <a:pt x="15537" y="13537"/>
                      </a:lnTo>
                      <a:lnTo>
                        <a:pt x="15544" y="13534"/>
                      </a:lnTo>
                      <a:lnTo>
                        <a:pt x="15542" y="13528"/>
                      </a:lnTo>
                      <a:lnTo>
                        <a:pt x="15530" y="13518"/>
                      </a:lnTo>
                      <a:lnTo>
                        <a:pt x="15516" y="13506"/>
                      </a:lnTo>
                      <a:lnTo>
                        <a:pt x="15507" y="13493"/>
                      </a:lnTo>
                      <a:lnTo>
                        <a:pt x="15507" y="13487"/>
                      </a:lnTo>
                      <a:lnTo>
                        <a:pt x="15506" y="13483"/>
                      </a:lnTo>
                      <a:lnTo>
                        <a:pt x="15518" y="13473"/>
                      </a:lnTo>
                      <a:lnTo>
                        <a:pt x="15528" y="13469"/>
                      </a:lnTo>
                      <a:lnTo>
                        <a:pt x="15562" y="13468"/>
                      </a:lnTo>
                      <a:lnTo>
                        <a:pt x="15576" y="13464"/>
                      </a:lnTo>
                      <a:lnTo>
                        <a:pt x="15590" y="13456"/>
                      </a:lnTo>
                      <a:lnTo>
                        <a:pt x="15596" y="13450"/>
                      </a:lnTo>
                      <a:lnTo>
                        <a:pt x="15605" y="13439"/>
                      </a:lnTo>
                      <a:lnTo>
                        <a:pt x="15628" y="13428"/>
                      </a:lnTo>
                      <a:lnTo>
                        <a:pt x="15633" y="13422"/>
                      </a:lnTo>
                      <a:lnTo>
                        <a:pt x="15637" y="13410"/>
                      </a:lnTo>
                      <a:lnTo>
                        <a:pt x="15631" y="13395"/>
                      </a:lnTo>
                      <a:lnTo>
                        <a:pt x="15626" y="13384"/>
                      </a:lnTo>
                      <a:lnTo>
                        <a:pt x="15627" y="13372"/>
                      </a:lnTo>
                      <a:lnTo>
                        <a:pt x="15643" y="13357"/>
                      </a:lnTo>
                      <a:lnTo>
                        <a:pt x="15636" y="13351"/>
                      </a:lnTo>
                      <a:cubicBezTo>
                        <a:pt x="15642" y="13349"/>
                        <a:pt x="15648" y="13345"/>
                        <a:pt x="15654" y="13343"/>
                      </a:cubicBezTo>
                      <a:lnTo>
                        <a:pt x="15668" y="13342"/>
                      </a:lnTo>
                      <a:lnTo>
                        <a:pt x="15673" y="13349"/>
                      </a:lnTo>
                      <a:lnTo>
                        <a:pt x="15667" y="13358"/>
                      </a:lnTo>
                      <a:lnTo>
                        <a:pt x="15652" y="13359"/>
                      </a:lnTo>
                      <a:lnTo>
                        <a:pt x="15646" y="13364"/>
                      </a:lnTo>
                      <a:lnTo>
                        <a:pt x="15640" y="13370"/>
                      </a:lnTo>
                      <a:lnTo>
                        <a:pt x="15645" y="13374"/>
                      </a:lnTo>
                      <a:lnTo>
                        <a:pt x="15650" y="13376"/>
                      </a:lnTo>
                      <a:lnTo>
                        <a:pt x="15710" y="13377"/>
                      </a:lnTo>
                      <a:lnTo>
                        <a:pt x="15732" y="13384"/>
                      </a:lnTo>
                      <a:lnTo>
                        <a:pt x="15786" y="13331"/>
                      </a:lnTo>
                      <a:lnTo>
                        <a:pt x="15799" y="13327"/>
                      </a:lnTo>
                      <a:lnTo>
                        <a:pt x="15813" y="13345"/>
                      </a:lnTo>
                      <a:lnTo>
                        <a:pt x="15823" y="13359"/>
                      </a:lnTo>
                      <a:lnTo>
                        <a:pt x="15834" y="13362"/>
                      </a:lnTo>
                      <a:lnTo>
                        <a:pt x="15863" y="13379"/>
                      </a:lnTo>
                      <a:lnTo>
                        <a:pt x="15890" y="13386"/>
                      </a:lnTo>
                      <a:lnTo>
                        <a:pt x="15909" y="13398"/>
                      </a:lnTo>
                      <a:lnTo>
                        <a:pt x="15915" y="13407"/>
                      </a:lnTo>
                      <a:lnTo>
                        <a:pt x="15916" y="13427"/>
                      </a:lnTo>
                      <a:lnTo>
                        <a:pt x="15924" y="13434"/>
                      </a:lnTo>
                      <a:lnTo>
                        <a:pt x="15941" y="13430"/>
                      </a:lnTo>
                      <a:lnTo>
                        <a:pt x="15954" y="13432"/>
                      </a:lnTo>
                      <a:cubicBezTo>
                        <a:pt x="15955" y="13435"/>
                        <a:pt x="15956" y="13438"/>
                        <a:pt x="15957" y="13440"/>
                      </a:cubicBezTo>
                      <a:lnTo>
                        <a:pt x="15955" y="13453"/>
                      </a:lnTo>
                      <a:lnTo>
                        <a:pt x="15960" y="13460"/>
                      </a:lnTo>
                      <a:lnTo>
                        <a:pt x="15986" y="13461"/>
                      </a:lnTo>
                      <a:lnTo>
                        <a:pt x="15993" y="13466"/>
                      </a:lnTo>
                      <a:lnTo>
                        <a:pt x="16006" y="13493"/>
                      </a:lnTo>
                      <a:lnTo>
                        <a:pt x="16014" y="13502"/>
                      </a:lnTo>
                      <a:lnTo>
                        <a:pt x="16042" y="13522"/>
                      </a:lnTo>
                      <a:lnTo>
                        <a:pt x="16045" y="13533"/>
                      </a:lnTo>
                      <a:lnTo>
                        <a:pt x="16088" y="13548"/>
                      </a:lnTo>
                      <a:lnTo>
                        <a:pt x="16099" y="13549"/>
                      </a:lnTo>
                      <a:lnTo>
                        <a:pt x="16111" y="13547"/>
                      </a:lnTo>
                      <a:lnTo>
                        <a:pt x="16135" y="13534"/>
                      </a:lnTo>
                      <a:lnTo>
                        <a:pt x="16163" y="13524"/>
                      </a:lnTo>
                      <a:lnTo>
                        <a:pt x="16190" y="13528"/>
                      </a:lnTo>
                      <a:lnTo>
                        <a:pt x="16233" y="13522"/>
                      </a:lnTo>
                      <a:lnTo>
                        <a:pt x="16255" y="13530"/>
                      </a:lnTo>
                      <a:lnTo>
                        <a:pt x="16264" y="13541"/>
                      </a:lnTo>
                      <a:lnTo>
                        <a:pt x="16274" y="13547"/>
                      </a:lnTo>
                      <a:lnTo>
                        <a:pt x="16322" y="13551"/>
                      </a:lnTo>
                      <a:lnTo>
                        <a:pt x="16376" y="13545"/>
                      </a:lnTo>
                      <a:lnTo>
                        <a:pt x="16394" y="13545"/>
                      </a:lnTo>
                      <a:lnTo>
                        <a:pt x="16405" y="13553"/>
                      </a:lnTo>
                      <a:lnTo>
                        <a:pt x="16437" y="13557"/>
                      </a:lnTo>
                      <a:lnTo>
                        <a:pt x="16455" y="13550"/>
                      </a:lnTo>
                      <a:lnTo>
                        <a:pt x="16488" y="13529"/>
                      </a:lnTo>
                      <a:lnTo>
                        <a:pt x="16514" y="13520"/>
                      </a:lnTo>
                      <a:lnTo>
                        <a:pt x="16556" y="13516"/>
                      </a:lnTo>
                      <a:lnTo>
                        <a:pt x="16576" y="13518"/>
                      </a:lnTo>
                      <a:lnTo>
                        <a:pt x="16591" y="13510"/>
                      </a:lnTo>
                      <a:lnTo>
                        <a:pt x="16609" y="13492"/>
                      </a:lnTo>
                      <a:lnTo>
                        <a:pt x="16638" y="13451"/>
                      </a:lnTo>
                      <a:lnTo>
                        <a:pt x="16654" y="13432"/>
                      </a:lnTo>
                      <a:lnTo>
                        <a:pt x="16673" y="13425"/>
                      </a:lnTo>
                      <a:lnTo>
                        <a:pt x="16684" y="13410"/>
                      </a:lnTo>
                      <a:lnTo>
                        <a:pt x="16689" y="13391"/>
                      </a:lnTo>
                      <a:lnTo>
                        <a:pt x="16695" y="13380"/>
                      </a:lnTo>
                      <a:lnTo>
                        <a:pt x="16733" y="13351"/>
                      </a:lnTo>
                      <a:lnTo>
                        <a:pt x="16752" y="13324"/>
                      </a:lnTo>
                      <a:lnTo>
                        <a:pt x="16773" y="13305"/>
                      </a:lnTo>
                      <a:lnTo>
                        <a:pt x="16783" y="13298"/>
                      </a:lnTo>
                      <a:lnTo>
                        <a:pt x="16835" y="13279"/>
                      </a:lnTo>
                      <a:lnTo>
                        <a:pt x="16849" y="13277"/>
                      </a:lnTo>
                      <a:lnTo>
                        <a:pt x="16865" y="13283"/>
                      </a:lnTo>
                      <a:lnTo>
                        <a:pt x="16878" y="13290"/>
                      </a:lnTo>
                      <a:lnTo>
                        <a:pt x="16889" y="13300"/>
                      </a:lnTo>
                      <a:lnTo>
                        <a:pt x="16899" y="13312"/>
                      </a:lnTo>
                      <a:lnTo>
                        <a:pt x="16915" y="13351"/>
                      </a:lnTo>
                      <a:lnTo>
                        <a:pt x="16936" y="13372"/>
                      </a:lnTo>
                      <a:lnTo>
                        <a:pt x="16942" y="13387"/>
                      </a:lnTo>
                      <a:lnTo>
                        <a:pt x="16953" y="13399"/>
                      </a:lnTo>
                      <a:lnTo>
                        <a:pt x="16969" y="13410"/>
                      </a:lnTo>
                      <a:lnTo>
                        <a:pt x="17024" y="13388"/>
                      </a:lnTo>
                      <a:lnTo>
                        <a:pt x="17035" y="13392"/>
                      </a:lnTo>
                      <a:lnTo>
                        <a:pt x="17053" y="13376"/>
                      </a:lnTo>
                      <a:lnTo>
                        <a:pt x="17066" y="13376"/>
                      </a:lnTo>
                      <a:lnTo>
                        <a:pt x="17092" y="13368"/>
                      </a:lnTo>
                      <a:lnTo>
                        <a:pt x="17106" y="13361"/>
                      </a:lnTo>
                      <a:lnTo>
                        <a:pt x="17135" y="13342"/>
                      </a:lnTo>
                      <a:lnTo>
                        <a:pt x="17171" y="13325"/>
                      </a:lnTo>
                      <a:lnTo>
                        <a:pt x="17210" y="13324"/>
                      </a:lnTo>
                      <a:lnTo>
                        <a:pt x="17233" y="13308"/>
                      </a:lnTo>
                      <a:lnTo>
                        <a:pt x="17260" y="13282"/>
                      </a:lnTo>
                      <a:lnTo>
                        <a:pt x="17285" y="13279"/>
                      </a:lnTo>
                      <a:lnTo>
                        <a:pt x="17311" y="13263"/>
                      </a:lnTo>
                      <a:lnTo>
                        <a:pt x="17323" y="13262"/>
                      </a:lnTo>
                      <a:lnTo>
                        <a:pt x="17338" y="13248"/>
                      </a:lnTo>
                      <a:lnTo>
                        <a:pt x="17352" y="13242"/>
                      </a:lnTo>
                      <a:lnTo>
                        <a:pt x="17389" y="13226"/>
                      </a:lnTo>
                      <a:lnTo>
                        <a:pt x="17398" y="13201"/>
                      </a:lnTo>
                      <a:lnTo>
                        <a:pt x="17410" y="13198"/>
                      </a:lnTo>
                      <a:lnTo>
                        <a:pt x="17417" y="13206"/>
                      </a:lnTo>
                      <a:lnTo>
                        <a:pt x="17424" y="13209"/>
                      </a:lnTo>
                      <a:lnTo>
                        <a:pt x="17485" y="13184"/>
                      </a:lnTo>
                      <a:lnTo>
                        <a:pt x="17504" y="13178"/>
                      </a:lnTo>
                      <a:lnTo>
                        <a:pt x="17527" y="13169"/>
                      </a:lnTo>
                      <a:lnTo>
                        <a:pt x="17535" y="13156"/>
                      </a:lnTo>
                      <a:lnTo>
                        <a:pt x="17539" y="13147"/>
                      </a:lnTo>
                      <a:lnTo>
                        <a:pt x="17568" y="13136"/>
                      </a:lnTo>
                      <a:lnTo>
                        <a:pt x="17589" y="13123"/>
                      </a:lnTo>
                      <a:lnTo>
                        <a:pt x="17611" y="13104"/>
                      </a:lnTo>
                      <a:lnTo>
                        <a:pt x="17616" y="13093"/>
                      </a:lnTo>
                      <a:lnTo>
                        <a:pt x="17622" y="13086"/>
                      </a:lnTo>
                      <a:lnTo>
                        <a:pt x="17629" y="13086"/>
                      </a:lnTo>
                      <a:lnTo>
                        <a:pt x="17640" y="13088"/>
                      </a:lnTo>
                      <a:lnTo>
                        <a:pt x="17649" y="13080"/>
                      </a:lnTo>
                      <a:lnTo>
                        <a:pt x="17653" y="13069"/>
                      </a:lnTo>
                      <a:lnTo>
                        <a:pt x="17667" y="13051"/>
                      </a:lnTo>
                      <a:lnTo>
                        <a:pt x="17678" y="13041"/>
                      </a:lnTo>
                      <a:lnTo>
                        <a:pt x="17724" y="13016"/>
                      </a:lnTo>
                      <a:lnTo>
                        <a:pt x="17741" y="12999"/>
                      </a:lnTo>
                      <a:lnTo>
                        <a:pt x="17756" y="12992"/>
                      </a:lnTo>
                      <a:lnTo>
                        <a:pt x="17783" y="12976"/>
                      </a:lnTo>
                      <a:lnTo>
                        <a:pt x="17780" y="12964"/>
                      </a:lnTo>
                      <a:lnTo>
                        <a:pt x="17785" y="12952"/>
                      </a:lnTo>
                      <a:lnTo>
                        <a:pt x="17804" y="12933"/>
                      </a:lnTo>
                      <a:lnTo>
                        <a:pt x="17832" y="12920"/>
                      </a:lnTo>
                      <a:lnTo>
                        <a:pt x="17837" y="12915"/>
                      </a:lnTo>
                      <a:lnTo>
                        <a:pt x="17844" y="12901"/>
                      </a:lnTo>
                      <a:lnTo>
                        <a:pt x="17854" y="12899"/>
                      </a:lnTo>
                      <a:lnTo>
                        <a:pt x="17858" y="12902"/>
                      </a:lnTo>
                      <a:lnTo>
                        <a:pt x="17910" y="12880"/>
                      </a:lnTo>
                      <a:lnTo>
                        <a:pt x="17917" y="12879"/>
                      </a:lnTo>
                      <a:lnTo>
                        <a:pt x="17926" y="12876"/>
                      </a:lnTo>
                      <a:lnTo>
                        <a:pt x="17935" y="12850"/>
                      </a:lnTo>
                      <a:cubicBezTo>
                        <a:pt x="17946" y="12841"/>
                        <a:pt x="17958" y="12832"/>
                        <a:pt x="17969" y="12824"/>
                      </a:cubicBezTo>
                      <a:lnTo>
                        <a:pt x="18007" y="12785"/>
                      </a:lnTo>
                      <a:lnTo>
                        <a:pt x="18041" y="12763"/>
                      </a:lnTo>
                      <a:lnTo>
                        <a:pt x="18062" y="12736"/>
                      </a:lnTo>
                      <a:lnTo>
                        <a:pt x="18101" y="12698"/>
                      </a:lnTo>
                      <a:lnTo>
                        <a:pt x="18112" y="12689"/>
                      </a:lnTo>
                      <a:lnTo>
                        <a:pt x="18122" y="12684"/>
                      </a:lnTo>
                      <a:cubicBezTo>
                        <a:pt x="18125" y="12682"/>
                        <a:pt x="18127" y="12681"/>
                        <a:pt x="18129" y="12679"/>
                      </a:cubicBezTo>
                      <a:lnTo>
                        <a:pt x="18121" y="12679"/>
                      </a:lnTo>
                      <a:lnTo>
                        <a:pt x="18114" y="12680"/>
                      </a:lnTo>
                      <a:lnTo>
                        <a:pt x="18088" y="12704"/>
                      </a:lnTo>
                      <a:lnTo>
                        <a:pt x="18089" y="12693"/>
                      </a:lnTo>
                      <a:lnTo>
                        <a:pt x="18094" y="12683"/>
                      </a:lnTo>
                      <a:lnTo>
                        <a:pt x="18105" y="12672"/>
                      </a:lnTo>
                      <a:lnTo>
                        <a:pt x="18119" y="12666"/>
                      </a:lnTo>
                      <a:lnTo>
                        <a:pt x="18135" y="12668"/>
                      </a:lnTo>
                      <a:lnTo>
                        <a:pt x="18144" y="12678"/>
                      </a:lnTo>
                      <a:lnTo>
                        <a:pt x="18166" y="12685"/>
                      </a:lnTo>
                      <a:lnTo>
                        <a:pt x="18172" y="12699"/>
                      </a:lnTo>
                      <a:lnTo>
                        <a:pt x="18177" y="12724"/>
                      </a:lnTo>
                      <a:lnTo>
                        <a:pt x="18182" y="12731"/>
                      </a:lnTo>
                      <a:lnTo>
                        <a:pt x="18232" y="12703"/>
                      </a:lnTo>
                      <a:lnTo>
                        <a:pt x="18241" y="12701"/>
                      </a:lnTo>
                      <a:lnTo>
                        <a:pt x="18271" y="12739"/>
                      </a:lnTo>
                      <a:lnTo>
                        <a:pt x="18278" y="12751"/>
                      </a:lnTo>
                      <a:lnTo>
                        <a:pt x="18282" y="12761"/>
                      </a:lnTo>
                      <a:lnTo>
                        <a:pt x="18293" y="12767"/>
                      </a:lnTo>
                      <a:lnTo>
                        <a:pt x="18301" y="12764"/>
                      </a:lnTo>
                      <a:lnTo>
                        <a:pt x="18304" y="12765"/>
                      </a:lnTo>
                      <a:lnTo>
                        <a:pt x="18308" y="12766"/>
                      </a:lnTo>
                      <a:lnTo>
                        <a:pt x="18314" y="12773"/>
                      </a:lnTo>
                      <a:lnTo>
                        <a:pt x="18324" y="12775"/>
                      </a:lnTo>
                      <a:lnTo>
                        <a:pt x="18332" y="12762"/>
                      </a:lnTo>
                      <a:lnTo>
                        <a:pt x="18334" y="12768"/>
                      </a:lnTo>
                      <a:lnTo>
                        <a:pt x="18339" y="12773"/>
                      </a:lnTo>
                      <a:lnTo>
                        <a:pt x="18355" y="12757"/>
                      </a:lnTo>
                      <a:lnTo>
                        <a:pt x="18357" y="12744"/>
                      </a:lnTo>
                      <a:lnTo>
                        <a:pt x="18371" y="12744"/>
                      </a:lnTo>
                      <a:lnTo>
                        <a:pt x="18377" y="12740"/>
                      </a:lnTo>
                      <a:lnTo>
                        <a:pt x="18380" y="12734"/>
                      </a:lnTo>
                      <a:lnTo>
                        <a:pt x="18385" y="12735"/>
                      </a:lnTo>
                      <a:lnTo>
                        <a:pt x="18393" y="12738"/>
                      </a:lnTo>
                      <a:lnTo>
                        <a:pt x="18395" y="12729"/>
                      </a:lnTo>
                      <a:lnTo>
                        <a:pt x="18394" y="12720"/>
                      </a:lnTo>
                      <a:lnTo>
                        <a:pt x="18402" y="12734"/>
                      </a:lnTo>
                      <a:lnTo>
                        <a:pt x="18413" y="12746"/>
                      </a:lnTo>
                      <a:lnTo>
                        <a:pt x="18425" y="12734"/>
                      </a:lnTo>
                      <a:lnTo>
                        <a:pt x="18430" y="12715"/>
                      </a:lnTo>
                      <a:lnTo>
                        <a:pt x="18436" y="12703"/>
                      </a:lnTo>
                      <a:lnTo>
                        <a:pt x="18450" y="12681"/>
                      </a:lnTo>
                      <a:lnTo>
                        <a:pt x="18463" y="12663"/>
                      </a:lnTo>
                      <a:lnTo>
                        <a:pt x="18451" y="12689"/>
                      </a:lnTo>
                      <a:lnTo>
                        <a:pt x="18437" y="12721"/>
                      </a:lnTo>
                      <a:lnTo>
                        <a:pt x="18435" y="12732"/>
                      </a:lnTo>
                      <a:lnTo>
                        <a:pt x="18456" y="12747"/>
                      </a:lnTo>
                      <a:lnTo>
                        <a:pt x="18476" y="12758"/>
                      </a:lnTo>
                      <a:lnTo>
                        <a:pt x="18502" y="12758"/>
                      </a:lnTo>
                      <a:lnTo>
                        <a:pt x="18558" y="12744"/>
                      </a:lnTo>
                      <a:lnTo>
                        <a:pt x="18610" y="12712"/>
                      </a:lnTo>
                      <a:lnTo>
                        <a:pt x="18617" y="12703"/>
                      </a:lnTo>
                      <a:lnTo>
                        <a:pt x="18626" y="12682"/>
                      </a:lnTo>
                      <a:lnTo>
                        <a:pt x="18652" y="12645"/>
                      </a:lnTo>
                      <a:lnTo>
                        <a:pt x="18660" y="12635"/>
                      </a:lnTo>
                      <a:lnTo>
                        <a:pt x="18665" y="12628"/>
                      </a:lnTo>
                      <a:lnTo>
                        <a:pt x="18677" y="12624"/>
                      </a:lnTo>
                      <a:lnTo>
                        <a:pt x="18678" y="12616"/>
                      </a:lnTo>
                      <a:lnTo>
                        <a:pt x="18679" y="12607"/>
                      </a:lnTo>
                      <a:lnTo>
                        <a:pt x="18681" y="12597"/>
                      </a:lnTo>
                      <a:lnTo>
                        <a:pt x="18686" y="12590"/>
                      </a:lnTo>
                      <a:lnTo>
                        <a:pt x="18691" y="12594"/>
                      </a:lnTo>
                      <a:lnTo>
                        <a:pt x="18693" y="12598"/>
                      </a:lnTo>
                      <a:lnTo>
                        <a:pt x="18686" y="12610"/>
                      </a:lnTo>
                      <a:lnTo>
                        <a:pt x="18681" y="12640"/>
                      </a:lnTo>
                      <a:lnTo>
                        <a:pt x="18674" y="12685"/>
                      </a:lnTo>
                      <a:lnTo>
                        <a:pt x="18665" y="12697"/>
                      </a:lnTo>
                      <a:lnTo>
                        <a:pt x="18656" y="12705"/>
                      </a:lnTo>
                      <a:lnTo>
                        <a:pt x="18640" y="12736"/>
                      </a:lnTo>
                      <a:lnTo>
                        <a:pt x="18629" y="12742"/>
                      </a:lnTo>
                      <a:lnTo>
                        <a:pt x="18624" y="12757"/>
                      </a:lnTo>
                      <a:lnTo>
                        <a:pt x="18611" y="12767"/>
                      </a:lnTo>
                      <a:lnTo>
                        <a:pt x="18585" y="12809"/>
                      </a:lnTo>
                      <a:lnTo>
                        <a:pt x="18581" y="12811"/>
                      </a:lnTo>
                      <a:lnTo>
                        <a:pt x="18574" y="12811"/>
                      </a:lnTo>
                      <a:lnTo>
                        <a:pt x="18564" y="12807"/>
                      </a:lnTo>
                      <a:lnTo>
                        <a:pt x="18554" y="12812"/>
                      </a:lnTo>
                      <a:lnTo>
                        <a:pt x="18549" y="12826"/>
                      </a:lnTo>
                      <a:lnTo>
                        <a:pt x="18550" y="12839"/>
                      </a:lnTo>
                      <a:lnTo>
                        <a:pt x="18559" y="12846"/>
                      </a:lnTo>
                      <a:lnTo>
                        <a:pt x="18588" y="12853"/>
                      </a:lnTo>
                      <a:lnTo>
                        <a:pt x="18616" y="12853"/>
                      </a:lnTo>
                      <a:lnTo>
                        <a:pt x="18640" y="12858"/>
                      </a:lnTo>
                      <a:lnTo>
                        <a:pt x="18670" y="12859"/>
                      </a:lnTo>
                      <a:lnTo>
                        <a:pt x="18715" y="12871"/>
                      </a:lnTo>
                      <a:lnTo>
                        <a:pt x="18729" y="12872"/>
                      </a:lnTo>
                      <a:lnTo>
                        <a:pt x="18778" y="12868"/>
                      </a:lnTo>
                      <a:lnTo>
                        <a:pt x="18808" y="12856"/>
                      </a:lnTo>
                      <a:lnTo>
                        <a:pt x="18827" y="12843"/>
                      </a:lnTo>
                      <a:lnTo>
                        <a:pt x="18842" y="12825"/>
                      </a:lnTo>
                      <a:lnTo>
                        <a:pt x="18878" y="12772"/>
                      </a:lnTo>
                      <a:lnTo>
                        <a:pt x="18892" y="12742"/>
                      </a:lnTo>
                      <a:lnTo>
                        <a:pt x="18932" y="12674"/>
                      </a:lnTo>
                      <a:lnTo>
                        <a:pt x="18937" y="12660"/>
                      </a:lnTo>
                      <a:lnTo>
                        <a:pt x="18942" y="12604"/>
                      </a:lnTo>
                      <a:cubicBezTo>
                        <a:pt x="18941" y="12598"/>
                        <a:pt x="18939" y="12593"/>
                        <a:pt x="18937" y="12588"/>
                      </a:cubicBezTo>
                      <a:lnTo>
                        <a:pt x="18930" y="12585"/>
                      </a:lnTo>
                      <a:lnTo>
                        <a:pt x="18924" y="12582"/>
                      </a:lnTo>
                      <a:lnTo>
                        <a:pt x="18915" y="12587"/>
                      </a:lnTo>
                      <a:lnTo>
                        <a:pt x="18907" y="12590"/>
                      </a:lnTo>
                      <a:lnTo>
                        <a:pt x="18910" y="12582"/>
                      </a:lnTo>
                      <a:lnTo>
                        <a:pt x="18910" y="12572"/>
                      </a:lnTo>
                      <a:lnTo>
                        <a:pt x="18914" y="12558"/>
                      </a:lnTo>
                      <a:lnTo>
                        <a:pt x="18921" y="12544"/>
                      </a:lnTo>
                      <a:lnTo>
                        <a:pt x="18921" y="12533"/>
                      </a:lnTo>
                      <a:lnTo>
                        <a:pt x="18921" y="12518"/>
                      </a:lnTo>
                      <a:lnTo>
                        <a:pt x="18911" y="12518"/>
                      </a:lnTo>
                      <a:lnTo>
                        <a:pt x="18904" y="12521"/>
                      </a:lnTo>
                      <a:lnTo>
                        <a:pt x="18920" y="12505"/>
                      </a:lnTo>
                      <a:lnTo>
                        <a:pt x="18934" y="12496"/>
                      </a:lnTo>
                      <a:lnTo>
                        <a:pt x="18947" y="12478"/>
                      </a:lnTo>
                      <a:lnTo>
                        <a:pt x="18959" y="12468"/>
                      </a:lnTo>
                      <a:lnTo>
                        <a:pt x="18971" y="12461"/>
                      </a:lnTo>
                      <a:lnTo>
                        <a:pt x="18962" y="12474"/>
                      </a:lnTo>
                      <a:lnTo>
                        <a:pt x="18954" y="12484"/>
                      </a:lnTo>
                      <a:lnTo>
                        <a:pt x="18948" y="12496"/>
                      </a:lnTo>
                      <a:lnTo>
                        <a:pt x="18953" y="12522"/>
                      </a:lnTo>
                      <a:lnTo>
                        <a:pt x="18963" y="12514"/>
                      </a:lnTo>
                      <a:lnTo>
                        <a:pt x="18971" y="12504"/>
                      </a:lnTo>
                      <a:lnTo>
                        <a:pt x="18967" y="12514"/>
                      </a:lnTo>
                      <a:lnTo>
                        <a:pt x="18964" y="12527"/>
                      </a:lnTo>
                      <a:lnTo>
                        <a:pt x="18966" y="12554"/>
                      </a:lnTo>
                      <a:lnTo>
                        <a:pt x="18998" y="12524"/>
                      </a:lnTo>
                      <a:lnTo>
                        <a:pt x="19012" y="12508"/>
                      </a:lnTo>
                      <a:lnTo>
                        <a:pt x="19024" y="12489"/>
                      </a:lnTo>
                      <a:lnTo>
                        <a:pt x="19016" y="12504"/>
                      </a:lnTo>
                      <a:lnTo>
                        <a:pt x="18998" y="12536"/>
                      </a:lnTo>
                      <a:lnTo>
                        <a:pt x="18991" y="12554"/>
                      </a:lnTo>
                      <a:lnTo>
                        <a:pt x="18984" y="12575"/>
                      </a:lnTo>
                      <a:lnTo>
                        <a:pt x="18989" y="12570"/>
                      </a:lnTo>
                      <a:lnTo>
                        <a:pt x="18996" y="12562"/>
                      </a:lnTo>
                      <a:lnTo>
                        <a:pt x="18992" y="12571"/>
                      </a:lnTo>
                      <a:lnTo>
                        <a:pt x="18988" y="12586"/>
                      </a:lnTo>
                      <a:lnTo>
                        <a:pt x="19003" y="12602"/>
                      </a:lnTo>
                      <a:lnTo>
                        <a:pt x="19012" y="12602"/>
                      </a:lnTo>
                      <a:lnTo>
                        <a:pt x="19019" y="12596"/>
                      </a:lnTo>
                      <a:lnTo>
                        <a:pt x="19021" y="12600"/>
                      </a:lnTo>
                      <a:lnTo>
                        <a:pt x="19028" y="12614"/>
                      </a:lnTo>
                      <a:lnTo>
                        <a:pt x="19037" y="12625"/>
                      </a:lnTo>
                      <a:lnTo>
                        <a:pt x="19045" y="12643"/>
                      </a:lnTo>
                      <a:lnTo>
                        <a:pt x="19048" y="12658"/>
                      </a:lnTo>
                      <a:lnTo>
                        <a:pt x="19049" y="12734"/>
                      </a:lnTo>
                      <a:lnTo>
                        <a:pt x="19055" y="12767"/>
                      </a:lnTo>
                      <a:lnTo>
                        <a:pt x="19057" y="12771"/>
                      </a:lnTo>
                      <a:lnTo>
                        <a:pt x="19060" y="12773"/>
                      </a:lnTo>
                      <a:lnTo>
                        <a:pt x="19071" y="12792"/>
                      </a:lnTo>
                      <a:lnTo>
                        <a:pt x="19080" y="12792"/>
                      </a:lnTo>
                      <a:lnTo>
                        <a:pt x="19079" y="12804"/>
                      </a:lnTo>
                      <a:lnTo>
                        <a:pt x="19081" y="12808"/>
                      </a:lnTo>
                      <a:lnTo>
                        <a:pt x="19086" y="12811"/>
                      </a:lnTo>
                      <a:lnTo>
                        <a:pt x="19110" y="12802"/>
                      </a:lnTo>
                      <a:lnTo>
                        <a:pt x="19091" y="12817"/>
                      </a:lnTo>
                      <a:lnTo>
                        <a:pt x="19091" y="12824"/>
                      </a:lnTo>
                      <a:lnTo>
                        <a:pt x="19093" y="12827"/>
                      </a:lnTo>
                      <a:cubicBezTo>
                        <a:pt x="19094" y="12833"/>
                        <a:pt x="19096" y="12839"/>
                        <a:pt x="19098" y="12845"/>
                      </a:cubicBezTo>
                      <a:lnTo>
                        <a:pt x="19105" y="12853"/>
                      </a:lnTo>
                      <a:lnTo>
                        <a:pt x="19111" y="12842"/>
                      </a:lnTo>
                      <a:lnTo>
                        <a:pt x="19113" y="12818"/>
                      </a:lnTo>
                      <a:lnTo>
                        <a:pt x="19121" y="12830"/>
                      </a:lnTo>
                      <a:lnTo>
                        <a:pt x="19122" y="12845"/>
                      </a:lnTo>
                      <a:lnTo>
                        <a:pt x="19120" y="12871"/>
                      </a:lnTo>
                      <a:lnTo>
                        <a:pt x="19120" y="12885"/>
                      </a:lnTo>
                      <a:lnTo>
                        <a:pt x="19122" y="12890"/>
                      </a:lnTo>
                      <a:lnTo>
                        <a:pt x="19128" y="12893"/>
                      </a:lnTo>
                      <a:lnTo>
                        <a:pt x="19139" y="12916"/>
                      </a:lnTo>
                      <a:lnTo>
                        <a:pt x="19146" y="12925"/>
                      </a:lnTo>
                      <a:lnTo>
                        <a:pt x="19155" y="12942"/>
                      </a:lnTo>
                      <a:lnTo>
                        <a:pt x="19167" y="12960"/>
                      </a:lnTo>
                      <a:lnTo>
                        <a:pt x="19189" y="12983"/>
                      </a:lnTo>
                      <a:lnTo>
                        <a:pt x="19191" y="12994"/>
                      </a:lnTo>
                      <a:lnTo>
                        <a:pt x="19213" y="13024"/>
                      </a:lnTo>
                      <a:lnTo>
                        <a:pt x="19249" y="13102"/>
                      </a:lnTo>
                      <a:lnTo>
                        <a:pt x="19272" y="13125"/>
                      </a:lnTo>
                      <a:lnTo>
                        <a:pt x="19278" y="13135"/>
                      </a:lnTo>
                      <a:lnTo>
                        <a:pt x="19298" y="13143"/>
                      </a:lnTo>
                      <a:lnTo>
                        <a:pt x="19311" y="13154"/>
                      </a:lnTo>
                      <a:lnTo>
                        <a:pt x="19318" y="13154"/>
                      </a:lnTo>
                      <a:lnTo>
                        <a:pt x="19329" y="13143"/>
                      </a:lnTo>
                      <a:lnTo>
                        <a:pt x="19325" y="13161"/>
                      </a:lnTo>
                      <a:lnTo>
                        <a:pt x="19331" y="13160"/>
                      </a:lnTo>
                      <a:lnTo>
                        <a:pt x="19336" y="13162"/>
                      </a:lnTo>
                      <a:lnTo>
                        <a:pt x="19348" y="13164"/>
                      </a:lnTo>
                      <a:cubicBezTo>
                        <a:pt x="19343" y="13169"/>
                        <a:pt x="19338" y="13174"/>
                        <a:pt x="19334" y="13178"/>
                      </a:cubicBezTo>
                      <a:lnTo>
                        <a:pt x="19345" y="13180"/>
                      </a:lnTo>
                      <a:lnTo>
                        <a:pt x="19360" y="13200"/>
                      </a:lnTo>
                      <a:lnTo>
                        <a:pt x="19374" y="13205"/>
                      </a:lnTo>
                      <a:lnTo>
                        <a:pt x="19380" y="13205"/>
                      </a:lnTo>
                      <a:lnTo>
                        <a:pt x="19400" y="13213"/>
                      </a:lnTo>
                      <a:lnTo>
                        <a:pt x="19408" y="13215"/>
                      </a:lnTo>
                      <a:lnTo>
                        <a:pt x="19417" y="13217"/>
                      </a:lnTo>
                      <a:lnTo>
                        <a:pt x="19424" y="13222"/>
                      </a:lnTo>
                      <a:lnTo>
                        <a:pt x="19428" y="13230"/>
                      </a:lnTo>
                      <a:lnTo>
                        <a:pt x="19442" y="13245"/>
                      </a:lnTo>
                      <a:cubicBezTo>
                        <a:pt x="19442" y="13247"/>
                        <a:pt x="19442" y="13249"/>
                        <a:pt x="19443" y="13251"/>
                      </a:cubicBezTo>
                      <a:lnTo>
                        <a:pt x="19450" y="13262"/>
                      </a:lnTo>
                      <a:lnTo>
                        <a:pt x="19467" y="13273"/>
                      </a:lnTo>
                      <a:lnTo>
                        <a:pt x="19479" y="13287"/>
                      </a:lnTo>
                      <a:lnTo>
                        <a:pt x="19483" y="13296"/>
                      </a:lnTo>
                      <a:cubicBezTo>
                        <a:pt x="19484" y="13299"/>
                        <a:pt x="19485" y="13302"/>
                        <a:pt x="19486" y="13305"/>
                      </a:cubicBezTo>
                      <a:lnTo>
                        <a:pt x="19508" y="13346"/>
                      </a:lnTo>
                      <a:lnTo>
                        <a:pt x="19514" y="13354"/>
                      </a:lnTo>
                      <a:lnTo>
                        <a:pt x="19525" y="13362"/>
                      </a:lnTo>
                      <a:lnTo>
                        <a:pt x="19541" y="13386"/>
                      </a:lnTo>
                      <a:lnTo>
                        <a:pt x="19581" y="13417"/>
                      </a:lnTo>
                      <a:lnTo>
                        <a:pt x="19586" y="13418"/>
                      </a:lnTo>
                      <a:lnTo>
                        <a:pt x="19597" y="13416"/>
                      </a:lnTo>
                      <a:lnTo>
                        <a:pt x="19612" y="13421"/>
                      </a:lnTo>
                      <a:lnTo>
                        <a:pt x="19626" y="13423"/>
                      </a:lnTo>
                      <a:lnTo>
                        <a:pt x="19644" y="13437"/>
                      </a:lnTo>
                      <a:lnTo>
                        <a:pt x="19655" y="13440"/>
                      </a:lnTo>
                      <a:lnTo>
                        <a:pt x="19676" y="13462"/>
                      </a:lnTo>
                      <a:lnTo>
                        <a:pt x="19691" y="13485"/>
                      </a:lnTo>
                      <a:lnTo>
                        <a:pt x="19719" y="13510"/>
                      </a:lnTo>
                      <a:lnTo>
                        <a:pt x="19724" y="13515"/>
                      </a:lnTo>
                      <a:lnTo>
                        <a:pt x="19735" y="13521"/>
                      </a:lnTo>
                      <a:lnTo>
                        <a:pt x="19735" y="13526"/>
                      </a:lnTo>
                      <a:lnTo>
                        <a:pt x="19737" y="13534"/>
                      </a:lnTo>
                      <a:lnTo>
                        <a:pt x="19742" y="13539"/>
                      </a:lnTo>
                      <a:lnTo>
                        <a:pt x="19744" y="13537"/>
                      </a:lnTo>
                      <a:lnTo>
                        <a:pt x="19757" y="13537"/>
                      </a:lnTo>
                      <a:lnTo>
                        <a:pt x="19778" y="13569"/>
                      </a:lnTo>
                      <a:lnTo>
                        <a:pt x="19774" y="13575"/>
                      </a:lnTo>
                      <a:lnTo>
                        <a:pt x="19769" y="13578"/>
                      </a:lnTo>
                      <a:lnTo>
                        <a:pt x="19765" y="13558"/>
                      </a:lnTo>
                      <a:lnTo>
                        <a:pt x="19759" y="13548"/>
                      </a:lnTo>
                      <a:lnTo>
                        <a:pt x="19751" y="13545"/>
                      </a:lnTo>
                      <a:lnTo>
                        <a:pt x="19746" y="13549"/>
                      </a:lnTo>
                      <a:lnTo>
                        <a:pt x="19758" y="13571"/>
                      </a:lnTo>
                      <a:lnTo>
                        <a:pt x="19767" y="13593"/>
                      </a:lnTo>
                      <a:lnTo>
                        <a:pt x="19780" y="13609"/>
                      </a:lnTo>
                      <a:lnTo>
                        <a:pt x="19782" y="13611"/>
                      </a:lnTo>
                      <a:lnTo>
                        <a:pt x="19786" y="13609"/>
                      </a:lnTo>
                      <a:lnTo>
                        <a:pt x="19789" y="13611"/>
                      </a:lnTo>
                      <a:lnTo>
                        <a:pt x="19791" y="13617"/>
                      </a:lnTo>
                      <a:lnTo>
                        <a:pt x="19803" y="13631"/>
                      </a:lnTo>
                      <a:lnTo>
                        <a:pt x="19811" y="13629"/>
                      </a:lnTo>
                      <a:lnTo>
                        <a:pt x="19856" y="13641"/>
                      </a:lnTo>
                      <a:lnTo>
                        <a:pt x="19868" y="13639"/>
                      </a:lnTo>
                      <a:lnTo>
                        <a:pt x="19896" y="13632"/>
                      </a:lnTo>
                      <a:lnTo>
                        <a:pt x="19918" y="13615"/>
                      </a:lnTo>
                      <a:lnTo>
                        <a:pt x="19923" y="13601"/>
                      </a:lnTo>
                      <a:lnTo>
                        <a:pt x="19940" y="13574"/>
                      </a:lnTo>
                      <a:lnTo>
                        <a:pt x="19963" y="13518"/>
                      </a:lnTo>
                      <a:lnTo>
                        <a:pt x="19967" y="13495"/>
                      </a:lnTo>
                      <a:lnTo>
                        <a:pt x="19964" y="13477"/>
                      </a:lnTo>
                      <a:lnTo>
                        <a:pt x="19964" y="13444"/>
                      </a:lnTo>
                      <a:lnTo>
                        <a:pt x="19969" y="13424"/>
                      </a:lnTo>
                      <a:lnTo>
                        <a:pt x="19980" y="13393"/>
                      </a:lnTo>
                      <a:lnTo>
                        <a:pt x="20029" y="13310"/>
                      </a:lnTo>
                      <a:lnTo>
                        <a:pt x="20051" y="13285"/>
                      </a:lnTo>
                      <a:lnTo>
                        <a:pt x="20071" y="13268"/>
                      </a:lnTo>
                      <a:lnTo>
                        <a:pt x="20064" y="13268"/>
                      </a:lnTo>
                      <a:lnTo>
                        <a:pt x="20056" y="13273"/>
                      </a:lnTo>
                      <a:lnTo>
                        <a:pt x="20040" y="13290"/>
                      </a:lnTo>
                      <a:lnTo>
                        <a:pt x="20031" y="13298"/>
                      </a:lnTo>
                      <a:lnTo>
                        <a:pt x="20023" y="13298"/>
                      </a:lnTo>
                      <a:lnTo>
                        <a:pt x="20019" y="13296"/>
                      </a:lnTo>
                      <a:lnTo>
                        <a:pt x="20018" y="13281"/>
                      </a:lnTo>
                      <a:lnTo>
                        <a:pt x="20020" y="13261"/>
                      </a:lnTo>
                      <a:lnTo>
                        <a:pt x="20035" y="13190"/>
                      </a:lnTo>
                      <a:lnTo>
                        <a:pt x="20030" y="13175"/>
                      </a:lnTo>
                      <a:lnTo>
                        <a:pt x="20034" y="13158"/>
                      </a:lnTo>
                      <a:lnTo>
                        <a:pt x="20040" y="13143"/>
                      </a:lnTo>
                      <a:lnTo>
                        <a:pt x="20052" y="13124"/>
                      </a:lnTo>
                      <a:lnTo>
                        <a:pt x="20058" y="13119"/>
                      </a:lnTo>
                      <a:lnTo>
                        <a:pt x="20066" y="13111"/>
                      </a:lnTo>
                      <a:lnTo>
                        <a:pt x="20073" y="13101"/>
                      </a:lnTo>
                      <a:lnTo>
                        <a:pt x="20081" y="13089"/>
                      </a:lnTo>
                      <a:lnTo>
                        <a:pt x="20069" y="13036"/>
                      </a:lnTo>
                      <a:cubicBezTo>
                        <a:pt x="20065" y="13020"/>
                        <a:pt x="20061" y="13004"/>
                        <a:pt x="20057" y="12987"/>
                      </a:cubicBezTo>
                      <a:lnTo>
                        <a:pt x="20054" y="12981"/>
                      </a:lnTo>
                      <a:lnTo>
                        <a:pt x="20048" y="12977"/>
                      </a:lnTo>
                      <a:lnTo>
                        <a:pt x="20039" y="12993"/>
                      </a:lnTo>
                      <a:lnTo>
                        <a:pt x="20043" y="12979"/>
                      </a:lnTo>
                      <a:lnTo>
                        <a:pt x="20045" y="12965"/>
                      </a:lnTo>
                      <a:lnTo>
                        <a:pt x="20037" y="12955"/>
                      </a:lnTo>
                      <a:lnTo>
                        <a:pt x="20036" y="12940"/>
                      </a:lnTo>
                      <a:lnTo>
                        <a:pt x="20035" y="12896"/>
                      </a:lnTo>
                      <a:lnTo>
                        <a:pt x="20039" y="12853"/>
                      </a:lnTo>
                      <a:lnTo>
                        <a:pt x="20042" y="12839"/>
                      </a:lnTo>
                      <a:lnTo>
                        <a:pt x="20046" y="12809"/>
                      </a:lnTo>
                      <a:lnTo>
                        <a:pt x="20047" y="12772"/>
                      </a:lnTo>
                      <a:lnTo>
                        <a:pt x="20036" y="12682"/>
                      </a:lnTo>
                      <a:lnTo>
                        <a:pt x="20029" y="12678"/>
                      </a:lnTo>
                      <a:lnTo>
                        <a:pt x="20011" y="12689"/>
                      </a:lnTo>
                      <a:lnTo>
                        <a:pt x="20003" y="12686"/>
                      </a:lnTo>
                      <a:lnTo>
                        <a:pt x="20008" y="12662"/>
                      </a:lnTo>
                      <a:lnTo>
                        <a:pt x="20018" y="12666"/>
                      </a:lnTo>
                      <a:lnTo>
                        <a:pt x="20024" y="12672"/>
                      </a:lnTo>
                      <a:lnTo>
                        <a:pt x="20029" y="12671"/>
                      </a:lnTo>
                      <a:lnTo>
                        <a:pt x="20017" y="12655"/>
                      </a:lnTo>
                      <a:cubicBezTo>
                        <a:pt x="20016" y="12652"/>
                        <a:pt x="20015" y="12648"/>
                        <a:pt x="20014" y="12645"/>
                      </a:cubicBezTo>
                      <a:lnTo>
                        <a:pt x="20009" y="12637"/>
                      </a:lnTo>
                      <a:lnTo>
                        <a:pt x="19995" y="12624"/>
                      </a:lnTo>
                      <a:lnTo>
                        <a:pt x="19987" y="12610"/>
                      </a:lnTo>
                      <a:lnTo>
                        <a:pt x="19987" y="12598"/>
                      </a:lnTo>
                      <a:lnTo>
                        <a:pt x="19988" y="12588"/>
                      </a:lnTo>
                      <a:lnTo>
                        <a:pt x="19985" y="12571"/>
                      </a:lnTo>
                      <a:lnTo>
                        <a:pt x="19980" y="12562"/>
                      </a:lnTo>
                      <a:lnTo>
                        <a:pt x="19967" y="12544"/>
                      </a:lnTo>
                      <a:lnTo>
                        <a:pt x="19953" y="12517"/>
                      </a:lnTo>
                      <a:lnTo>
                        <a:pt x="19949" y="12483"/>
                      </a:lnTo>
                      <a:lnTo>
                        <a:pt x="19953" y="12415"/>
                      </a:lnTo>
                      <a:lnTo>
                        <a:pt x="19957" y="12395"/>
                      </a:lnTo>
                      <a:lnTo>
                        <a:pt x="19977" y="12353"/>
                      </a:lnTo>
                      <a:lnTo>
                        <a:pt x="19983" y="12347"/>
                      </a:lnTo>
                      <a:lnTo>
                        <a:pt x="19989" y="12341"/>
                      </a:lnTo>
                      <a:lnTo>
                        <a:pt x="19997" y="12347"/>
                      </a:lnTo>
                      <a:lnTo>
                        <a:pt x="20000" y="12341"/>
                      </a:lnTo>
                      <a:lnTo>
                        <a:pt x="20005" y="12337"/>
                      </a:lnTo>
                      <a:lnTo>
                        <a:pt x="20011" y="12330"/>
                      </a:lnTo>
                      <a:lnTo>
                        <a:pt x="20010" y="12322"/>
                      </a:lnTo>
                      <a:lnTo>
                        <a:pt x="20011" y="12310"/>
                      </a:lnTo>
                      <a:lnTo>
                        <a:pt x="20016" y="12289"/>
                      </a:lnTo>
                      <a:lnTo>
                        <a:pt x="20015" y="12241"/>
                      </a:lnTo>
                      <a:lnTo>
                        <a:pt x="20016" y="12227"/>
                      </a:lnTo>
                      <a:lnTo>
                        <a:pt x="20025" y="12210"/>
                      </a:lnTo>
                      <a:lnTo>
                        <a:pt x="20052" y="12177"/>
                      </a:lnTo>
                      <a:lnTo>
                        <a:pt x="20057" y="12172"/>
                      </a:lnTo>
                      <a:lnTo>
                        <a:pt x="20082" y="12109"/>
                      </a:lnTo>
                      <a:lnTo>
                        <a:pt x="20089" y="12087"/>
                      </a:lnTo>
                      <a:lnTo>
                        <a:pt x="20091" y="12067"/>
                      </a:lnTo>
                      <a:lnTo>
                        <a:pt x="20091" y="12060"/>
                      </a:lnTo>
                      <a:lnTo>
                        <a:pt x="20090" y="12049"/>
                      </a:lnTo>
                      <a:lnTo>
                        <a:pt x="20088" y="12045"/>
                      </a:lnTo>
                      <a:lnTo>
                        <a:pt x="20082" y="12044"/>
                      </a:lnTo>
                      <a:lnTo>
                        <a:pt x="20078" y="12040"/>
                      </a:lnTo>
                      <a:lnTo>
                        <a:pt x="20077" y="12035"/>
                      </a:lnTo>
                      <a:lnTo>
                        <a:pt x="20078" y="12013"/>
                      </a:lnTo>
                      <a:lnTo>
                        <a:pt x="20090" y="11964"/>
                      </a:lnTo>
                      <a:lnTo>
                        <a:pt x="20114" y="11897"/>
                      </a:lnTo>
                      <a:lnTo>
                        <a:pt x="20126" y="11854"/>
                      </a:lnTo>
                      <a:lnTo>
                        <a:pt x="20134" y="11811"/>
                      </a:lnTo>
                      <a:lnTo>
                        <a:pt x="20139" y="11764"/>
                      </a:lnTo>
                      <a:lnTo>
                        <a:pt x="20143" y="11746"/>
                      </a:lnTo>
                      <a:lnTo>
                        <a:pt x="20170" y="11667"/>
                      </a:lnTo>
                      <a:lnTo>
                        <a:pt x="20172" y="11645"/>
                      </a:lnTo>
                      <a:lnTo>
                        <a:pt x="20181" y="11578"/>
                      </a:lnTo>
                      <a:lnTo>
                        <a:pt x="20184" y="11538"/>
                      </a:lnTo>
                      <a:lnTo>
                        <a:pt x="20187" y="11518"/>
                      </a:lnTo>
                      <a:lnTo>
                        <a:pt x="20188" y="11502"/>
                      </a:lnTo>
                      <a:lnTo>
                        <a:pt x="20186" y="11491"/>
                      </a:lnTo>
                      <a:lnTo>
                        <a:pt x="20204" y="11392"/>
                      </a:lnTo>
                      <a:lnTo>
                        <a:pt x="20214" y="11351"/>
                      </a:lnTo>
                      <a:lnTo>
                        <a:pt x="20213" y="11349"/>
                      </a:lnTo>
                      <a:lnTo>
                        <a:pt x="20207" y="11354"/>
                      </a:lnTo>
                      <a:lnTo>
                        <a:pt x="20200" y="11381"/>
                      </a:lnTo>
                      <a:lnTo>
                        <a:pt x="20197" y="11387"/>
                      </a:lnTo>
                      <a:lnTo>
                        <a:pt x="20194" y="11386"/>
                      </a:lnTo>
                      <a:lnTo>
                        <a:pt x="20194" y="11360"/>
                      </a:lnTo>
                      <a:lnTo>
                        <a:pt x="20204" y="11319"/>
                      </a:lnTo>
                      <a:lnTo>
                        <a:pt x="20207" y="11314"/>
                      </a:lnTo>
                      <a:lnTo>
                        <a:pt x="20212" y="11310"/>
                      </a:lnTo>
                      <a:lnTo>
                        <a:pt x="20217" y="11323"/>
                      </a:lnTo>
                      <a:lnTo>
                        <a:pt x="20215" y="11332"/>
                      </a:lnTo>
                      <a:lnTo>
                        <a:pt x="20215" y="11337"/>
                      </a:lnTo>
                      <a:lnTo>
                        <a:pt x="20221" y="11328"/>
                      </a:lnTo>
                      <a:lnTo>
                        <a:pt x="20236" y="11283"/>
                      </a:lnTo>
                      <a:lnTo>
                        <a:pt x="20258" y="11227"/>
                      </a:lnTo>
                      <a:lnTo>
                        <a:pt x="20261" y="11216"/>
                      </a:lnTo>
                      <a:lnTo>
                        <a:pt x="20262" y="11211"/>
                      </a:lnTo>
                      <a:lnTo>
                        <a:pt x="20261" y="11204"/>
                      </a:lnTo>
                      <a:lnTo>
                        <a:pt x="20253" y="11205"/>
                      </a:lnTo>
                      <a:lnTo>
                        <a:pt x="20256" y="11199"/>
                      </a:lnTo>
                      <a:lnTo>
                        <a:pt x="20265" y="11194"/>
                      </a:lnTo>
                      <a:lnTo>
                        <a:pt x="20266" y="11176"/>
                      </a:lnTo>
                      <a:lnTo>
                        <a:pt x="20266" y="11160"/>
                      </a:lnTo>
                      <a:lnTo>
                        <a:pt x="20277" y="11113"/>
                      </a:lnTo>
                      <a:lnTo>
                        <a:pt x="20276" y="11106"/>
                      </a:lnTo>
                      <a:lnTo>
                        <a:pt x="20273" y="11100"/>
                      </a:lnTo>
                      <a:lnTo>
                        <a:pt x="20273" y="11077"/>
                      </a:lnTo>
                      <a:lnTo>
                        <a:pt x="20275" y="11057"/>
                      </a:lnTo>
                      <a:lnTo>
                        <a:pt x="20275" y="11042"/>
                      </a:lnTo>
                      <a:lnTo>
                        <a:pt x="20270" y="11042"/>
                      </a:lnTo>
                      <a:lnTo>
                        <a:pt x="20257" y="11021"/>
                      </a:lnTo>
                      <a:lnTo>
                        <a:pt x="20247" y="11011"/>
                      </a:lnTo>
                      <a:lnTo>
                        <a:pt x="20242" y="10995"/>
                      </a:lnTo>
                      <a:lnTo>
                        <a:pt x="20243" y="10968"/>
                      </a:lnTo>
                      <a:lnTo>
                        <a:pt x="20246" y="10935"/>
                      </a:lnTo>
                      <a:lnTo>
                        <a:pt x="20250" y="10918"/>
                      </a:lnTo>
                      <a:lnTo>
                        <a:pt x="20278" y="10846"/>
                      </a:lnTo>
                      <a:lnTo>
                        <a:pt x="20284" y="10820"/>
                      </a:lnTo>
                      <a:lnTo>
                        <a:pt x="20287" y="10793"/>
                      </a:lnTo>
                      <a:lnTo>
                        <a:pt x="20285" y="10762"/>
                      </a:lnTo>
                      <a:lnTo>
                        <a:pt x="20286" y="10750"/>
                      </a:lnTo>
                      <a:lnTo>
                        <a:pt x="20286" y="10733"/>
                      </a:lnTo>
                      <a:lnTo>
                        <a:pt x="20279" y="10736"/>
                      </a:lnTo>
                      <a:lnTo>
                        <a:pt x="20273" y="10741"/>
                      </a:lnTo>
                      <a:lnTo>
                        <a:pt x="20267" y="10743"/>
                      </a:lnTo>
                      <a:lnTo>
                        <a:pt x="20260" y="10732"/>
                      </a:lnTo>
                      <a:lnTo>
                        <a:pt x="20269" y="10738"/>
                      </a:lnTo>
                      <a:lnTo>
                        <a:pt x="20277" y="10732"/>
                      </a:lnTo>
                      <a:lnTo>
                        <a:pt x="20288" y="10727"/>
                      </a:lnTo>
                      <a:lnTo>
                        <a:pt x="20292" y="10741"/>
                      </a:lnTo>
                      <a:lnTo>
                        <a:pt x="20299" y="10779"/>
                      </a:lnTo>
                      <a:lnTo>
                        <a:pt x="20301" y="10795"/>
                      </a:lnTo>
                      <a:lnTo>
                        <a:pt x="20308" y="10794"/>
                      </a:lnTo>
                      <a:lnTo>
                        <a:pt x="20317" y="10778"/>
                      </a:lnTo>
                      <a:lnTo>
                        <a:pt x="20315" y="10768"/>
                      </a:lnTo>
                      <a:lnTo>
                        <a:pt x="20312" y="10760"/>
                      </a:lnTo>
                      <a:lnTo>
                        <a:pt x="20315" y="10761"/>
                      </a:lnTo>
                      <a:lnTo>
                        <a:pt x="20329" y="10756"/>
                      </a:lnTo>
                      <a:lnTo>
                        <a:pt x="20336" y="10734"/>
                      </a:lnTo>
                      <a:lnTo>
                        <a:pt x="20335" y="10725"/>
                      </a:lnTo>
                      <a:lnTo>
                        <a:pt x="20327" y="10717"/>
                      </a:lnTo>
                      <a:lnTo>
                        <a:pt x="20317" y="10674"/>
                      </a:lnTo>
                      <a:lnTo>
                        <a:pt x="20321" y="10678"/>
                      </a:lnTo>
                      <a:lnTo>
                        <a:pt x="20325" y="10673"/>
                      </a:lnTo>
                      <a:lnTo>
                        <a:pt x="20327" y="10673"/>
                      </a:lnTo>
                      <a:lnTo>
                        <a:pt x="20329" y="10675"/>
                      </a:lnTo>
                      <a:lnTo>
                        <a:pt x="20339" y="10712"/>
                      </a:lnTo>
                      <a:cubicBezTo>
                        <a:pt x="20340" y="10715"/>
                        <a:pt x="20342" y="10717"/>
                        <a:pt x="20343" y="10720"/>
                      </a:cubicBezTo>
                      <a:lnTo>
                        <a:pt x="20346" y="10722"/>
                      </a:lnTo>
                      <a:lnTo>
                        <a:pt x="20350" y="10723"/>
                      </a:lnTo>
                      <a:lnTo>
                        <a:pt x="20352" y="10702"/>
                      </a:lnTo>
                      <a:lnTo>
                        <a:pt x="20349" y="10690"/>
                      </a:lnTo>
                      <a:lnTo>
                        <a:pt x="20357" y="10694"/>
                      </a:lnTo>
                      <a:lnTo>
                        <a:pt x="20361" y="10688"/>
                      </a:lnTo>
                      <a:lnTo>
                        <a:pt x="20366" y="10676"/>
                      </a:lnTo>
                      <a:lnTo>
                        <a:pt x="20360" y="10665"/>
                      </a:lnTo>
                      <a:lnTo>
                        <a:pt x="20355" y="10659"/>
                      </a:lnTo>
                      <a:lnTo>
                        <a:pt x="20345" y="10657"/>
                      </a:lnTo>
                      <a:cubicBezTo>
                        <a:pt x="20347" y="10653"/>
                        <a:pt x="20349" y="10650"/>
                        <a:pt x="20351" y="10647"/>
                      </a:cubicBezTo>
                      <a:lnTo>
                        <a:pt x="20344" y="10626"/>
                      </a:lnTo>
                      <a:lnTo>
                        <a:pt x="20350" y="10631"/>
                      </a:lnTo>
                      <a:lnTo>
                        <a:pt x="20358" y="10647"/>
                      </a:lnTo>
                      <a:lnTo>
                        <a:pt x="20367" y="10647"/>
                      </a:lnTo>
                      <a:lnTo>
                        <a:pt x="20374" y="10646"/>
                      </a:lnTo>
                      <a:lnTo>
                        <a:pt x="20377" y="10643"/>
                      </a:lnTo>
                      <a:lnTo>
                        <a:pt x="20381" y="10631"/>
                      </a:lnTo>
                      <a:lnTo>
                        <a:pt x="20382" y="10608"/>
                      </a:lnTo>
                      <a:lnTo>
                        <a:pt x="20381" y="10591"/>
                      </a:lnTo>
                      <a:cubicBezTo>
                        <a:pt x="20379" y="10586"/>
                        <a:pt x="20377" y="10582"/>
                        <a:pt x="20375" y="10577"/>
                      </a:cubicBezTo>
                      <a:lnTo>
                        <a:pt x="20364" y="10561"/>
                      </a:lnTo>
                      <a:lnTo>
                        <a:pt x="20362" y="10552"/>
                      </a:lnTo>
                      <a:lnTo>
                        <a:pt x="20380" y="10577"/>
                      </a:lnTo>
                      <a:lnTo>
                        <a:pt x="20387" y="10589"/>
                      </a:lnTo>
                      <a:lnTo>
                        <a:pt x="20392" y="10599"/>
                      </a:lnTo>
                      <a:lnTo>
                        <a:pt x="20394" y="10586"/>
                      </a:lnTo>
                      <a:lnTo>
                        <a:pt x="20392" y="10574"/>
                      </a:lnTo>
                      <a:lnTo>
                        <a:pt x="20396" y="10558"/>
                      </a:lnTo>
                      <a:lnTo>
                        <a:pt x="20396" y="10544"/>
                      </a:lnTo>
                      <a:lnTo>
                        <a:pt x="20394" y="10527"/>
                      </a:lnTo>
                      <a:lnTo>
                        <a:pt x="20390" y="10516"/>
                      </a:lnTo>
                      <a:lnTo>
                        <a:pt x="20383" y="10504"/>
                      </a:lnTo>
                      <a:lnTo>
                        <a:pt x="20380" y="10490"/>
                      </a:lnTo>
                      <a:lnTo>
                        <a:pt x="20383" y="10468"/>
                      </a:lnTo>
                      <a:lnTo>
                        <a:pt x="20385" y="10497"/>
                      </a:lnTo>
                      <a:cubicBezTo>
                        <a:pt x="20387" y="10501"/>
                        <a:pt x="20389" y="10505"/>
                        <a:pt x="20390" y="10509"/>
                      </a:cubicBezTo>
                      <a:lnTo>
                        <a:pt x="20395" y="10516"/>
                      </a:lnTo>
                      <a:lnTo>
                        <a:pt x="20403" y="10522"/>
                      </a:lnTo>
                      <a:lnTo>
                        <a:pt x="20406" y="10498"/>
                      </a:lnTo>
                      <a:lnTo>
                        <a:pt x="20408" y="10485"/>
                      </a:lnTo>
                      <a:lnTo>
                        <a:pt x="20411" y="10475"/>
                      </a:lnTo>
                      <a:lnTo>
                        <a:pt x="20411" y="10505"/>
                      </a:lnTo>
                      <a:lnTo>
                        <a:pt x="20412" y="10514"/>
                      </a:lnTo>
                      <a:lnTo>
                        <a:pt x="20416" y="10523"/>
                      </a:lnTo>
                      <a:lnTo>
                        <a:pt x="20422" y="10519"/>
                      </a:lnTo>
                      <a:lnTo>
                        <a:pt x="20425" y="10519"/>
                      </a:lnTo>
                      <a:lnTo>
                        <a:pt x="20428" y="10509"/>
                      </a:lnTo>
                      <a:lnTo>
                        <a:pt x="20428" y="10493"/>
                      </a:lnTo>
                      <a:lnTo>
                        <a:pt x="20425" y="10468"/>
                      </a:lnTo>
                      <a:lnTo>
                        <a:pt x="20426" y="10437"/>
                      </a:lnTo>
                      <a:lnTo>
                        <a:pt x="20428" y="10425"/>
                      </a:lnTo>
                      <a:lnTo>
                        <a:pt x="20428" y="10415"/>
                      </a:lnTo>
                      <a:lnTo>
                        <a:pt x="20424" y="10400"/>
                      </a:lnTo>
                      <a:lnTo>
                        <a:pt x="20420" y="10394"/>
                      </a:lnTo>
                      <a:lnTo>
                        <a:pt x="20411" y="10391"/>
                      </a:lnTo>
                      <a:lnTo>
                        <a:pt x="20406" y="10391"/>
                      </a:lnTo>
                      <a:lnTo>
                        <a:pt x="20404" y="10384"/>
                      </a:lnTo>
                      <a:lnTo>
                        <a:pt x="20401" y="10381"/>
                      </a:lnTo>
                      <a:lnTo>
                        <a:pt x="20394" y="10379"/>
                      </a:lnTo>
                      <a:lnTo>
                        <a:pt x="20391" y="10370"/>
                      </a:lnTo>
                      <a:lnTo>
                        <a:pt x="20390" y="10361"/>
                      </a:lnTo>
                      <a:lnTo>
                        <a:pt x="20394" y="10348"/>
                      </a:lnTo>
                      <a:lnTo>
                        <a:pt x="20385" y="10347"/>
                      </a:lnTo>
                      <a:lnTo>
                        <a:pt x="20381" y="10341"/>
                      </a:lnTo>
                      <a:lnTo>
                        <a:pt x="20383" y="10330"/>
                      </a:lnTo>
                      <a:lnTo>
                        <a:pt x="20385" y="10315"/>
                      </a:lnTo>
                      <a:lnTo>
                        <a:pt x="20381" y="10307"/>
                      </a:lnTo>
                      <a:lnTo>
                        <a:pt x="20377" y="10301"/>
                      </a:lnTo>
                      <a:lnTo>
                        <a:pt x="20369" y="10301"/>
                      </a:lnTo>
                      <a:lnTo>
                        <a:pt x="20361" y="10315"/>
                      </a:lnTo>
                      <a:lnTo>
                        <a:pt x="20349" y="10321"/>
                      </a:lnTo>
                      <a:lnTo>
                        <a:pt x="20358" y="10306"/>
                      </a:lnTo>
                      <a:lnTo>
                        <a:pt x="20367" y="10289"/>
                      </a:lnTo>
                      <a:lnTo>
                        <a:pt x="20365" y="10280"/>
                      </a:lnTo>
                      <a:lnTo>
                        <a:pt x="20362" y="10274"/>
                      </a:lnTo>
                      <a:lnTo>
                        <a:pt x="20360" y="10268"/>
                      </a:lnTo>
                      <a:lnTo>
                        <a:pt x="20361" y="10263"/>
                      </a:lnTo>
                      <a:lnTo>
                        <a:pt x="20365" y="10268"/>
                      </a:lnTo>
                      <a:lnTo>
                        <a:pt x="20370" y="10279"/>
                      </a:lnTo>
                      <a:lnTo>
                        <a:pt x="20381" y="10293"/>
                      </a:lnTo>
                      <a:lnTo>
                        <a:pt x="20388" y="10316"/>
                      </a:lnTo>
                      <a:lnTo>
                        <a:pt x="20394" y="10320"/>
                      </a:lnTo>
                      <a:lnTo>
                        <a:pt x="20418" y="10334"/>
                      </a:lnTo>
                      <a:lnTo>
                        <a:pt x="20431" y="10332"/>
                      </a:lnTo>
                      <a:lnTo>
                        <a:pt x="20442" y="10305"/>
                      </a:lnTo>
                      <a:lnTo>
                        <a:pt x="20444" y="10294"/>
                      </a:lnTo>
                      <a:lnTo>
                        <a:pt x="20445" y="10270"/>
                      </a:lnTo>
                      <a:lnTo>
                        <a:pt x="20447" y="10252"/>
                      </a:lnTo>
                      <a:lnTo>
                        <a:pt x="20446" y="10233"/>
                      </a:lnTo>
                      <a:cubicBezTo>
                        <a:pt x="20448" y="10236"/>
                        <a:pt x="20449" y="10239"/>
                        <a:pt x="20451" y="10242"/>
                      </a:cubicBezTo>
                      <a:lnTo>
                        <a:pt x="20458" y="10246"/>
                      </a:lnTo>
                      <a:lnTo>
                        <a:pt x="20477" y="10249"/>
                      </a:lnTo>
                      <a:lnTo>
                        <a:pt x="20484" y="10255"/>
                      </a:lnTo>
                      <a:lnTo>
                        <a:pt x="20492" y="10259"/>
                      </a:lnTo>
                      <a:lnTo>
                        <a:pt x="20493" y="10248"/>
                      </a:lnTo>
                      <a:lnTo>
                        <a:pt x="20494" y="10245"/>
                      </a:lnTo>
                      <a:lnTo>
                        <a:pt x="20495" y="10250"/>
                      </a:lnTo>
                      <a:lnTo>
                        <a:pt x="20497" y="10264"/>
                      </a:lnTo>
                      <a:lnTo>
                        <a:pt x="20503" y="10268"/>
                      </a:lnTo>
                      <a:lnTo>
                        <a:pt x="20519" y="10291"/>
                      </a:lnTo>
                      <a:lnTo>
                        <a:pt x="20534" y="10301"/>
                      </a:lnTo>
                      <a:lnTo>
                        <a:pt x="20542" y="10319"/>
                      </a:lnTo>
                      <a:lnTo>
                        <a:pt x="20561" y="10352"/>
                      </a:lnTo>
                      <a:lnTo>
                        <a:pt x="20578" y="10356"/>
                      </a:lnTo>
                      <a:lnTo>
                        <a:pt x="20585" y="10361"/>
                      </a:lnTo>
                      <a:lnTo>
                        <a:pt x="20592" y="10363"/>
                      </a:lnTo>
                      <a:cubicBezTo>
                        <a:pt x="20593" y="10362"/>
                        <a:pt x="20593" y="10361"/>
                        <a:pt x="20593" y="10361"/>
                      </a:cubicBezTo>
                      <a:lnTo>
                        <a:pt x="20599" y="10362"/>
                      </a:lnTo>
                      <a:lnTo>
                        <a:pt x="20623" y="10361"/>
                      </a:lnTo>
                      <a:lnTo>
                        <a:pt x="20637" y="10365"/>
                      </a:lnTo>
                      <a:lnTo>
                        <a:pt x="20630" y="10346"/>
                      </a:lnTo>
                      <a:lnTo>
                        <a:pt x="20623" y="10338"/>
                      </a:lnTo>
                      <a:lnTo>
                        <a:pt x="20625" y="10334"/>
                      </a:lnTo>
                      <a:lnTo>
                        <a:pt x="20632" y="10338"/>
                      </a:lnTo>
                      <a:lnTo>
                        <a:pt x="20638" y="10336"/>
                      </a:lnTo>
                      <a:lnTo>
                        <a:pt x="20643" y="10339"/>
                      </a:lnTo>
                      <a:lnTo>
                        <a:pt x="20644" y="10346"/>
                      </a:lnTo>
                      <a:lnTo>
                        <a:pt x="20644" y="10352"/>
                      </a:lnTo>
                      <a:lnTo>
                        <a:pt x="20644" y="10366"/>
                      </a:lnTo>
                      <a:lnTo>
                        <a:pt x="20648" y="10365"/>
                      </a:lnTo>
                      <a:lnTo>
                        <a:pt x="20651" y="10361"/>
                      </a:lnTo>
                      <a:lnTo>
                        <a:pt x="20651" y="10332"/>
                      </a:lnTo>
                      <a:lnTo>
                        <a:pt x="20649" y="10322"/>
                      </a:lnTo>
                      <a:lnTo>
                        <a:pt x="20648" y="10314"/>
                      </a:lnTo>
                      <a:lnTo>
                        <a:pt x="20650" y="10313"/>
                      </a:lnTo>
                      <a:lnTo>
                        <a:pt x="20657" y="10340"/>
                      </a:lnTo>
                      <a:lnTo>
                        <a:pt x="20658" y="10334"/>
                      </a:lnTo>
                      <a:lnTo>
                        <a:pt x="20660" y="10331"/>
                      </a:lnTo>
                      <a:lnTo>
                        <a:pt x="20660" y="10344"/>
                      </a:lnTo>
                      <a:lnTo>
                        <a:pt x="20661" y="10354"/>
                      </a:lnTo>
                      <a:lnTo>
                        <a:pt x="20677" y="10363"/>
                      </a:lnTo>
                      <a:lnTo>
                        <a:pt x="20681" y="10355"/>
                      </a:lnTo>
                      <a:lnTo>
                        <a:pt x="20679" y="10349"/>
                      </a:lnTo>
                      <a:lnTo>
                        <a:pt x="20670" y="10338"/>
                      </a:lnTo>
                      <a:lnTo>
                        <a:pt x="20673" y="10323"/>
                      </a:lnTo>
                      <a:lnTo>
                        <a:pt x="20680" y="10310"/>
                      </a:lnTo>
                      <a:lnTo>
                        <a:pt x="20682" y="10307"/>
                      </a:lnTo>
                      <a:lnTo>
                        <a:pt x="20685" y="10306"/>
                      </a:lnTo>
                      <a:lnTo>
                        <a:pt x="20697" y="10299"/>
                      </a:lnTo>
                      <a:cubicBezTo>
                        <a:pt x="20699" y="10293"/>
                        <a:pt x="20700" y="10288"/>
                        <a:pt x="20702" y="10283"/>
                      </a:cubicBezTo>
                      <a:lnTo>
                        <a:pt x="20703" y="10295"/>
                      </a:lnTo>
                      <a:lnTo>
                        <a:pt x="20704" y="10310"/>
                      </a:lnTo>
                      <a:lnTo>
                        <a:pt x="20709" y="10307"/>
                      </a:lnTo>
                      <a:lnTo>
                        <a:pt x="20714" y="10302"/>
                      </a:lnTo>
                      <a:lnTo>
                        <a:pt x="20717" y="10305"/>
                      </a:lnTo>
                      <a:lnTo>
                        <a:pt x="20719" y="10309"/>
                      </a:lnTo>
                      <a:lnTo>
                        <a:pt x="20726" y="10307"/>
                      </a:lnTo>
                      <a:lnTo>
                        <a:pt x="20730" y="10305"/>
                      </a:lnTo>
                      <a:lnTo>
                        <a:pt x="20734" y="10298"/>
                      </a:lnTo>
                      <a:lnTo>
                        <a:pt x="20737" y="10298"/>
                      </a:lnTo>
                      <a:lnTo>
                        <a:pt x="20741" y="10315"/>
                      </a:lnTo>
                      <a:lnTo>
                        <a:pt x="20740" y="10331"/>
                      </a:lnTo>
                      <a:lnTo>
                        <a:pt x="20739" y="10342"/>
                      </a:lnTo>
                      <a:lnTo>
                        <a:pt x="20733" y="10351"/>
                      </a:lnTo>
                      <a:lnTo>
                        <a:pt x="20720" y="10356"/>
                      </a:lnTo>
                      <a:cubicBezTo>
                        <a:pt x="20719" y="10358"/>
                        <a:pt x="20718" y="10360"/>
                        <a:pt x="20717" y="10362"/>
                      </a:cubicBezTo>
                      <a:lnTo>
                        <a:pt x="20717" y="10370"/>
                      </a:lnTo>
                      <a:lnTo>
                        <a:pt x="20730" y="10377"/>
                      </a:lnTo>
                      <a:lnTo>
                        <a:pt x="20743" y="10381"/>
                      </a:lnTo>
                      <a:lnTo>
                        <a:pt x="20750" y="10376"/>
                      </a:lnTo>
                      <a:lnTo>
                        <a:pt x="20759" y="10366"/>
                      </a:lnTo>
                      <a:lnTo>
                        <a:pt x="20757" y="10356"/>
                      </a:lnTo>
                      <a:lnTo>
                        <a:pt x="20756" y="10351"/>
                      </a:lnTo>
                      <a:lnTo>
                        <a:pt x="20748" y="10338"/>
                      </a:lnTo>
                      <a:lnTo>
                        <a:pt x="20750" y="10326"/>
                      </a:lnTo>
                      <a:lnTo>
                        <a:pt x="20746" y="10313"/>
                      </a:lnTo>
                      <a:lnTo>
                        <a:pt x="20747" y="10309"/>
                      </a:lnTo>
                      <a:lnTo>
                        <a:pt x="20753" y="10326"/>
                      </a:lnTo>
                      <a:lnTo>
                        <a:pt x="20766" y="10349"/>
                      </a:lnTo>
                      <a:lnTo>
                        <a:pt x="20768" y="10351"/>
                      </a:lnTo>
                      <a:lnTo>
                        <a:pt x="20780" y="10343"/>
                      </a:lnTo>
                      <a:lnTo>
                        <a:pt x="20777" y="10353"/>
                      </a:lnTo>
                      <a:lnTo>
                        <a:pt x="20786" y="10356"/>
                      </a:lnTo>
                      <a:lnTo>
                        <a:pt x="20791" y="10367"/>
                      </a:lnTo>
                      <a:lnTo>
                        <a:pt x="20812" y="10379"/>
                      </a:lnTo>
                      <a:lnTo>
                        <a:pt x="20831" y="10412"/>
                      </a:lnTo>
                      <a:lnTo>
                        <a:pt x="20839" y="10418"/>
                      </a:lnTo>
                      <a:lnTo>
                        <a:pt x="20846" y="10428"/>
                      </a:lnTo>
                      <a:lnTo>
                        <a:pt x="20856" y="10460"/>
                      </a:lnTo>
                      <a:lnTo>
                        <a:pt x="20859" y="10485"/>
                      </a:lnTo>
                      <a:lnTo>
                        <a:pt x="20859" y="10490"/>
                      </a:lnTo>
                      <a:lnTo>
                        <a:pt x="20866" y="10513"/>
                      </a:lnTo>
                      <a:lnTo>
                        <a:pt x="20866" y="10529"/>
                      </a:lnTo>
                      <a:lnTo>
                        <a:pt x="20874" y="10560"/>
                      </a:lnTo>
                      <a:lnTo>
                        <a:pt x="20875" y="10571"/>
                      </a:lnTo>
                      <a:lnTo>
                        <a:pt x="20875" y="10585"/>
                      </a:lnTo>
                      <a:lnTo>
                        <a:pt x="20888" y="10635"/>
                      </a:lnTo>
                      <a:lnTo>
                        <a:pt x="20893" y="10646"/>
                      </a:lnTo>
                      <a:lnTo>
                        <a:pt x="20896" y="10637"/>
                      </a:lnTo>
                      <a:lnTo>
                        <a:pt x="20900" y="10609"/>
                      </a:lnTo>
                      <a:lnTo>
                        <a:pt x="20898" y="10592"/>
                      </a:lnTo>
                      <a:lnTo>
                        <a:pt x="20898" y="10568"/>
                      </a:lnTo>
                      <a:lnTo>
                        <a:pt x="20900" y="10560"/>
                      </a:lnTo>
                      <a:lnTo>
                        <a:pt x="20900" y="10554"/>
                      </a:lnTo>
                      <a:lnTo>
                        <a:pt x="20897" y="10543"/>
                      </a:lnTo>
                      <a:lnTo>
                        <a:pt x="20895" y="10529"/>
                      </a:lnTo>
                      <a:lnTo>
                        <a:pt x="20898" y="10534"/>
                      </a:lnTo>
                      <a:cubicBezTo>
                        <a:pt x="20898" y="10536"/>
                        <a:pt x="20899" y="10538"/>
                        <a:pt x="20900" y="10540"/>
                      </a:cubicBezTo>
                      <a:lnTo>
                        <a:pt x="20904" y="10562"/>
                      </a:lnTo>
                      <a:lnTo>
                        <a:pt x="20909" y="10574"/>
                      </a:lnTo>
                      <a:lnTo>
                        <a:pt x="20910" y="10585"/>
                      </a:lnTo>
                      <a:lnTo>
                        <a:pt x="20913" y="10593"/>
                      </a:lnTo>
                      <a:lnTo>
                        <a:pt x="20917" y="10602"/>
                      </a:lnTo>
                      <a:lnTo>
                        <a:pt x="20920" y="10577"/>
                      </a:lnTo>
                      <a:lnTo>
                        <a:pt x="20920" y="10563"/>
                      </a:lnTo>
                      <a:lnTo>
                        <a:pt x="20918" y="10554"/>
                      </a:lnTo>
                      <a:lnTo>
                        <a:pt x="20916" y="10541"/>
                      </a:lnTo>
                      <a:lnTo>
                        <a:pt x="20918" y="10545"/>
                      </a:lnTo>
                      <a:lnTo>
                        <a:pt x="20920" y="10554"/>
                      </a:lnTo>
                      <a:lnTo>
                        <a:pt x="20922" y="10557"/>
                      </a:lnTo>
                      <a:cubicBezTo>
                        <a:pt x="20923" y="10559"/>
                        <a:pt x="20923" y="10561"/>
                        <a:pt x="20924" y="10563"/>
                      </a:cubicBezTo>
                      <a:lnTo>
                        <a:pt x="20933" y="10575"/>
                      </a:lnTo>
                      <a:lnTo>
                        <a:pt x="20938" y="10555"/>
                      </a:lnTo>
                      <a:lnTo>
                        <a:pt x="20943" y="10544"/>
                      </a:lnTo>
                      <a:lnTo>
                        <a:pt x="20943" y="10531"/>
                      </a:lnTo>
                      <a:lnTo>
                        <a:pt x="20941" y="10501"/>
                      </a:lnTo>
                      <a:lnTo>
                        <a:pt x="20939" y="10492"/>
                      </a:lnTo>
                      <a:lnTo>
                        <a:pt x="20944" y="10502"/>
                      </a:lnTo>
                      <a:lnTo>
                        <a:pt x="20946" y="10521"/>
                      </a:lnTo>
                      <a:lnTo>
                        <a:pt x="20950" y="10535"/>
                      </a:lnTo>
                      <a:lnTo>
                        <a:pt x="20954" y="10532"/>
                      </a:lnTo>
                      <a:lnTo>
                        <a:pt x="20955" y="10527"/>
                      </a:lnTo>
                      <a:lnTo>
                        <a:pt x="20958" y="10493"/>
                      </a:lnTo>
                      <a:lnTo>
                        <a:pt x="20957" y="10462"/>
                      </a:lnTo>
                      <a:lnTo>
                        <a:pt x="20955" y="10447"/>
                      </a:lnTo>
                      <a:lnTo>
                        <a:pt x="20954" y="10431"/>
                      </a:lnTo>
                      <a:lnTo>
                        <a:pt x="20960" y="10389"/>
                      </a:lnTo>
                      <a:lnTo>
                        <a:pt x="20959" y="10383"/>
                      </a:lnTo>
                      <a:lnTo>
                        <a:pt x="20958" y="10375"/>
                      </a:lnTo>
                      <a:lnTo>
                        <a:pt x="20959" y="10369"/>
                      </a:lnTo>
                      <a:lnTo>
                        <a:pt x="20961" y="10363"/>
                      </a:lnTo>
                      <a:lnTo>
                        <a:pt x="20964" y="10336"/>
                      </a:lnTo>
                      <a:lnTo>
                        <a:pt x="20964" y="10328"/>
                      </a:lnTo>
                      <a:lnTo>
                        <a:pt x="20956" y="10326"/>
                      </a:lnTo>
                      <a:cubicBezTo>
                        <a:pt x="20955" y="10323"/>
                        <a:pt x="20954" y="10321"/>
                        <a:pt x="20954" y="10319"/>
                      </a:cubicBezTo>
                      <a:lnTo>
                        <a:pt x="20946" y="10310"/>
                      </a:lnTo>
                      <a:lnTo>
                        <a:pt x="20947" y="10305"/>
                      </a:lnTo>
                      <a:lnTo>
                        <a:pt x="20948" y="10303"/>
                      </a:lnTo>
                      <a:lnTo>
                        <a:pt x="20954" y="10313"/>
                      </a:lnTo>
                      <a:lnTo>
                        <a:pt x="20957" y="10317"/>
                      </a:lnTo>
                      <a:lnTo>
                        <a:pt x="20963" y="10315"/>
                      </a:lnTo>
                      <a:lnTo>
                        <a:pt x="20966" y="10307"/>
                      </a:lnTo>
                      <a:lnTo>
                        <a:pt x="20968" y="10297"/>
                      </a:lnTo>
                      <a:lnTo>
                        <a:pt x="20971" y="10276"/>
                      </a:lnTo>
                      <a:lnTo>
                        <a:pt x="20970" y="10242"/>
                      </a:lnTo>
                      <a:lnTo>
                        <a:pt x="20969" y="10229"/>
                      </a:lnTo>
                      <a:lnTo>
                        <a:pt x="20965" y="10207"/>
                      </a:lnTo>
                      <a:lnTo>
                        <a:pt x="20963" y="10189"/>
                      </a:lnTo>
                      <a:lnTo>
                        <a:pt x="20953" y="10177"/>
                      </a:lnTo>
                      <a:lnTo>
                        <a:pt x="20951" y="10159"/>
                      </a:lnTo>
                      <a:lnTo>
                        <a:pt x="20948" y="10159"/>
                      </a:lnTo>
                      <a:lnTo>
                        <a:pt x="20945" y="10156"/>
                      </a:lnTo>
                      <a:lnTo>
                        <a:pt x="20953" y="10150"/>
                      </a:lnTo>
                      <a:lnTo>
                        <a:pt x="20961" y="10149"/>
                      </a:lnTo>
                      <a:lnTo>
                        <a:pt x="20964" y="10150"/>
                      </a:lnTo>
                      <a:lnTo>
                        <a:pt x="20970" y="10144"/>
                      </a:lnTo>
                      <a:lnTo>
                        <a:pt x="20971" y="10151"/>
                      </a:lnTo>
                      <a:lnTo>
                        <a:pt x="20979" y="10165"/>
                      </a:lnTo>
                      <a:lnTo>
                        <a:pt x="20988" y="10174"/>
                      </a:lnTo>
                      <a:lnTo>
                        <a:pt x="20993" y="10173"/>
                      </a:lnTo>
                      <a:lnTo>
                        <a:pt x="21000" y="10184"/>
                      </a:lnTo>
                      <a:lnTo>
                        <a:pt x="21004" y="10167"/>
                      </a:lnTo>
                      <a:lnTo>
                        <a:pt x="21008" y="10151"/>
                      </a:lnTo>
                      <a:lnTo>
                        <a:pt x="21009" y="10143"/>
                      </a:lnTo>
                      <a:lnTo>
                        <a:pt x="21010" y="10133"/>
                      </a:lnTo>
                      <a:lnTo>
                        <a:pt x="21010" y="10147"/>
                      </a:lnTo>
                      <a:lnTo>
                        <a:pt x="21011" y="10157"/>
                      </a:lnTo>
                      <a:lnTo>
                        <a:pt x="21020" y="10179"/>
                      </a:lnTo>
                      <a:lnTo>
                        <a:pt x="21023" y="10194"/>
                      </a:lnTo>
                      <a:lnTo>
                        <a:pt x="21027" y="10211"/>
                      </a:lnTo>
                      <a:lnTo>
                        <a:pt x="21038" y="10211"/>
                      </a:lnTo>
                      <a:lnTo>
                        <a:pt x="21057" y="10251"/>
                      </a:lnTo>
                      <a:lnTo>
                        <a:pt x="21061" y="10268"/>
                      </a:lnTo>
                      <a:lnTo>
                        <a:pt x="21068" y="10274"/>
                      </a:lnTo>
                      <a:lnTo>
                        <a:pt x="21081" y="10308"/>
                      </a:lnTo>
                      <a:lnTo>
                        <a:pt x="21087" y="10314"/>
                      </a:lnTo>
                      <a:lnTo>
                        <a:pt x="21088" y="10302"/>
                      </a:lnTo>
                      <a:lnTo>
                        <a:pt x="21095" y="10304"/>
                      </a:lnTo>
                      <a:lnTo>
                        <a:pt x="21090" y="10310"/>
                      </a:lnTo>
                      <a:lnTo>
                        <a:pt x="21091" y="10317"/>
                      </a:lnTo>
                      <a:lnTo>
                        <a:pt x="21100" y="10330"/>
                      </a:lnTo>
                      <a:lnTo>
                        <a:pt x="21106" y="10340"/>
                      </a:lnTo>
                      <a:lnTo>
                        <a:pt x="21116" y="10346"/>
                      </a:lnTo>
                      <a:lnTo>
                        <a:pt x="21122" y="10369"/>
                      </a:lnTo>
                      <a:lnTo>
                        <a:pt x="21125" y="10375"/>
                      </a:lnTo>
                      <a:lnTo>
                        <a:pt x="21133" y="10393"/>
                      </a:lnTo>
                      <a:lnTo>
                        <a:pt x="21136" y="10395"/>
                      </a:lnTo>
                      <a:lnTo>
                        <a:pt x="21125" y="10352"/>
                      </a:lnTo>
                      <a:lnTo>
                        <a:pt x="21129" y="10352"/>
                      </a:lnTo>
                      <a:lnTo>
                        <a:pt x="21133" y="10361"/>
                      </a:lnTo>
                      <a:lnTo>
                        <a:pt x="21136" y="10374"/>
                      </a:lnTo>
                      <a:lnTo>
                        <a:pt x="21150" y="10377"/>
                      </a:lnTo>
                      <a:lnTo>
                        <a:pt x="21159" y="10389"/>
                      </a:lnTo>
                      <a:lnTo>
                        <a:pt x="21167" y="10392"/>
                      </a:lnTo>
                      <a:lnTo>
                        <a:pt x="21174" y="10408"/>
                      </a:lnTo>
                      <a:lnTo>
                        <a:pt x="21180" y="10418"/>
                      </a:lnTo>
                      <a:cubicBezTo>
                        <a:pt x="21181" y="10421"/>
                        <a:pt x="21182" y="10424"/>
                        <a:pt x="21183" y="10426"/>
                      </a:cubicBezTo>
                      <a:lnTo>
                        <a:pt x="21187" y="10435"/>
                      </a:lnTo>
                      <a:cubicBezTo>
                        <a:pt x="21189" y="10439"/>
                        <a:pt x="21190" y="10444"/>
                        <a:pt x="21192" y="10448"/>
                      </a:cubicBezTo>
                      <a:lnTo>
                        <a:pt x="21193" y="10463"/>
                      </a:lnTo>
                      <a:lnTo>
                        <a:pt x="21198" y="10467"/>
                      </a:lnTo>
                      <a:lnTo>
                        <a:pt x="21198" y="10480"/>
                      </a:lnTo>
                      <a:lnTo>
                        <a:pt x="21199" y="10488"/>
                      </a:lnTo>
                      <a:lnTo>
                        <a:pt x="21201" y="10486"/>
                      </a:lnTo>
                      <a:cubicBezTo>
                        <a:pt x="21202" y="10484"/>
                        <a:pt x="21203" y="10481"/>
                        <a:pt x="21203" y="10478"/>
                      </a:cubicBezTo>
                      <a:lnTo>
                        <a:pt x="21205" y="10492"/>
                      </a:lnTo>
                      <a:lnTo>
                        <a:pt x="21208" y="10498"/>
                      </a:lnTo>
                      <a:lnTo>
                        <a:pt x="21211" y="10508"/>
                      </a:lnTo>
                      <a:lnTo>
                        <a:pt x="21211" y="10519"/>
                      </a:lnTo>
                      <a:lnTo>
                        <a:pt x="21213" y="10524"/>
                      </a:lnTo>
                      <a:lnTo>
                        <a:pt x="21215" y="10533"/>
                      </a:lnTo>
                      <a:lnTo>
                        <a:pt x="21217" y="10538"/>
                      </a:lnTo>
                      <a:lnTo>
                        <a:pt x="21219" y="10533"/>
                      </a:lnTo>
                      <a:lnTo>
                        <a:pt x="21221" y="10512"/>
                      </a:lnTo>
                      <a:lnTo>
                        <a:pt x="21223" y="10511"/>
                      </a:lnTo>
                      <a:lnTo>
                        <a:pt x="21225" y="10509"/>
                      </a:lnTo>
                      <a:lnTo>
                        <a:pt x="21224" y="10526"/>
                      </a:lnTo>
                      <a:lnTo>
                        <a:pt x="21225" y="10540"/>
                      </a:lnTo>
                      <a:lnTo>
                        <a:pt x="21227" y="10548"/>
                      </a:lnTo>
                      <a:lnTo>
                        <a:pt x="21230" y="10558"/>
                      </a:lnTo>
                      <a:cubicBezTo>
                        <a:pt x="21231" y="10562"/>
                        <a:pt x="21232" y="10566"/>
                        <a:pt x="21233" y="10570"/>
                      </a:cubicBezTo>
                      <a:lnTo>
                        <a:pt x="21236" y="10578"/>
                      </a:lnTo>
                      <a:lnTo>
                        <a:pt x="21238" y="10597"/>
                      </a:lnTo>
                      <a:lnTo>
                        <a:pt x="21242" y="10614"/>
                      </a:lnTo>
                      <a:lnTo>
                        <a:pt x="21244" y="10637"/>
                      </a:lnTo>
                      <a:lnTo>
                        <a:pt x="21245" y="10660"/>
                      </a:lnTo>
                      <a:lnTo>
                        <a:pt x="21245" y="10667"/>
                      </a:lnTo>
                      <a:lnTo>
                        <a:pt x="21245" y="10675"/>
                      </a:lnTo>
                      <a:lnTo>
                        <a:pt x="21257" y="10703"/>
                      </a:lnTo>
                      <a:lnTo>
                        <a:pt x="21261" y="10725"/>
                      </a:lnTo>
                      <a:cubicBezTo>
                        <a:pt x="21261" y="10725"/>
                        <a:pt x="21265" y="10731"/>
                        <a:pt x="21265" y="10731"/>
                      </a:cubicBezTo>
                      <a:lnTo>
                        <a:pt x="21268" y="10733"/>
                      </a:lnTo>
                      <a:lnTo>
                        <a:pt x="21267" y="10705"/>
                      </a:lnTo>
                      <a:lnTo>
                        <a:pt x="21268" y="10697"/>
                      </a:lnTo>
                      <a:lnTo>
                        <a:pt x="21274" y="10754"/>
                      </a:lnTo>
                      <a:lnTo>
                        <a:pt x="21279" y="10793"/>
                      </a:lnTo>
                      <a:lnTo>
                        <a:pt x="21280" y="10807"/>
                      </a:lnTo>
                      <a:lnTo>
                        <a:pt x="21283" y="10838"/>
                      </a:lnTo>
                      <a:lnTo>
                        <a:pt x="21291" y="10879"/>
                      </a:lnTo>
                      <a:lnTo>
                        <a:pt x="21294" y="10912"/>
                      </a:lnTo>
                      <a:lnTo>
                        <a:pt x="21299" y="10939"/>
                      </a:lnTo>
                      <a:lnTo>
                        <a:pt x="21303" y="10950"/>
                      </a:lnTo>
                      <a:lnTo>
                        <a:pt x="21310" y="10963"/>
                      </a:lnTo>
                      <a:lnTo>
                        <a:pt x="21313" y="10960"/>
                      </a:lnTo>
                      <a:lnTo>
                        <a:pt x="21315" y="10953"/>
                      </a:lnTo>
                      <a:lnTo>
                        <a:pt x="21315" y="10938"/>
                      </a:lnTo>
                      <a:lnTo>
                        <a:pt x="21314" y="10927"/>
                      </a:lnTo>
                      <a:lnTo>
                        <a:pt x="21316" y="10914"/>
                      </a:lnTo>
                      <a:lnTo>
                        <a:pt x="21319" y="10910"/>
                      </a:lnTo>
                      <a:lnTo>
                        <a:pt x="21322" y="10906"/>
                      </a:lnTo>
                      <a:lnTo>
                        <a:pt x="21330" y="10916"/>
                      </a:lnTo>
                      <a:lnTo>
                        <a:pt x="21334" y="10910"/>
                      </a:lnTo>
                      <a:lnTo>
                        <a:pt x="21338" y="10903"/>
                      </a:lnTo>
                      <a:lnTo>
                        <a:pt x="21343" y="10901"/>
                      </a:lnTo>
                      <a:lnTo>
                        <a:pt x="21346" y="10915"/>
                      </a:lnTo>
                      <a:lnTo>
                        <a:pt x="21348" y="10916"/>
                      </a:lnTo>
                      <a:cubicBezTo>
                        <a:pt x="21349" y="10911"/>
                        <a:pt x="21350" y="10906"/>
                        <a:pt x="21351" y="10902"/>
                      </a:cubicBezTo>
                      <a:lnTo>
                        <a:pt x="21356" y="10902"/>
                      </a:lnTo>
                      <a:lnTo>
                        <a:pt x="21358" y="10904"/>
                      </a:lnTo>
                      <a:lnTo>
                        <a:pt x="21365" y="10916"/>
                      </a:lnTo>
                      <a:lnTo>
                        <a:pt x="21368" y="10910"/>
                      </a:lnTo>
                      <a:lnTo>
                        <a:pt x="21371" y="10898"/>
                      </a:lnTo>
                      <a:lnTo>
                        <a:pt x="21372" y="10887"/>
                      </a:lnTo>
                      <a:lnTo>
                        <a:pt x="21374" y="10907"/>
                      </a:lnTo>
                      <a:lnTo>
                        <a:pt x="21378" y="10908"/>
                      </a:lnTo>
                      <a:lnTo>
                        <a:pt x="21380" y="10900"/>
                      </a:lnTo>
                      <a:lnTo>
                        <a:pt x="21382" y="10897"/>
                      </a:lnTo>
                      <a:lnTo>
                        <a:pt x="21387" y="10926"/>
                      </a:lnTo>
                      <a:lnTo>
                        <a:pt x="21395" y="10916"/>
                      </a:lnTo>
                      <a:lnTo>
                        <a:pt x="21409" y="10917"/>
                      </a:lnTo>
                      <a:lnTo>
                        <a:pt x="21413" y="10925"/>
                      </a:lnTo>
                      <a:lnTo>
                        <a:pt x="21419" y="10926"/>
                      </a:lnTo>
                      <a:lnTo>
                        <a:pt x="21426" y="10937"/>
                      </a:lnTo>
                      <a:lnTo>
                        <a:pt x="21431" y="10955"/>
                      </a:lnTo>
                      <a:lnTo>
                        <a:pt x="21435" y="10978"/>
                      </a:lnTo>
                      <a:lnTo>
                        <a:pt x="21449" y="11021"/>
                      </a:lnTo>
                      <a:lnTo>
                        <a:pt x="21462" y="11046"/>
                      </a:lnTo>
                      <a:cubicBezTo>
                        <a:pt x="21464" y="11056"/>
                        <a:pt x="21465" y="11065"/>
                        <a:pt x="21467" y="11075"/>
                      </a:cubicBezTo>
                      <a:lnTo>
                        <a:pt x="21471" y="11085"/>
                      </a:lnTo>
                      <a:lnTo>
                        <a:pt x="21476" y="11086"/>
                      </a:lnTo>
                      <a:lnTo>
                        <a:pt x="21479" y="11089"/>
                      </a:lnTo>
                      <a:lnTo>
                        <a:pt x="21478" y="11097"/>
                      </a:lnTo>
                      <a:lnTo>
                        <a:pt x="21478" y="11106"/>
                      </a:lnTo>
                      <a:lnTo>
                        <a:pt x="21482" y="11108"/>
                      </a:lnTo>
                      <a:lnTo>
                        <a:pt x="21485" y="11109"/>
                      </a:lnTo>
                      <a:lnTo>
                        <a:pt x="21492" y="11102"/>
                      </a:lnTo>
                      <a:lnTo>
                        <a:pt x="21497" y="11107"/>
                      </a:lnTo>
                      <a:lnTo>
                        <a:pt x="21505" y="11106"/>
                      </a:lnTo>
                      <a:lnTo>
                        <a:pt x="21508" y="11114"/>
                      </a:lnTo>
                      <a:lnTo>
                        <a:pt x="21510" y="11125"/>
                      </a:lnTo>
                      <a:lnTo>
                        <a:pt x="21512" y="11147"/>
                      </a:lnTo>
                      <a:lnTo>
                        <a:pt x="21514" y="11145"/>
                      </a:lnTo>
                      <a:lnTo>
                        <a:pt x="21516" y="11141"/>
                      </a:lnTo>
                      <a:lnTo>
                        <a:pt x="21520" y="11140"/>
                      </a:lnTo>
                      <a:lnTo>
                        <a:pt x="21528" y="11116"/>
                      </a:lnTo>
                      <a:lnTo>
                        <a:pt x="21532" y="11116"/>
                      </a:lnTo>
                      <a:lnTo>
                        <a:pt x="21541" y="11103"/>
                      </a:lnTo>
                      <a:lnTo>
                        <a:pt x="21551" y="11073"/>
                      </a:lnTo>
                      <a:lnTo>
                        <a:pt x="21558" y="11069"/>
                      </a:lnTo>
                      <a:lnTo>
                        <a:pt x="21562" y="11053"/>
                      </a:lnTo>
                      <a:lnTo>
                        <a:pt x="21573" y="11019"/>
                      </a:lnTo>
                      <a:lnTo>
                        <a:pt x="21575" y="11018"/>
                      </a:lnTo>
                      <a:lnTo>
                        <a:pt x="21576" y="11023"/>
                      </a:lnTo>
                      <a:lnTo>
                        <a:pt x="21578" y="11027"/>
                      </a:lnTo>
                      <a:lnTo>
                        <a:pt x="21579" y="11017"/>
                      </a:lnTo>
                      <a:lnTo>
                        <a:pt x="21580" y="10984"/>
                      </a:lnTo>
                      <a:lnTo>
                        <a:pt x="21581" y="10966"/>
                      </a:lnTo>
                      <a:lnTo>
                        <a:pt x="21583" y="10956"/>
                      </a:lnTo>
                      <a:lnTo>
                        <a:pt x="21584" y="10945"/>
                      </a:lnTo>
                      <a:cubicBezTo>
                        <a:pt x="21583" y="10941"/>
                        <a:pt x="21583" y="10938"/>
                        <a:pt x="21582" y="10935"/>
                      </a:cubicBezTo>
                      <a:lnTo>
                        <a:pt x="21581" y="10928"/>
                      </a:lnTo>
                      <a:lnTo>
                        <a:pt x="21582" y="10929"/>
                      </a:lnTo>
                      <a:lnTo>
                        <a:pt x="21584" y="10926"/>
                      </a:lnTo>
                      <a:lnTo>
                        <a:pt x="21585" y="10927"/>
                      </a:lnTo>
                      <a:lnTo>
                        <a:pt x="21585" y="10932"/>
                      </a:lnTo>
                      <a:lnTo>
                        <a:pt x="21586" y="10933"/>
                      </a:lnTo>
                      <a:lnTo>
                        <a:pt x="21587" y="10931"/>
                      </a:lnTo>
                      <a:lnTo>
                        <a:pt x="21588" y="10918"/>
                      </a:lnTo>
                      <a:lnTo>
                        <a:pt x="21588" y="10911"/>
                      </a:lnTo>
                      <a:lnTo>
                        <a:pt x="21587" y="10902"/>
                      </a:lnTo>
                      <a:lnTo>
                        <a:pt x="21582" y="10886"/>
                      </a:lnTo>
                      <a:lnTo>
                        <a:pt x="21571" y="10861"/>
                      </a:lnTo>
                      <a:lnTo>
                        <a:pt x="21564" y="10852"/>
                      </a:lnTo>
                      <a:lnTo>
                        <a:pt x="21563" y="10846"/>
                      </a:lnTo>
                      <a:lnTo>
                        <a:pt x="21555" y="10861"/>
                      </a:lnTo>
                      <a:lnTo>
                        <a:pt x="21553" y="10862"/>
                      </a:lnTo>
                      <a:lnTo>
                        <a:pt x="21551" y="10858"/>
                      </a:lnTo>
                      <a:lnTo>
                        <a:pt x="21545" y="10822"/>
                      </a:lnTo>
                      <a:lnTo>
                        <a:pt x="21543" y="10810"/>
                      </a:lnTo>
                      <a:lnTo>
                        <a:pt x="21541" y="10792"/>
                      </a:lnTo>
                      <a:lnTo>
                        <a:pt x="21537" y="10787"/>
                      </a:lnTo>
                      <a:lnTo>
                        <a:pt x="21535" y="10777"/>
                      </a:lnTo>
                      <a:lnTo>
                        <a:pt x="21532" y="10747"/>
                      </a:lnTo>
                      <a:lnTo>
                        <a:pt x="21524" y="10695"/>
                      </a:lnTo>
                      <a:lnTo>
                        <a:pt x="21518" y="10668"/>
                      </a:lnTo>
                      <a:lnTo>
                        <a:pt x="21514" y="10653"/>
                      </a:lnTo>
                      <a:lnTo>
                        <a:pt x="21501" y="10638"/>
                      </a:lnTo>
                      <a:lnTo>
                        <a:pt x="21496" y="10635"/>
                      </a:lnTo>
                      <a:lnTo>
                        <a:pt x="21492" y="10637"/>
                      </a:lnTo>
                      <a:lnTo>
                        <a:pt x="21490" y="10645"/>
                      </a:lnTo>
                      <a:lnTo>
                        <a:pt x="21486" y="10650"/>
                      </a:lnTo>
                      <a:lnTo>
                        <a:pt x="21476" y="10660"/>
                      </a:lnTo>
                      <a:lnTo>
                        <a:pt x="21465" y="10652"/>
                      </a:lnTo>
                      <a:lnTo>
                        <a:pt x="21464" y="10657"/>
                      </a:lnTo>
                      <a:lnTo>
                        <a:pt x="21460" y="10676"/>
                      </a:lnTo>
                      <a:lnTo>
                        <a:pt x="21448" y="10691"/>
                      </a:lnTo>
                      <a:lnTo>
                        <a:pt x="21437" y="10686"/>
                      </a:lnTo>
                      <a:lnTo>
                        <a:pt x="21432" y="10688"/>
                      </a:lnTo>
                      <a:lnTo>
                        <a:pt x="21429" y="10698"/>
                      </a:lnTo>
                      <a:lnTo>
                        <a:pt x="21427" y="10710"/>
                      </a:lnTo>
                      <a:lnTo>
                        <a:pt x="21424" y="10733"/>
                      </a:lnTo>
                      <a:lnTo>
                        <a:pt x="21421" y="10752"/>
                      </a:lnTo>
                      <a:lnTo>
                        <a:pt x="21413" y="10768"/>
                      </a:lnTo>
                      <a:lnTo>
                        <a:pt x="21408" y="10770"/>
                      </a:lnTo>
                      <a:lnTo>
                        <a:pt x="21403" y="10775"/>
                      </a:lnTo>
                      <a:lnTo>
                        <a:pt x="21401" y="10790"/>
                      </a:lnTo>
                      <a:lnTo>
                        <a:pt x="21399" y="10796"/>
                      </a:lnTo>
                      <a:lnTo>
                        <a:pt x="21395" y="10793"/>
                      </a:lnTo>
                      <a:lnTo>
                        <a:pt x="21385" y="10791"/>
                      </a:lnTo>
                      <a:lnTo>
                        <a:pt x="21381" y="10786"/>
                      </a:lnTo>
                      <a:lnTo>
                        <a:pt x="21378" y="10772"/>
                      </a:lnTo>
                      <a:lnTo>
                        <a:pt x="21380" y="10754"/>
                      </a:lnTo>
                      <a:lnTo>
                        <a:pt x="21383" y="10753"/>
                      </a:lnTo>
                      <a:lnTo>
                        <a:pt x="21385" y="10759"/>
                      </a:lnTo>
                      <a:lnTo>
                        <a:pt x="21385" y="10772"/>
                      </a:lnTo>
                      <a:lnTo>
                        <a:pt x="21386" y="10774"/>
                      </a:lnTo>
                      <a:cubicBezTo>
                        <a:pt x="21386" y="10772"/>
                        <a:pt x="21387" y="10770"/>
                        <a:pt x="21387" y="10767"/>
                      </a:cubicBezTo>
                      <a:lnTo>
                        <a:pt x="21388" y="10763"/>
                      </a:lnTo>
                      <a:lnTo>
                        <a:pt x="21392" y="10768"/>
                      </a:lnTo>
                      <a:lnTo>
                        <a:pt x="21397" y="10783"/>
                      </a:lnTo>
                      <a:lnTo>
                        <a:pt x="21401" y="10775"/>
                      </a:lnTo>
                      <a:lnTo>
                        <a:pt x="21397" y="10769"/>
                      </a:lnTo>
                      <a:lnTo>
                        <a:pt x="21393" y="10764"/>
                      </a:lnTo>
                      <a:lnTo>
                        <a:pt x="21367" y="10698"/>
                      </a:lnTo>
                      <a:lnTo>
                        <a:pt x="21362" y="10688"/>
                      </a:lnTo>
                      <a:lnTo>
                        <a:pt x="21358" y="10687"/>
                      </a:lnTo>
                      <a:lnTo>
                        <a:pt x="21358" y="10692"/>
                      </a:lnTo>
                      <a:lnTo>
                        <a:pt x="21359" y="10696"/>
                      </a:lnTo>
                      <a:lnTo>
                        <a:pt x="21359" y="10700"/>
                      </a:lnTo>
                      <a:lnTo>
                        <a:pt x="21354" y="10701"/>
                      </a:lnTo>
                      <a:lnTo>
                        <a:pt x="21351" y="10701"/>
                      </a:lnTo>
                      <a:lnTo>
                        <a:pt x="21347" y="10696"/>
                      </a:lnTo>
                      <a:lnTo>
                        <a:pt x="21334" y="10655"/>
                      </a:lnTo>
                      <a:lnTo>
                        <a:pt x="21331" y="10650"/>
                      </a:lnTo>
                      <a:lnTo>
                        <a:pt x="21327" y="10646"/>
                      </a:lnTo>
                      <a:lnTo>
                        <a:pt x="21323" y="10658"/>
                      </a:lnTo>
                      <a:lnTo>
                        <a:pt x="21317" y="10712"/>
                      </a:lnTo>
                      <a:lnTo>
                        <a:pt x="21315" y="10719"/>
                      </a:lnTo>
                      <a:lnTo>
                        <a:pt x="21312" y="10725"/>
                      </a:lnTo>
                      <a:lnTo>
                        <a:pt x="21309" y="10714"/>
                      </a:lnTo>
                      <a:lnTo>
                        <a:pt x="21308" y="10704"/>
                      </a:lnTo>
                      <a:lnTo>
                        <a:pt x="21299" y="10694"/>
                      </a:lnTo>
                      <a:lnTo>
                        <a:pt x="21295" y="10687"/>
                      </a:lnTo>
                      <a:lnTo>
                        <a:pt x="21289" y="10664"/>
                      </a:lnTo>
                      <a:lnTo>
                        <a:pt x="21283" y="10634"/>
                      </a:lnTo>
                      <a:lnTo>
                        <a:pt x="21280" y="10625"/>
                      </a:lnTo>
                      <a:lnTo>
                        <a:pt x="21278" y="10622"/>
                      </a:lnTo>
                      <a:lnTo>
                        <a:pt x="21278" y="10605"/>
                      </a:lnTo>
                      <a:lnTo>
                        <a:pt x="21274" y="10580"/>
                      </a:lnTo>
                      <a:lnTo>
                        <a:pt x="21270" y="10519"/>
                      </a:lnTo>
                      <a:lnTo>
                        <a:pt x="21263" y="10492"/>
                      </a:lnTo>
                      <a:lnTo>
                        <a:pt x="21261" y="10474"/>
                      </a:lnTo>
                      <a:lnTo>
                        <a:pt x="21255" y="10439"/>
                      </a:lnTo>
                      <a:lnTo>
                        <a:pt x="21252" y="10404"/>
                      </a:lnTo>
                      <a:lnTo>
                        <a:pt x="21251" y="10385"/>
                      </a:lnTo>
                      <a:lnTo>
                        <a:pt x="21245" y="10360"/>
                      </a:lnTo>
                      <a:lnTo>
                        <a:pt x="21244" y="10336"/>
                      </a:lnTo>
                      <a:lnTo>
                        <a:pt x="21242" y="10315"/>
                      </a:lnTo>
                      <a:lnTo>
                        <a:pt x="21236" y="10293"/>
                      </a:lnTo>
                      <a:lnTo>
                        <a:pt x="21224" y="10262"/>
                      </a:lnTo>
                      <a:lnTo>
                        <a:pt x="21221" y="10251"/>
                      </a:lnTo>
                      <a:lnTo>
                        <a:pt x="21215" y="10208"/>
                      </a:lnTo>
                      <a:lnTo>
                        <a:pt x="21209" y="10199"/>
                      </a:lnTo>
                      <a:lnTo>
                        <a:pt x="21205" y="10199"/>
                      </a:lnTo>
                      <a:lnTo>
                        <a:pt x="21202" y="10184"/>
                      </a:lnTo>
                      <a:lnTo>
                        <a:pt x="21201" y="10161"/>
                      </a:lnTo>
                      <a:lnTo>
                        <a:pt x="21203" y="10142"/>
                      </a:lnTo>
                      <a:lnTo>
                        <a:pt x="21209" y="10099"/>
                      </a:lnTo>
                      <a:lnTo>
                        <a:pt x="21209" y="10085"/>
                      </a:lnTo>
                      <a:lnTo>
                        <a:pt x="21212" y="10083"/>
                      </a:lnTo>
                      <a:lnTo>
                        <a:pt x="21220" y="10057"/>
                      </a:lnTo>
                      <a:lnTo>
                        <a:pt x="21222" y="10052"/>
                      </a:lnTo>
                      <a:lnTo>
                        <a:pt x="21225" y="10063"/>
                      </a:lnTo>
                      <a:lnTo>
                        <a:pt x="21226" y="10071"/>
                      </a:lnTo>
                      <a:lnTo>
                        <a:pt x="21231" y="10081"/>
                      </a:lnTo>
                      <a:lnTo>
                        <a:pt x="21235" y="10103"/>
                      </a:lnTo>
                      <a:lnTo>
                        <a:pt x="21242" y="10127"/>
                      </a:lnTo>
                      <a:lnTo>
                        <a:pt x="21245" y="10142"/>
                      </a:lnTo>
                      <a:lnTo>
                        <a:pt x="21248" y="10144"/>
                      </a:lnTo>
                      <a:lnTo>
                        <a:pt x="21251" y="10140"/>
                      </a:lnTo>
                      <a:lnTo>
                        <a:pt x="21252" y="10118"/>
                      </a:lnTo>
                      <a:lnTo>
                        <a:pt x="21261" y="10077"/>
                      </a:lnTo>
                      <a:lnTo>
                        <a:pt x="21265" y="10033"/>
                      </a:lnTo>
                      <a:lnTo>
                        <a:pt x="21269" y="10024"/>
                      </a:lnTo>
                      <a:lnTo>
                        <a:pt x="21272" y="10022"/>
                      </a:lnTo>
                      <a:lnTo>
                        <a:pt x="21274" y="10018"/>
                      </a:lnTo>
                      <a:lnTo>
                        <a:pt x="21277" y="10009"/>
                      </a:lnTo>
                      <a:lnTo>
                        <a:pt x="21282" y="10007"/>
                      </a:lnTo>
                      <a:lnTo>
                        <a:pt x="21287" y="10006"/>
                      </a:lnTo>
                      <a:lnTo>
                        <a:pt x="21286" y="10000"/>
                      </a:lnTo>
                      <a:lnTo>
                        <a:pt x="21286" y="9995"/>
                      </a:lnTo>
                      <a:lnTo>
                        <a:pt x="21292" y="9999"/>
                      </a:lnTo>
                      <a:lnTo>
                        <a:pt x="21296" y="9995"/>
                      </a:lnTo>
                      <a:lnTo>
                        <a:pt x="21301" y="9990"/>
                      </a:lnTo>
                      <a:lnTo>
                        <a:pt x="21299" y="9980"/>
                      </a:lnTo>
                      <a:lnTo>
                        <a:pt x="21299" y="9972"/>
                      </a:lnTo>
                      <a:lnTo>
                        <a:pt x="21301" y="9969"/>
                      </a:lnTo>
                      <a:lnTo>
                        <a:pt x="21308" y="9970"/>
                      </a:lnTo>
                      <a:lnTo>
                        <a:pt x="21312" y="9980"/>
                      </a:lnTo>
                      <a:lnTo>
                        <a:pt x="21318" y="9980"/>
                      </a:lnTo>
                      <a:lnTo>
                        <a:pt x="21320" y="9984"/>
                      </a:lnTo>
                      <a:lnTo>
                        <a:pt x="21320" y="9980"/>
                      </a:lnTo>
                      <a:cubicBezTo>
                        <a:pt x="21320" y="9979"/>
                        <a:pt x="21320" y="9978"/>
                        <a:pt x="21320" y="9977"/>
                      </a:cubicBezTo>
                      <a:lnTo>
                        <a:pt x="21319" y="9972"/>
                      </a:lnTo>
                      <a:lnTo>
                        <a:pt x="21322" y="9971"/>
                      </a:lnTo>
                      <a:lnTo>
                        <a:pt x="21326" y="9984"/>
                      </a:lnTo>
                      <a:lnTo>
                        <a:pt x="21332" y="9982"/>
                      </a:lnTo>
                      <a:lnTo>
                        <a:pt x="21335" y="9994"/>
                      </a:lnTo>
                      <a:lnTo>
                        <a:pt x="21340" y="10013"/>
                      </a:lnTo>
                      <a:lnTo>
                        <a:pt x="21344" y="10026"/>
                      </a:lnTo>
                      <a:lnTo>
                        <a:pt x="21350" y="10037"/>
                      </a:lnTo>
                      <a:lnTo>
                        <a:pt x="21352" y="10021"/>
                      </a:lnTo>
                      <a:lnTo>
                        <a:pt x="21353" y="10010"/>
                      </a:lnTo>
                      <a:lnTo>
                        <a:pt x="21352" y="9996"/>
                      </a:lnTo>
                      <a:lnTo>
                        <a:pt x="21349" y="9978"/>
                      </a:lnTo>
                      <a:lnTo>
                        <a:pt x="21348" y="9962"/>
                      </a:lnTo>
                      <a:lnTo>
                        <a:pt x="21351" y="9958"/>
                      </a:lnTo>
                      <a:lnTo>
                        <a:pt x="21353" y="9956"/>
                      </a:lnTo>
                      <a:lnTo>
                        <a:pt x="21359" y="9965"/>
                      </a:lnTo>
                      <a:lnTo>
                        <a:pt x="21363" y="9984"/>
                      </a:lnTo>
                      <a:lnTo>
                        <a:pt x="21363" y="10000"/>
                      </a:lnTo>
                      <a:lnTo>
                        <a:pt x="21363" y="10013"/>
                      </a:lnTo>
                      <a:lnTo>
                        <a:pt x="21365" y="10020"/>
                      </a:lnTo>
                      <a:lnTo>
                        <a:pt x="21368" y="10019"/>
                      </a:lnTo>
                      <a:lnTo>
                        <a:pt x="21370" y="10013"/>
                      </a:lnTo>
                      <a:lnTo>
                        <a:pt x="21371" y="9982"/>
                      </a:lnTo>
                      <a:lnTo>
                        <a:pt x="21369" y="9971"/>
                      </a:lnTo>
                      <a:lnTo>
                        <a:pt x="21369" y="9967"/>
                      </a:lnTo>
                      <a:lnTo>
                        <a:pt x="21372" y="9969"/>
                      </a:lnTo>
                      <a:lnTo>
                        <a:pt x="21377" y="9932"/>
                      </a:lnTo>
                      <a:lnTo>
                        <a:pt x="21383" y="9924"/>
                      </a:lnTo>
                      <a:lnTo>
                        <a:pt x="21387" y="9920"/>
                      </a:lnTo>
                      <a:lnTo>
                        <a:pt x="21389" y="9918"/>
                      </a:lnTo>
                      <a:lnTo>
                        <a:pt x="21392" y="9922"/>
                      </a:lnTo>
                      <a:lnTo>
                        <a:pt x="21393" y="9919"/>
                      </a:lnTo>
                      <a:lnTo>
                        <a:pt x="21393" y="9905"/>
                      </a:lnTo>
                      <a:lnTo>
                        <a:pt x="21394" y="9897"/>
                      </a:lnTo>
                      <a:lnTo>
                        <a:pt x="21397" y="9897"/>
                      </a:lnTo>
                      <a:lnTo>
                        <a:pt x="21398" y="9887"/>
                      </a:lnTo>
                      <a:lnTo>
                        <a:pt x="21400" y="9882"/>
                      </a:lnTo>
                      <a:lnTo>
                        <a:pt x="21403" y="9882"/>
                      </a:lnTo>
                      <a:lnTo>
                        <a:pt x="21405" y="9887"/>
                      </a:lnTo>
                      <a:cubicBezTo>
                        <a:pt x="21405" y="9888"/>
                        <a:pt x="21405" y="9890"/>
                        <a:pt x="21406" y="9891"/>
                      </a:cubicBezTo>
                      <a:lnTo>
                        <a:pt x="21406" y="9909"/>
                      </a:lnTo>
                      <a:lnTo>
                        <a:pt x="21406" y="9926"/>
                      </a:lnTo>
                      <a:lnTo>
                        <a:pt x="21412" y="9955"/>
                      </a:lnTo>
                      <a:lnTo>
                        <a:pt x="21424" y="10004"/>
                      </a:lnTo>
                      <a:lnTo>
                        <a:pt x="21435" y="10044"/>
                      </a:lnTo>
                      <a:lnTo>
                        <a:pt x="21437" y="10040"/>
                      </a:lnTo>
                      <a:lnTo>
                        <a:pt x="21440" y="10072"/>
                      </a:lnTo>
                      <a:lnTo>
                        <a:pt x="21442" y="10058"/>
                      </a:lnTo>
                      <a:lnTo>
                        <a:pt x="21442" y="10025"/>
                      </a:lnTo>
                      <a:lnTo>
                        <a:pt x="21441" y="10006"/>
                      </a:lnTo>
                      <a:lnTo>
                        <a:pt x="21439" y="9980"/>
                      </a:lnTo>
                      <a:lnTo>
                        <a:pt x="21436" y="9951"/>
                      </a:lnTo>
                      <a:lnTo>
                        <a:pt x="21433" y="9924"/>
                      </a:lnTo>
                      <a:lnTo>
                        <a:pt x="21429" y="9805"/>
                      </a:lnTo>
                      <a:lnTo>
                        <a:pt x="21428" y="9797"/>
                      </a:lnTo>
                      <a:lnTo>
                        <a:pt x="21426" y="9789"/>
                      </a:lnTo>
                      <a:lnTo>
                        <a:pt x="21423" y="9786"/>
                      </a:lnTo>
                      <a:lnTo>
                        <a:pt x="21421" y="9783"/>
                      </a:lnTo>
                      <a:lnTo>
                        <a:pt x="21409" y="9784"/>
                      </a:lnTo>
                      <a:lnTo>
                        <a:pt x="21410" y="9776"/>
                      </a:lnTo>
                      <a:lnTo>
                        <a:pt x="21421" y="9771"/>
                      </a:lnTo>
                      <a:lnTo>
                        <a:pt x="21425" y="9761"/>
                      </a:lnTo>
                      <a:lnTo>
                        <a:pt x="21426" y="9747"/>
                      </a:lnTo>
                      <a:lnTo>
                        <a:pt x="21424" y="9735"/>
                      </a:lnTo>
                      <a:lnTo>
                        <a:pt x="21424" y="9727"/>
                      </a:lnTo>
                      <a:lnTo>
                        <a:pt x="21422" y="9720"/>
                      </a:lnTo>
                      <a:lnTo>
                        <a:pt x="21418" y="9716"/>
                      </a:lnTo>
                      <a:lnTo>
                        <a:pt x="21407" y="9724"/>
                      </a:lnTo>
                      <a:lnTo>
                        <a:pt x="21404" y="9722"/>
                      </a:lnTo>
                      <a:lnTo>
                        <a:pt x="21414" y="9711"/>
                      </a:lnTo>
                      <a:lnTo>
                        <a:pt x="21417" y="9704"/>
                      </a:lnTo>
                      <a:lnTo>
                        <a:pt x="21417" y="9700"/>
                      </a:lnTo>
                      <a:lnTo>
                        <a:pt x="21417" y="9688"/>
                      </a:lnTo>
                      <a:cubicBezTo>
                        <a:pt x="21416" y="9687"/>
                        <a:pt x="21415" y="9685"/>
                        <a:pt x="21415" y="9683"/>
                      </a:cubicBezTo>
                      <a:lnTo>
                        <a:pt x="21414" y="9678"/>
                      </a:lnTo>
                      <a:lnTo>
                        <a:pt x="21412" y="9664"/>
                      </a:lnTo>
                      <a:lnTo>
                        <a:pt x="21410" y="9648"/>
                      </a:lnTo>
                      <a:cubicBezTo>
                        <a:pt x="21410" y="9647"/>
                        <a:pt x="21410" y="9646"/>
                        <a:pt x="21410" y="9645"/>
                      </a:cubicBezTo>
                      <a:lnTo>
                        <a:pt x="21408" y="9648"/>
                      </a:lnTo>
                      <a:lnTo>
                        <a:pt x="21406" y="9660"/>
                      </a:lnTo>
                      <a:lnTo>
                        <a:pt x="21403" y="9671"/>
                      </a:lnTo>
                      <a:lnTo>
                        <a:pt x="21403" y="9667"/>
                      </a:lnTo>
                      <a:lnTo>
                        <a:pt x="21405" y="9648"/>
                      </a:lnTo>
                      <a:lnTo>
                        <a:pt x="21405" y="9634"/>
                      </a:lnTo>
                      <a:lnTo>
                        <a:pt x="21404" y="9626"/>
                      </a:lnTo>
                      <a:cubicBezTo>
                        <a:pt x="21404" y="9625"/>
                        <a:pt x="21403" y="9624"/>
                        <a:pt x="21403" y="9622"/>
                      </a:cubicBezTo>
                      <a:lnTo>
                        <a:pt x="21401" y="9620"/>
                      </a:lnTo>
                      <a:lnTo>
                        <a:pt x="21399" y="9624"/>
                      </a:lnTo>
                      <a:lnTo>
                        <a:pt x="21399" y="9631"/>
                      </a:lnTo>
                      <a:lnTo>
                        <a:pt x="21397" y="9611"/>
                      </a:lnTo>
                      <a:lnTo>
                        <a:pt x="21401" y="9611"/>
                      </a:lnTo>
                      <a:lnTo>
                        <a:pt x="21403" y="9605"/>
                      </a:lnTo>
                      <a:lnTo>
                        <a:pt x="21403" y="9597"/>
                      </a:lnTo>
                      <a:lnTo>
                        <a:pt x="21401" y="9591"/>
                      </a:lnTo>
                      <a:lnTo>
                        <a:pt x="21396" y="9570"/>
                      </a:lnTo>
                      <a:lnTo>
                        <a:pt x="21395" y="9562"/>
                      </a:lnTo>
                      <a:lnTo>
                        <a:pt x="21396" y="9564"/>
                      </a:lnTo>
                      <a:lnTo>
                        <a:pt x="21398" y="9570"/>
                      </a:lnTo>
                      <a:lnTo>
                        <a:pt x="21400" y="9569"/>
                      </a:lnTo>
                      <a:lnTo>
                        <a:pt x="21401" y="9558"/>
                      </a:lnTo>
                      <a:lnTo>
                        <a:pt x="21403" y="9558"/>
                      </a:lnTo>
                      <a:lnTo>
                        <a:pt x="21403" y="9558"/>
                      </a:lnTo>
                      <a:lnTo>
                        <a:pt x="21402" y="9535"/>
                      </a:lnTo>
                      <a:lnTo>
                        <a:pt x="21401" y="9521"/>
                      </a:lnTo>
                      <a:lnTo>
                        <a:pt x="21399" y="9501"/>
                      </a:lnTo>
                      <a:lnTo>
                        <a:pt x="21395" y="9450"/>
                      </a:lnTo>
                      <a:lnTo>
                        <a:pt x="21394" y="9427"/>
                      </a:lnTo>
                      <a:lnTo>
                        <a:pt x="21388" y="9397"/>
                      </a:lnTo>
                      <a:lnTo>
                        <a:pt x="21388" y="9384"/>
                      </a:lnTo>
                      <a:lnTo>
                        <a:pt x="21387" y="9370"/>
                      </a:lnTo>
                      <a:lnTo>
                        <a:pt x="21384" y="9340"/>
                      </a:lnTo>
                      <a:lnTo>
                        <a:pt x="21380" y="9311"/>
                      </a:lnTo>
                      <a:lnTo>
                        <a:pt x="21378" y="9287"/>
                      </a:lnTo>
                      <a:lnTo>
                        <a:pt x="21374" y="9259"/>
                      </a:lnTo>
                      <a:lnTo>
                        <a:pt x="21373" y="9235"/>
                      </a:lnTo>
                      <a:lnTo>
                        <a:pt x="21369" y="9218"/>
                      </a:lnTo>
                      <a:lnTo>
                        <a:pt x="21365" y="9202"/>
                      </a:lnTo>
                      <a:lnTo>
                        <a:pt x="21364" y="9189"/>
                      </a:lnTo>
                      <a:lnTo>
                        <a:pt x="21362" y="9177"/>
                      </a:lnTo>
                      <a:lnTo>
                        <a:pt x="21360" y="9167"/>
                      </a:lnTo>
                      <a:lnTo>
                        <a:pt x="21358" y="9163"/>
                      </a:lnTo>
                      <a:lnTo>
                        <a:pt x="21356" y="9161"/>
                      </a:lnTo>
                      <a:lnTo>
                        <a:pt x="21354" y="9152"/>
                      </a:lnTo>
                      <a:lnTo>
                        <a:pt x="21351" y="9142"/>
                      </a:lnTo>
                      <a:cubicBezTo>
                        <a:pt x="21351" y="9141"/>
                        <a:pt x="21351" y="9140"/>
                        <a:pt x="21351" y="9139"/>
                      </a:cubicBezTo>
                      <a:lnTo>
                        <a:pt x="21350" y="9136"/>
                      </a:lnTo>
                      <a:lnTo>
                        <a:pt x="21352" y="9140"/>
                      </a:lnTo>
                      <a:lnTo>
                        <a:pt x="21353" y="9142"/>
                      </a:lnTo>
                      <a:lnTo>
                        <a:pt x="21352" y="9136"/>
                      </a:lnTo>
                      <a:cubicBezTo>
                        <a:pt x="21352" y="9135"/>
                        <a:pt x="21351" y="9133"/>
                        <a:pt x="21351" y="9132"/>
                      </a:cubicBezTo>
                      <a:lnTo>
                        <a:pt x="21348" y="9129"/>
                      </a:lnTo>
                      <a:lnTo>
                        <a:pt x="21337" y="9095"/>
                      </a:lnTo>
                      <a:lnTo>
                        <a:pt x="21337" y="9084"/>
                      </a:lnTo>
                      <a:lnTo>
                        <a:pt x="21328" y="9070"/>
                      </a:lnTo>
                      <a:lnTo>
                        <a:pt x="21326" y="9056"/>
                      </a:lnTo>
                      <a:lnTo>
                        <a:pt x="21324" y="9043"/>
                      </a:lnTo>
                      <a:lnTo>
                        <a:pt x="21327" y="9045"/>
                      </a:lnTo>
                      <a:lnTo>
                        <a:pt x="21329" y="9045"/>
                      </a:lnTo>
                      <a:lnTo>
                        <a:pt x="21325" y="9035"/>
                      </a:lnTo>
                      <a:lnTo>
                        <a:pt x="21317" y="9010"/>
                      </a:lnTo>
                      <a:lnTo>
                        <a:pt x="21315" y="9009"/>
                      </a:lnTo>
                      <a:lnTo>
                        <a:pt x="21308" y="8998"/>
                      </a:lnTo>
                      <a:lnTo>
                        <a:pt x="21306" y="8996"/>
                      </a:lnTo>
                      <a:lnTo>
                        <a:pt x="21300" y="8977"/>
                      </a:lnTo>
                      <a:lnTo>
                        <a:pt x="21295" y="8967"/>
                      </a:lnTo>
                      <a:lnTo>
                        <a:pt x="21285" y="8940"/>
                      </a:lnTo>
                      <a:lnTo>
                        <a:pt x="21288" y="8944"/>
                      </a:lnTo>
                      <a:lnTo>
                        <a:pt x="21285" y="8933"/>
                      </a:lnTo>
                      <a:lnTo>
                        <a:pt x="21278" y="8920"/>
                      </a:lnTo>
                      <a:lnTo>
                        <a:pt x="21276" y="8918"/>
                      </a:lnTo>
                      <a:lnTo>
                        <a:pt x="21274" y="8914"/>
                      </a:lnTo>
                      <a:lnTo>
                        <a:pt x="21270" y="8904"/>
                      </a:lnTo>
                      <a:lnTo>
                        <a:pt x="21266" y="8899"/>
                      </a:lnTo>
                      <a:lnTo>
                        <a:pt x="21260" y="8888"/>
                      </a:lnTo>
                      <a:cubicBezTo>
                        <a:pt x="21258" y="8883"/>
                        <a:pt x="21256" y="8877"/>
                        <a:pt x="21254" y="8871"/>
                      </a:cubicBezTo>
                      <a:lnTo>
                        <a:pt x="21251" y="8870"/>
                      </a:lnTo>
                      <a:lnTo>
                        <a:pt x="21244" y="8860"/>
                      </a:lnTo>
                      <a:lnTo>
                        <a:pt x="21236" y="8847"/>
                      </a:lnTo>
                      <a:lnTo>
                        <a:pt x="21229" y="8836"/>
                      </a:lnTo>
                      <a:lnTo>
                        <a:pt x="21227" y="8841"/>
                      </a:lnTo>
                      <a:lnTo>
                        <a:pt x="21225" y="8844"/>
                      </a:lnTo>
                      <a:lnTo>
                        <a:pt x="21221" y="8846"/>
                      </a:lnTo>
                      <a:lnTo>
                        <a:pt x="21215" y="8844"/>
                      </a:lnTo>
                      <a:lnTo>
                        <a:pt x="21210" y="8839"/>
                      </a:lnTo>
                      <a:lnTo>
                        <a:pt x="21206" y="8841"/>
                      </a:lnTo>
                      <a:lnTo>
                        <a:pt x="21204" y="8838"/>
                      </a:lnTo>
                      <a:lnTo>
                        <a:pt x="21201" y="8833"/>
                      </a:lnTo>
                      <a:lnTo>
                        <a:pt x="21201" y="8835"/>
                      </a:lnTo>
                      <a:lnTo>
                        <a:pt x="21201" y="8840"/>
                      </a:lnTo>
                      <a:lnTo>
                        <a:pt x="21199" y="8838"/>
                      </a:lnTo>
                      <a:lnTo>
                        <a:pt x="21195" y="8840"/>
                      </a:lnTo>
                      <a:lnTo>
                        <a:pt x="21192" y="8838"/>
                      </a:lnTo>
                      <a:lnTo>
                        <a:pt x="21192" y="8842"/>
                      </a:lnTo>
                      <a:lnTo>
                        <a:pt x="21192" y="8850"/>
                      </a:lnTo>
                      <a:lnTo>
                        <a:pt x="21193" y="8860"/>
                      </a:lnTo>
                      <a:lnTo>
                        <a:pt x="21192" y="8864"/>
                      </a:lnTo>
                      <a:lnTo>
                        <a:pt x="21189" y="8860"/>
                      </a:lnTo>
                      <a:lnTo>
                        <a:pt x="21185" y="8860"/>
                      </a:lnTo>
                      <a:lnTo>
                        <a:pt x="21182" y="8869"/>
                      </a:lnTo>
                      <a:lnTo>
                        <a:pt x="21180" y="8871"/>
                      </a:lnTo>
                      <a:lnTo>
                        <a:pt x="21179" y="8866"/>
                      </a:lnTo>
                      <a:lnTo>
                        <a:pt x="21172" y="8876"/>
                      </a:lnTo>
                      <a:lnTo>
                        <a:pt x="21167" y="8888"/>
                      </a:lnTo>
                      <a:lnTo>
                        <a:pt x="21160" y="8879"/>
                      </a:lnTo>
                      <a:lnTo>
                        <a:pt x="21152" y="8886"/>
                      </a:lnTo>
                      <a:lnTo>
                        <a:pt x="21145" y="8895"/>
                      </a:lnTo>
                      <a:lnTo>
                        <a:pt x="21132" y="8892"/>
                      </a:lnTo>
                      <a:lnTo>
                        <a:pt x="21127" y="8901"/>
                      </a:lnTo>
                      <a:lnTo>
                        <a:pt x="21127" y="8902"/>
                      </a:lnTo>
                      <a:lnTo>
                        <a:pt x="21129" y="8891"/>
                      </a:lnTo>
                      <a:lnTo>
                        <a:pt x="21123" y="8878"/>
                      </a:lnTo>
                      <a:lnTo>
                        <a:pt x="21120" y="8865"/>
                      </a:lnTo>
                      <a:lnTo>
                        <a:pt x="21115" y="8864"/>
                      </a:lnTo>
                      <a:lnTo>
                        <a:pt x="21106" y="8869"/>
                      </a:lnTo>
                      <a:lnTo>
                        <a:pt x="21104" y="8877"/>
                      </a:lnTo>
                      <a:lnTo>
                        <a:pt x="21101" y="8881"/>
                      </a:lnTo>
                      <a:lnTo>
                        <a:pt x="21091" y="8884"/>
                      </a:lnTo>
                      <a:lnTo>
                        <a:pt x="21088" y="8883"/>
                      </a:lnTo>
                      <a:lnTo>
                        <a:pt x="21084" y="8879"/>
                      </a:lnTo>
                      <a:lnTo>
                        <a:pt x="21079" y="8877"/>
                      </a:lnTo>
                      <a:lnTo>
                        <a:pt x="21078" y="8874"/>
                      </a:lnTo>
                      <a:lnTo>
                        <a:pt x="21068" y="8870"/>
                      </a:lnTo>
                      <a:lnTo>
                        <a:pt x="21065" y="8858"/>
                      </a:lnTo>
                      <a:lnTo>
                        <a:pt x="21062" y="8841"/>
                      </a:lnTo>
                      <a:lnTo>
                        <a:pt x="21055" y="8814"/>
                      </a:lnTo>
                      <a:lnTo>
                        <a:pt x="21051" y="8806"/>
                      </a:lnTo>
                      <a:lnTo>
                        <a:pt x="21047" y="8794"/>
                      </a:lnTo>
                      <a:lnTo>
                        <a:pt x="21041" y="8780"/>
                      </a:lnTo>
                      <a:lnTo>
                        <a:pt x="21026" y="8722"/>
                      </a:lnTo>
                      <a:lnTo>
                        <a:pt x="21024" y="8708"/>
                      </a:lnTo>
                      <a:lnTo>
                        <a:pt x="21024" y="8694"/>
                      </a:lnTo>
                      <a:lnTo>
                        <a:pt x="21015" y="8643"/>
                      </a:lnTo>
                      <a:lnTo>
                        <a:pt x="21012" y="8619"/>
                      </a:lnTo>
                      <a:lnTo>
                        <a:pt x="21007" y="8602"/>
                      </a:lnTo>
                      <a:lnTo>
                        <a:pt x="21000" y="8590"/>
                      </a:lnTo>
                      <a:lnTo>
                        <a:pt x="20991" y="8543"/>
                      </a:lnTo>
                      <a:lnTo>
                        <a:pt x="20988" y="8539"/>
                      </a:lnTo>
                      <a:lnTo>
                        <a:pt x="20980" y="8530"/>
                      </a:lnTo>
                      <a:lnTo>
                        <a:pt x="20978" y="8525"/>
                      </a:lnTo>
                      <a:cubicBezTo>
                        <a:pt x="20978" y="8523"/>
                        <a:pt x="20978" y="8521"/>
                        <a:pt x="20978" y="8520"/>
                      </a:cubicBezTo>
                      <a:lnTo>
                        <a:pt x="20979" y="8516"/>
                      </a:lnTo>
                      <a:lnTo>
                        <a:pt x="20980" y="8512"/>
                      </a:lnTo>
                      <a:lnTo>
                        <a:pt x="20981" y="8505"/>
                      </a:lnTo>
                      <a:lnTo>
                        <a:pt x="20980" y="8496"/>
                      </a:lnTo>
                      <a:lnTo>
                        <a:pt x="20980" y="8491"/>
                      </a:lnTo>
                      <a:lnTo>
                        <a:pt x="20980" y="8483"/>
                      </a:lnTo>
                      <a:lnTo>
                        <a:pt x="20979" y="8476"/>
                      </a:lnTo>
                      <a:lnTo>
                        <a:pt x="20982" y="8476"/>
                      </a:lnTo>
                      <a:lnTo>
                        <a:pt x="20982" y="8470"/>
                      </a:lnTo>
                      <a:lnTo>
                        <a:pt x="20977" y="8436"/>
                      </a:lnTo>
                      <a:lnTo>
                        <a:pt x="20973" y="8426"/>
                      </a:lnTo>
                      <a:lnTo>
                        <a:pt x="20970" y="8419"/>
                      </a:lnTo>
                      <a:lnTo>
                        <a:pt x="20966" y="8405"/>
                      </a:lnTo>
                      <a:lnTo>
                        <a:pt x="20964" y="8385"/>
                      </a:lnTo>
                      <a:lnTo>
                        <a:pt x="20963" y="8368"/>
                      </a:lnTo>
                      <a:lnTo>
                        <a:pt x="20961" y="8355"/>
                      </a:lnTo>
                      <a:lnTo>
                        <a:pt x="20956" y="8333"/>
                      </a:lnTo>
                      <a:cubicBezTo>
                        <a:pt x="20956" y="8328"/>
                        <a:pt x="20956" y="8324"/>
                        <a:pt x="20956" y="8319"/>
                      </a:cubicBezTo>
                      <a:lnTo>
                        <a:pt x="20955" y="8312"/>
                      </a:lnTo>
                      <a:lnTo>
                        <a:pt x="20954" y="8298"/>
                      </a:lnTo>
                      <a:lnTo>
                        <a:pt x="20952" y="8284"/>
                      </a:lnTo>
                      <a:lnTo>
                        <a:pt x="20953" y="8272"/>
                      </a:lnTo>
                      <a:lnTo>
                        <a:pt x="20949" y="8259"/>
                      </a:lnTo>
                      <a:lnTo>
                        <a:pt x="20946" y="8249"/>
                      </a:lnTo>
                      <a:lnTo>
                        <a:pt x="20945" y="8245"/>
                      </a:lnTo>
                      <a:lnTo>
                        <a:pt x="20947" y="8243"/>
                      </a:lnTo>
                      <a:lnTo>
                        <a:pt x="20950" y="8243"/>
                      </a:lnTo>
                      <a:lnTo>
                        <a:pt x="20948" y="8233"/>
                      </a:lnTo>
                      <a:lnTo>
                        <a:pt x="20947" y="8227"/>
                      </a:lnTo>
                      <a:lnTo>
                        <a:pt x="20943" y="8224"/>
                      </a:lnTo>
                      <a:lnTo>
                        <a:pt x="20939" y="8216"/>
                      </a:lnTo>
                      <a:lnTo>
                        <a:pt x="20935" y="8208"/>
                      </a:lnTo>
                      <a:lnTo>
                        <a:pt x="20935" y="8195"/>
                      </a:lnTo>
                      <a:lnTo>
                        <a:pt x="20936" y="8195"/>
                      </a:lnTo>
                      <a:lnTo>
                        <a:pt x="20939" y="8203"/>
                      </a:lnTo>
                      <a:lnTo>
                        <a:pt x="20941" y="8205"/>
                      </a:lnTo>
                      <a:lnTo>
                        <a:pt x="20943" y="8203"/>
                      </a:lnTo>
                      <a:lnTo>
                        <a:pt x="20947" y="8201"/>
                      </a:lnTo>
                      <a:lnTo>
                        <a:pt x="20948" y="8200"/>
                      </a:lnTo>
                      <a:lnTo>
                        <a:pt x="20948" y="8190"/>
                      </a:lnTo>
                      <a:lnTo>
                        <a:pt x="20948" y="8182"/>
                      </a:lnTo>
                      <a:lnTo>
                        <a:pt x="20948" y="8168"/>
                      </a:lnTo>
                      <a:lnTo>
                        <a:pt x="20949" y="8163"/>
                      </a:lnTo>
                      <a:lnTo>
                        <a:pt x="20952" y="8164"/>
                      </a:lnTo>
                      <a:lnTo>
                        <a:pt x="20954" y="8174"/>
                      </a:lnTo>
                      <a:lnTo>
                        <a:pt x="20957" y="8181"/>
                      </a:lnTo>
                      <a:lnTo>
                        <a:pt x="20957" y="8174"/>
                      </a:lnTo>
                      <a:lnTo>
                        <a:pt x="20956" y="8163"/>
                      </a:lnTo>
                      <a:lnTo>
                        <a:pt x="20955" y="8147"/>
                      </a:lnTo>
                      <a:lnTo>
                        <a:pt x="20954" y="8133"/>
                      </a:lnTo>
                      <a:lnTo>
                        <a:pt x="20950" y="8113"/>
                      </a:lnTo>
                      <a:lnTo>
                        <a:pt x="20943" y="8101"/>
                      </a:lnTo>
                      <a:cubicBezTo>
                        <a:pt x="20942" y="8099"/>
                        <a:pt x="20942" y="8097"/>
                        <a:pt x="20942" y="8095"/>
                      </a:cubicBezTo>
                      <a:lnTo>
                        <a:pt x="20943" y="8094"/>
                      </a:lnTo>
                      <a:lnTo>
                        <a:pt x="20950" y="8098"/>
                      </a:lnTo>
                      <a:lnTo>
                        <a:pt x="20950" y="8090"/>
                      </a:lnTo>
                      <a:lnTo>
                        <a:pt x="20948" y="8084"/>
                      </a:lnTo>
                      <a:lnTo>
                        <a:pt x="20951" y="8084"/>
                      </a:lnTo>
                      <a:lnTo>
                        <a:pt x="20951" y="8072"/>
                      </a:lnTo>
                      <a:lnTo>
                        <a:pt x="20956" y="8084"/>
                      </a:lnTo>
                      <a:lnTo>
                        <a:pt x="20959" y="8105"/>
                      </a:lnTo>
                      <a:lnTo>
                        <a:pt x="20964" y="8118"/>
                      </a:lnTo>
                      <a:lnTo>
                        <a:pt x="20970" y="8138"/>
                      </a:lnTo>
                      <a:lnTo>
                        <a:pt x="20973" y="8143"/>
                      </a:lnTo>
                      <a:lnTo>
                        <a:pt x="20980" y="8162"/>
                      </a:lnTo>
                      <a:lnTo>
                        <a:pt x="20982" y="8164"/>
                      </a:lnTo>
                      <a:lnTo>
                        <a:pt x="20984" y="8162"/>
                      </a:lnTo>
                      <a:lnTo>
                        <a:pt x="20986" y="8163"/>
                      </a:lnTo>
                      <a:lnTo>
                        <a:pt x="20989" y="8165"/>
                      </a:lnTo>
                      <a:lnTo>
                        <a:pt x="20994" y="8176"/>
                      </a:lnTo>
                      <a:lnTo>
                        <a:pt x="20999" y="8179"/>
                      </a:lnTo>
                      <a:lnTo>
                        <a:pt x="21000" y="8172"/>
                      </a:lnTo>
                      <a:lnTo>
                        <a:pt x="21002" y="8172"/>
                      </a:lnTo>
                      <a:lnTo>
                        <a:pt x="21004" y="8174"/>
                      </a:lnTo>
                      <a:lnTo>
                        <a:pt x="21004" y="8181"/>
                      </a:lnTo>
                      <a:lnTo>
                        <a:pt x="21004" y="8185"/>
                      </a:lnTo>
                      <a:lnTo>
                        <a:pt x="21006" y="8191"/>
                      </a:lnTo>
                      <a:lnTo>
                        <a:pt x="21009" y="8191"/>
                      </a:lnTo>
                      <a:lnTo>
                        <a:pt x="21009" y="8171"/>
                      </a:lnTo>
                      <a:lnTo>
                        <a:pt x="21006" y="8140"/>
                      </a:lnTo>
                      <a:lnTo>
                        <a:pt x="21002" y="8121"/>
                      </a:lnTo>
                      <a:lnTo>
                        <a:pt x="20999" y="8110"/>
                      </a:lnTo>
                      <a:lnTo>
                        <a:pt x="20997" y="8103"/>
                      </a:lnTo>
                      <a:lnTo>
                        <a:pt x="20994" y="8097"/>
                      </a:lnTo>
                      <a:lnTo>
                        <a:pt x="20988" y="8106"/>
                      </a:lnTo>
                      <a:lnTo>
                        <a:pt x="20986" y="8100"/>
                      </a:lnTo>
                      <a:lnTo>
                        <a:pt x="20984" y="8091"/>
                      </a:lnTo>
                      <a:lnTo>
                        <a:pt x="20982" y="8085"/>
                      </a:lnTo>
                      <a:lnTo>
                        <a:pt x="20980" y="8083"/>
                      </a:lnTo>
                      <a:lnTo>
                        <a:pt x="20980" y="8104"/>
                      </a:lnTo>
                      <a:lnTo>
                        <a:pt x="20976" y="8098"/>
                      </a:lnTo>
                      <a:lnTo>
                        <a:pt x="20972" y="8084"/>
                      </a:lnTo>
                      <a:lnTo>
                        <a:pt x="20966" y="8057"/>
                      </a:lnTo>
                      <a:lnTo>
                        <a:pt x="20963" y="8048"/>
                      </a:lnTo>
                      <a:lnTo>
                        <a:pt x="20959" y="8037"/>
                      </a:lnTo>
                      <a:lnTo>
                        <a:pt x="20955" y="8027"/>
                      </a:lnTo>
                      <a:lnTo>
                        <a:pt x="20955" y="8024"/>
                      </a:lnTo>
                      <a:lnTo>
                        <a:pt x="20959" y="8031"/>
                      </a:lnTo>
                      <a:lnTo>
                        <a:pt x="20961" y="8028"/>
                      </a:lnTo>
                      <a:lnTo>
                        <a:pt x="20959" y="8020"/>
                      </a:lnTo>
                      <a:lnTo>
                        <a:pt x="20955" y="8003"/>
                      </a:lnTo>
                      <a:lnTo>
                        <a:pt x="20949" y="7977"/>
                      </a:lnTo>
                      <a:lnTo>
                        <a:pt x="20948" y="7963"/>
                      </a:lnTo>
                      <a:lnTo>
                        <a:pt x="20945" y="7944"/>
                      </a:lnTo>
                      <a:lnTo>
                        <a:pt x="20941" y="7934"/>
                      </a:lnTo>
                      <a:cubicBezTo>
                        <a:pt x="20941" y="7932"/>
                        <a:pt x="20941" y="7931"/>
                        <a:pt x="20941" y="7929"/>
                      </a:cubicBezTo>
                      <a:lnTo>
                        <a:pt x="20941" y="7927"/>
                      </a:lnTo>
                      <a:cubicBezTo>
                        <a:pt x="20941" y="7925"/>
                        <a:pt x="20941" y="7923"/>
                        <a:pt x="20941" y="7921"/>
                      </a:cubicBezTo>
                      <a:lnTo>
                        <a:pt x="20940" y="7911"/>
                      </a:lnTo>
                      <a:lnTo>
                        <a:pt x="20939" y="7899"/>
                      </a:lnTo>
                      <a:lnTo>
                        <a:pt x="20936" y="7886"/>
                      </a:lnTo>
                      <a:lnTo>
                        <a:pt x="20932" y="7858"/>
                      </a:lnTo>
                      <a:lnTo>
                        <a:pt x="20929" y="7842"/>
                      </a:lnTo>
                      <a:lnTo>
                        <a:pt x="20926" y="7834"/>
                      </a:lnTo>
                      <a:lnTo>
                        <a:pt x="20922" y="7820"/>
                      </a:lnTo>
                      <a:lnTo>
                        <a:pt x="20922" y="7815"/>
                      </a:lnTo>
                      <a:lnTo>
                        <a:pt x="20921" y="7808"/>
                      </a:lnTo>
                      <a:lnTo>
                        <a:pt x="20918" y="7796"/>
                      </a:lnTo>
                      <a:lnTo>
                        <a:pt x="20914" y="7786"/>
                      </a:lnTo>
                      <a:lnTo>
                        <a:pt x="20913" y="7777"/>
                      </a:lnTo>
                      <a:lnTo>
                        <a:pt x="20914" y="7769"/>
                      </a:lnTo>
                      <a:lnTo>
                        <a:pt x="20915" y="7765"/>
                      </a:lnTo>
                      <a:lnTo>
                        <a:pt x="20914" y="7753"/>
                      </a:lnTo>
                      <a:lnTo>
                        <a:pt x="20913" y="7744"/>
                      </a:lnTo>
                      <a:lnTo>
                        <a:pt x="20911" y="7736"/>
                      </a:lnTo>
                      <a:lnTo>
                        <a:pt x="20905" y="7726"/>
                      </a:lnTo>
                      <a:lnTo>
                        <a:pt x="20902" y="7722"/>
                      </a:lnTo>
                      <a:lnTo>
                        <a:pt x="20901" y="7718"/>
                      </a:lnTo>
                      <a:lnTo>
                        <a:pt x="20902" y="7716"/>
                      </a:lnTo>
                      <a:lnTo>
                        <a:pt x="20904" y="7718"/>
                      </a:lnTo>
                      <a:lnTo>
                        <a:pt x="20906" y="7725"/>
                      </a:lnTo>
                      <a:lnTo>
                        <a:pt x="20908" y="7722"/>
                      </a:lnTo>
                      <a:lnTo>
                        <a:pt x="20909" y="7714"/>
                      </a:lnTo>
                      <a:lnTo>
                        <a:pt x="20906" y="7705"/>
                      </a:lnTo>
                      <a:lnTo>
                        <a:pt x="20904" y="7697"/>
                      </a:lnTo>
                      <a:lnTo>
                        <a:pt x="20900" y="7685"/>
                      </a:lnTo>
                      <a:lnTo>
                        <a:pt x="20897" y="7670"/>
                      </a:lnTo>
                      <a:lnTo>
                        <a:pt x="20899" y="7665"/>
                      </a:lnTo>
                      <a:lnTo>
                        <a:pt x="20896" y="7657"/>
                      </a:lnTo>
                      <a:lnTo>
                        <a:pt x="20895" y="7650"/>
                      </a:lnTo>
                      <a:lnTo>
                        <a:pt x="20885" y="7629"/>
                      </a:lnTo>
                      <a:lnTo>
                        <a:pt x="20879" y="7611"/>
                      </a:lnTo>
                      <a:lnTo>
                        <a:pt x="20885" y="7616"/>
                      </a:lnTo>
                      <a:lnTo>
                        <a:pt x="20882" y="7600"/>
                      </a:lnTo>
                      <a:lnTo>
                        <a:pt x="20879" y="7587"/>
                      </a:lnTo>
                      <a:lnTo>
                        <a:pt x="20877" y="7581"/>
                      </a:lnTo>
                      <a:lnTo>
                        <a:pt x="20875" y="7574"/>
                      </a:lnTo>
                      <a:lnTo>
                        <a:pt x="20873" y="7560"/>
                      </a:lnTo>
                      <a:lnTo>
                        <a:pt x="20871" y="7553"/>
                      </a:lnTo>
                      <a:lnTo>
                        <a:pt x="20866" y="7541"/>
                      </a:lnTo>
                      <a:lnTo>
                        <a:pt x="20864" y="7534"/>
                      </a:lnTo>
                      <a:lnTo>
                        <a:pt x="20862" y="7534"/>
                      </a:lnTo>
                      <a:lnTo>
                        <a:pt x="20852" y="7515"/>
                      </a:lnTo>
                      <a:lnTo>
                        <a:pt x="20848" y="7514"/>
                      </a:lnTo>
                      <a:lnTo>
                        <a:pt x="20846" y="7514"/>
                      </a:lnTo>
                      <a:lnTo>
                        <a:pt x="20843" y="7510"/>
                      </a:lnTo>
                      <a:lnTo>
                        <a:pt x="20841" y="7514"/>
                      </a:lnTo>
                      <a:lnTo>
                        <a:pt x="20839" y="7512"/>
                      </a:lnTo>
                      <a:lnTo>
                        <a:pt x="20839" y="7511"/>
                      </a:lnTo>
                      <a:lnTo>
                        <a:pt x="20835" y="7494"/>
                      </a:lnTo>
                      <a:lnTo>
                        <a:pt x="20832" y="7487"/>
                      </a:lnTo>
                      <a:lnTo>
                        <a:pt x="20829" y="7483"/>
                      </a:lnTo>
                      <a:lnTo>
                        <a:pt x="20825" y="7469"/>
                      </a:lnTo>
                      <a:lnTo>
                        <a:pt x="20822" y="7454"/>
                      </a:lnTo>
                      <a:lnTo>
                        <a:pt x="20825" y="7463"/>
                      </a:lnTo>
                      <a:lnTo>
                        <a:pt x="20828" y="7469"/>
                      </a:lnTo>
                      <a:lnTo>
                        <a:pt x="20831" y="7472"/>
                      </a:lnTo>
                      <a:lnTo>
                        <a:pt x="20837" y="7481"/>
                      </a:lnTo>
                      <a:lnTo>
                        <a:pt x="20839" y="7481"/>
                      </a:lnTo>
                      <a:lnTo>
                        <a:pt x="20841" y="7477"/>
                      </a:lnTo>
                      <a:lnTo>
                        <a:pt x="20846" y="7481"/>
                      </a:lnTo>
                      <a:lnTo>
                        <a:pt x="20848" y="7475"/>
                      </a:lnTo>
                      <a:lnTo>
                        <a:pt x="20848" y="7467"/>
                      </a:lnTo>
                      <a:lnTo>
                        <a:pt x="20849" y="7471"/>
                      </a:lnTo>
                      <a:lnTo>
                        <a:pt x="20854" y="7490"/>
                      </a:lnTo>
                      <a:lnTo>
                        <a:pt x="20855" y="7492"/>
                      </a:lnTo>
                      <a:lnTo>
                        <a:pt x="20857" y="7491"/>
                      </a:lnTo>
                      <a:lnTo>
                        <a:pt x="20854" y="7479"/>
                      </a:lnTo>
                      <a:lnTo>
                        <a:pt x="20853" y="7468"/>
                      </a:lnTo>
                      <a:lnTo>
                        <a:pt x="20854" y="7458"/>
                      </a:lnTo>
                      <a:lnTo>
                        <a:pt x="20852" y="7452"/>
                      </a:lnTo>
                      <a:lnTo>
                        <a:pt x="20850" y="7447"/>
                      </a:lnTo>
                      <a:lnTo>
                        <a:pt x="20848" y="7440"/>
                      </a:lnTo>
                      <a:lnTo>
                        <a:pt x="20846" y="7437"/>
                      </a:lnTo>
                      <a:lnTo>
                        <a:pt x="20845" y="7440"/>
                      </a:lnTo>
                      <a:lnTo>
                        <a:pt x="20843" y="7434"/>
                      </a:lnTo>
                      <a:lnTo>
                        <a:pt x="20841" y="7434"/>
                      </a:lnTo>
                      <a:lnTo>
                        <a:pt x="20837" y="7419"/>
                      </a:lnTo>
                      <a:lnTo>
                        <a:pt x="20836" y="7411"/>
                      </a:lnTo>
                      <a:lnTo>
                        <a:pt x="20837" y="7407"/>
                      </a:lnTo>
                      <a:lnTo>
                        <a:pt x="20836" y="7400"/>
                      </a:lnTo>
                      <a:lnTo>
                        <a:pt x="20832" y="7392"/>
                      </a:lnTo>
                      <a:lnTo>
                        <a:pt x="20830" y="7386"/>
                      </a:lnTo>
                      <a:lnTo>
                        <a:pt x="20827" y="7378"/>
                      </a:lnTo>
                      <a:lnTo>
                        <a:pt x="20823" y="7366"/>
                      </a:lnTo>
                      <a:lnTo>
                        <a:pt x="20822" y="7360"/>
                      </a:lnTo>
                      <a:lnTo>
                        <a:pt x="20827" y="7366"/>
                      </a:lnTo>
                      <a:lnTo>
                        <a:pt x="20825" y="7355"/>
                      </a:lnTo>
                      <a:lnTo>
                        <a:pt x="20823" y="7347"/>
                      </a:lnTo>
                      <a:lnTo>
                        <a:pt x="20821" y="7341"/>
                      </a:lnTo>
                      <a:lnTo>
                        <a:pt x="20818" y="7327"/>
                      </a:lnTo>
                      <a:lnTo>
                        <a:pt x="20812" y="7310"/>
                      </a:lnTo>
                      <a:lnTo>
                        <a:pt x="20808" y="7294"/>
                      </a:lnTo>
                      <a:lnTo>
                        <a:pt x="20808" y="7287"/>
                      </a:lnTo>
                      <a:lnTo>
                        <a:pt x="20809" y="7281"/>
                      </a:lnTo>
                      <a:cubicBezTo>
                        <a:pt x="20808" y="7277"/>
                        <a:pt x="20807" y="7272"/>
                        <a:pt x="20806" y="7267"/>
                      </a:cubicBezTo>
                      <a:lnTo>
                        <a:pt x="20803" y="7258"/>
                      </a:lnTo>
                      <a:lnTo>
                        <a:pt x="20799" y="7249"/>
                      </a:lnTo>
                      <a:lnTo>
                        <a:pt x="20796" y="7237"/>
                      </a:lnTo>
                      <a:lnTo>
                        <a:pt x="20794" y="7226"/>
                      </a:lnTo>
                      <a:lnTo>
                        <a:pt x="20794" y="7217"/>
                      </a:lnTo>
                      <a:lnTo>
                        <a:pt x="20784" y="7184"/>
                      </a:lnTo>
                      <a:lnTo>
                        <a:pt x="20782" y="7172"/>
                      </a:lnTo>
                      <a:lnTo>
                        <a:pt x="20778" y="7162"/>
                      </a:lnTo>
                      <a:lnTo>
                        <a:pt x="20777" y="7157"/>
                      </a:lnTo>
                      <a:lnTo>
                        <a:pt x="20775" y="7151"/>
                      </a:lnTo>
                      <a:lnTo>
                        <a:pt x="20774" y="7143"/>
                      </a:lnTo>
                      <a:lnTo>
                        <a:pt x="20771" y="7128"/>
                      </a:lnTo>
                      <a:lnTo>
                        <a:pt x="20766" y="7116"/>
                      </a:lnTo>
                      <a:lnTo>
                        <a:pt x="20757" y="7097"/>
                      </a:lnTo>
                      <a:lnTo>
                        <a:pt x="20753" y="7088"/>
                      </a:lnTo>
                      <a:lnTo>
                        <a:pt x="20750" y="7077"/>
                      </a:lnTo>
                      <a:lnTo>
                        <a:pt x="20747" y="7068"/>
                      </a:lnTo>
                      <a:lnTo>
                        <a:pt x="20745" y="7065"/>
                      </a:lnTo>
                      <a:lnTo>
                        <a:pt x="20744" y="7069"/>
                      </a:lnTo>
                      <a:lnTo>
                        <a:pt x="20743" y="7059"/>
                      </a:lnTo>
                      <a:lnTo>
                        <a:pt x="20740" y="7051"/>
                      </a:lnTo>
                      <a:lnTo>
                        <a:pt x="20734" y="7032"/>
                      </a:lnTo>
                      <a:lnTo>
                        <a:pt x="20721" y="7007"/>
                      </a:lnTo>
                      <a:lnTo>
                        <a:pt x="20719" y="6995"/>
                      </a:lnTo>
                      <a:lnTo>
                        <a:pt x="20721" y="6993"/>
                      </a:lnTo>
                      <a:lnTo>
                        <a:pt x="20717" y="6983"/>
                      </a:lnTo>
                      <a:lnTo>
                        <a:pt x="20713" y="6969"/>
                      </a:lnTo>
                      <a:lnTo>
                        <a:pt x="20708" y="6956"/>
                      </a:lnTo>
                      <a:lnTo>
                        <a:pt x="20707" y="6951"/>
                      </a:lnTo>
                      <a:lnTo>
                        <a:pt x="20710" y="6956"/>
                      </a:lnTo>
                      <a:lnTo>
                        <a:pt x="20712" y="6958"/>
                      </a:lnTo>
                      <a:lnTo>
                        <a:pt x="20709" y="6949"/>
                      </a:lnTo>
                      <a:lnTo>
                        <a:pt x="20701" y="6933"/>
                      </a:lnTo>
                      <a:cubicBezTo>
                        <a:pt x="20701" y="6932"/>
                        <a:pt x="20700" y="6931"/>
                        <a:pt x="20700" y="6929"/>
                      </a:cubicBezTo>
                      <a:lnTo>
                        <a:pt x="20700" y="6931"/>
                      </a:lnTo>
                      <a:lnTo>
                        <a:pt x="20696" y="6922"/>
                      </a:lnTo>
                      <a:lnTo>
                        <a:pt x="20692" y="6907"/>
                      </a:lnTo>
                      <a:lnTo>
                        <a:pt x="20691" y="6903"/>
                      </a:lnTo>
                      <a:lnTo>
                        <a:pt x="20685" y="6889"/>
                      </a:lnTo>
                      <a:lnTo>
                        <a:pt x="20678" y="6873"/>
                      </a:lnTo>
                      <a:cubicBezTo>
                        <a:pt x="20677" y="6869"/>
                        <a:pt x="20677" y="6865"/>
                        <a:pt x="20676" y="6861"/>
                      </a:cubicBezTo>
                      <a:lnTo>
                        <a:pt x="20669" y="6845"/>
                      </a:lnTo>
                      <a:lnTo>
                        <a:pt x="20657" y="6814"/>
                      </a:lnTo>
                      <a:lnTo>
                        <a:pt x="20652" y="6806"/>
                      </a:lnTo>
                      <a:lnTo>
                        <a:pt x="20650" y="6804"/>
                      </a:lnTo>
                      <a:lnTo>
                        <a:pt x="20653" y="6820"/>
                      </a:lnTo>
                      <a:lnTo>
                        <a:pt x="20652" y="6820"/>
                      </a:lnTo>
                      <a:lnTo>
                        <a:pt x="20650" y="6817"/>
                      </a:lnTo>
                      <a:lnTo>
                        <a:pt x="20648" y="6810"/>
                      </a:lnTo>
                      <a:lnTo>
                        <a:pt x="20648" y="6806"/>
                      </a:lnTo>
                      <a:lnTo>
                        <a:pt x="20645" y="6797"/>
                      </a:lnTo>
                      <a:lnTo>
                        <a:pt x="20640" y="6788"/>
                      </a:lnTo>
                      <a:lnTo>
                        <a:pt x="20634" y="6773"/>
                      </a:lnTo>
                      <a:cubicBezTo>
                        <a:pt x="20633" y="6769"/>
                        <a:pt x="20632" y="6765"/>
                        <a:pt x="20631" y="6761"/>
                      </a:cubicBezTo>
                      <a:lnTo>
                        <a:pt x="20631" y="6753"/>
                      </a:lnTo>
                      <a:lnTo>
                        <a:pt x="20626" y="6738"/>
                      </a:lnTo>
                      <a:lnTo>
                        <a:pt x="20623" y="6722"/>
                      </a:lnTo>
                      <a:lnTo>
                        <a:pt x="20617" y="6707"/>
                      </a:lnTo>
                      <a:lnTo>
                        <a:pt x="20608" y="6687"/>
                      </a:lnTo>
                      <a:lnTo>
                        <a:pt x="20607" y="6686"/>
                      </a:lnTo>
                      <a:lnTo>
                        <a:pt x="20607" y="6691"/>
                      </a:lnTo>
                      <a:lnTo>
                        <a:pt x="20606" y="6689"/>
                      </a:lnTo>
                      <a:lnTo>
                        <a:pt x="20603" y="6679"/>
                      </a:lnTo>
                      <a:lnTo>
                        <a:pt x="20596" y="6660"/>
                      </a:lnTo>
                      <a:lnTo>
                        <a:pt x="20592" y="6647"/>
                      </a:lnTo>
                      <a:lnTo>
                        <a:pt x="20586" y="6635"/>
                      </a:lnTo>
                      <a:lnTo>
                        <a:pt x="20580" y="6628"/>
                      </a:lnTo>
                      <a:lnTo>
                        <a:pt x="20574" y="6612"/>
                      </a:lnTo>
                      <a:lnTo>
                        <a:pt x="20571" y="6606"/>
                      </a:lnTo>
                      <a:lnTo>
                        <a:pt x="20565" y="6583"/>
                      </a:lnTo>
                      <a:lnTo>
                        <a:pt x="20562" y="6574"/>
                      </a:lnTo>
                      <a:lnTo>
                        <a:pt x="20560" y="6573"/>
                      </a:lnTo>
                      <a:lnTo>
                        <a:pt x="20559" y="6576"/>
                      </a:lnTo>
                      <a:lnTo>
                        <a:pt x="20556" y="6573"/>
                      </a:lnTo>
                      <a:lnTo>
                        <a:pt x="20553" y="6567"/>
                      </a:lnTo>
                      <a:lnTo>
                        <a:pt x="20549" y="6555"/>
                      </a:lnTo>
                      <a:lnTo>
                        <a:pt x="20548" y="6548"/>
                      </a:lnTo>
                      <a:lnTo>
                        <a:pt x="20545" y="6537"/>
                      </a:lnTo>
                      <a:lnTo>
                        <a:pt x="20545" y="6533"/>
                      </a:lnTo>
                      <a:lnTo>
                        <a:pt x="20544" y="6526"/>
                      </a:lnTo>
                      <a:lnTo>
                        <a:pt x="20542" y="6520"/>
                      </a:lnTo>
                      <a:lnTo>
                        <a:pt x="20539" y="6516"/>
                      </a:lnTo>
                      <a:lnTo>
                        <a:pt x="20533" y="6511"/>
                      </a:lnTo>
                      <a:lnTo>
                        <a:pt x="20526" y="6499"/>
                      </a:lnTo>
                      <a:lnTo>
                        <a:pt x="20517" y="6480"/>
                      </a:lnTo>
                      <a:lnTo>
                        <a:pt x="20511" y="6468"/>
                      </a:lnTo>
                      <a:lnTo>
                        <a:pt x="20506" y="6463"/>
                      </a:lnTo>
                      <a:lnTo>
                        <a:pt x="20510" y="6476"/>
                      </a:lnTo>
                      <a:lnTo>
                        <a:pt x="20517" y="6491"/>
                      </a:lnTo>
                      <a:lnTo>
                        <a:pt x="20520" y="6501"/>
                      </a:lnTo>
                      <a:lnTo>
                        <a:pt x="20521" y="6507"/>
                      </a:lnTo>
                      <a:lnTo>
                        <a:pt x="20516" y="6508"/>
                      </a:lnTo>
                      <a:lnTo>
                        <a:pt x="20514" y="6498"/>
                      </a:lnTo>
                      <a:lnTo>
                        <a:pt x="20513" y="6493"/>
                      </a:lnTo>
                      <a:lnTo>
                        <a:pt x="20512" y="6487"/>
                      </a:lnTo>
                      <a:cubicBezTo>
                        <a:pt x="20511" y="6484"/>
                        <a:pt x="20510" y="6480"/>
                        <a:pt x="20509" y="6477"/>
                      </a:cubicBezTo>
                      <a:lnTo>
                        <a:pt x="20501" y="6458"/>
                      </a:lnTo>
                      <a:lnTo>
                        <a:pt x="20491" y="6433"/>
                      </a:lnTo>
                      <a:lnTo>
                        <a:pt x="20483" y="6415"/>
                      </a:lnTo>
                      <a:lnTo>
                        <a:pt x="20478" y="6401"/>
                      </a:lnTo>
                      <a:lnTo>
                        <a:pt x="20476" y="6398"/>
                      </a:lnTo>
                      <a:lnTo>
                        <a:pt x="20475" y="6398"/>
                      </a:lnTo>
                      <a:lnTo>
                        <a:pt x="20474" y="6396"/>
                      </a:lnTo>
                      <a:lnTo>
                        <a:pt x="20469" y="6392"/>
                      </a:lnTo>
                      <a:lnTo>
                        <a:pt x="20468" y="6394"/>
                      </a:lnTo>
                      <a:lnTo>
                        <a:pt x="20470" y="6402"/>
                      </a:lnTo>
                      <a:lnTo>
                        <a:pt x="20467" y="6399"/>
                      </a:lnTo>
                      <a:lnTo>
                        <a:pt x="20465" y="6398"/>
                      </a:lnTo>
                      <a:cubicBezTo>
                        <a:pt x="20464" y="6397"/>
                        <a:pt x="20463" y="6395"/>
                        <a:pt x="20462" y="6393"/>
                      </a:cubicBezTo>
                      <a:lnTo>
                        <a:pt x="20462" y="6389"/>
                      </a:lnTo>
                      <a:lnTo>
                        <a:pt x="20461" y="6384"/>
                      </a:lnTo>
                      <a:lnTo>
                        <a:pt x="20456" y="6374"/>
                      </a:lnTo>
                      <a:lnTo>
                        <a:pt x="20453" y="6366"/>
                      </a:lnTo>
                      <a:lnTo>
                        <a:pt x="20450" y="6360"/>
                      </a:lnTo>
                      <a:lnTo>
                        <a:pt x="20454" y="6366"/>
                      </a:lnTo>
                      <a:lnTo>
                        <a:pt x="20457" y="6371"/>
                      </a:lnTo>
                      <a:lnTo>
                        <a:pt x="20459" y="6373"/>
                      </a:lnTo>
                      <a:lnTo>
                        <a:pt x="20458" y="6369"/>
                      </a:lnTo>
                      <a:cubicBezTo>
                        <a:pt x="20459" y="6371"/>
                        <a:pt x="20461" y="6373"/>
                        <a:pt x="20462" y="6376"/>
                      </a:cubicBezTo>
                      <a:lnTo>
                        <a:pt x="20460" y="6367"/>
                      </a:lnTo>
                      <a:lnTo>
                        <a:pt x="20455" y="6355"/>
                      </a:lnTo>
                      <a:lnTo>
                        <a:pt x="20451" y="6346"/>
                      </a:lnTo>
                      <a:lnTo>
                        <a:pt x="20445" y="6334"/>
                      </a:lnTo>
                      <a:lnTo>
                        <a:pt x="20437" y="6320"/>
                      </a:lnTo>
                      <a:lnTo>
                        <a:pt x="20419" y="6285"/>
                      </a:lnTo>
                      <a:lnTo>
                        <a:pt x="20412" y="6267"/>
                      </a:lnTo>
                      <a:lnTo>
                        <a:pt x="20403" y="6248"/>
                      </a:lnTo>
                      <a:lnTo>
                        <a:pt x="20396" y="6234"/>
                      </a:lnTo>
                      <a:lnTo>
                        <a:pt x="20388" y="6217"/>
                      </a:lnTo>
                      <a:lnTo>
                        <a:pt x="20383" y="6208"/>
                      </a:lnTo>
                      <a:lnTo>
                        <a:pt x="20379" y="6204"/>
                      </a:lnTo>
                      <a:lnTo>
                        <a:pt x="20372" y="6190"/>
                      </a:lnTo>
                      <a:lnTo>
                        <a:pt x="20370" y="6186"/>
                      </a:lnTo>
                      <a:lnTo>
                        <a:pt x="20365" y="6177"/>
                      </a:lnTo>
                      <a:lnTo>
                        <a:pt x="20351" y="6147"/>
                      </a:lnTo>
                      <a:cubicBezTo>
                        <a:pt x="20350" y="6145"/>
                        <a:pt x="20349" y="6144"/>
                        <a:pt x="20348" y="6143"/>
                      </a:cubicBezTo>
                      <a:lnTo>
                        <a:pt x="20348" y="6147"/>
                      </a:lnTo>
                      <a:lnTo>
                        <a:pt x="20347" y="6146"/>
                      </a:lnTo>
                      <a:lnTo>
                        <a:pt x="20344" y="6138"/>
                      </a:lnTo>
                      <a:lnTo>
                        <a:pt x="20342" y="6129"/>
                      </a:lnTo>
                      <a:lnTo>
                        <a:pt x="20337" y="6119"/>
                      </a:lnTo>
                      <a:lnTo>
                        <a:pt x="20327" y="6099"/>
                      </a:lnTo>
                      <a:lnTo>
                        <a:pt x="20316" y="6080"/>
                      </a:lnTo>
                      <a:lnTo>
                        <a:pt x="20311" y="6071"/>
                      </a:lnTo>
                      <a:lnTo>
                        <a:pt x="20308" y="6061"/>
                      </a:lnTo>
                      <a:lnTo>
                        <a:pt x="20313" y="6066"/>
                      </a:lnTo>
                      <a:lnTo>
                        <a:pt x="20310" y="6057"/>
                      </a:lnTo>
                      <a:lnTo>
                        <a:pt x="20298" y="6030"/>
                      </a:lnTo>
                      <a:lnTo>
                        <a:pt x="20296" y="6022"/>
                      </a:lnTo>
                      <a:lnTo>
                        <a:pt x="20292" y="6015"/>
                      </a:lnTo>
                      <a:lnTo>
                        <a:pt x="20284" y="6009"/>
                      </a:lnTo>
                      <a:lnTo>
                        <a:pt x="20279" y="6005"/>
                      </a:lnTo>
                      <a:lnTo>
                        <a:pt x="20273" y="5993"/>
                      </a:lnTo>
                      <a:lnTo>
                        <a:pt x="20269" y="5983"/>
                      </a:lnTo>
                      <a:lnTo>
                        <a:pt x="20265" y="5975"/>
                      </a:lnTo>
                      <a:lnTo>
                        <a:pt x="20259" y="5964"/>
                      </a:lnTo>
                      <a:lnTo>
                        <a:pt x="20259" y="5971"/>
                      </a:lnTo>
                      <a:lnTo>
                        <a:pt x="20256" y="5961"/>
                      </a:lnTo>
                      <a:lnTo>
                        <a:pt x="20252" y="5953"/>
                      </a:lnTo>
                      <a:lnTo>
                        <a:pt x="20249" y="5950"/>
                      </a:lnTo>
                      <a:lnTo>
                        <a:pt x="20248" y="5956"/>
                      </a:lnTo>
                      <a:lnTo>
                        <a:pt x="20250" y="5963"/>
                      </a:lnTo>
                      <a:lnTo>
                        <a:pt x="20244" y="5953"/>
                      </a:lnTo>
                      <a:lnTo>
                        <a:pt x="20240" y="5944"/>
                      </a:lnTo>
                      <a:cubicBezTo>
                        <a:pt x="20238" y="5940"/>
                        <a:pt x="20237" y="5935"/>
                        <a:pt x="20235" y="5930"/>
                      </a:cubicBezTo>
                      <a:lnTo>
                        <a:pt x="20231" y="5921"/>
                      </a:lnTo>
                      <a:lnTo>
                        <a:pt x="20231" y="5916"/>
                      </a:lnTo>
                      <a:lnTo>
                        <a:pt x="20234" y="5918"/>
                      </a:lnTo>
                      <a:lnTo>
                        <a:pt x="20231" y="5910"/>
                      </a:lnTo>
                      <a:lnTo>
                        <a:pt x="20206" y="5871"/>
                      </a:lnTo>
                      <a:lnTo>
                        <a:pt x="20200" y="5864"/>
                      </a:lnTo>
                      <a:lnTo>
                        <a:pt x="20200" y="5868"/>
                      </a:lnTo>
                      <a:lnTo>
                        <a:pt x="20205" y="5878"/>
                      </a:lnTo>
                      <a:lnTo>
                        <a:pt x="20216" y="5901"/>
                      </a:lnTo>
                      <a:lnTo>
                        <a:pt x="20225" y="5924"/>
                      </a:lnTo>
                      <a:lnTo>
                        <a:pt x="20219" y="5912"/>
                      </a:lnTo>
                      <a:lnTo>
                        <a:pt x="20212" y="5896"/>
                      </a:lnTo>
                      <a:lnTo>
                        <a:pt x="20190" y="5853"/>
                      </a:lnTo>
                      <a:lnTo>
                        <a:pt x="20177" y="5824"/>
                      </a:lnTo>
                      <a:lnTo>
                        <a:pt x="20179" y="5830"/>
                      </a:lnTo>
                      <a:lnTo>
                        <a:pt x="20181" y="5838"/>
                      </a:lnTo>
                      <a:lnTo>
                        <a:pt x="20182" y="5847"/>
                      </a:lnTo>
                      <a:lnTo>
                        <a:pt x="20186" y="5861"/>
                      </a:lnTo>
                      <a:lnTo>
                        <a:pt x="20179" y="5865"/>
                      </a:lnTo>
                      <a:lnTo>
                        <a:pt x="20179" y="5871"/>
                      </a:lnTo>
                      <a:lnTo>
                        <a:pt x="20181" y="5878"/>
                      </a:lnTo>
                      <a:lnTo>
                        <a:pt x="20185" y="5890"/>
                      </a:lnTo>
                      <a:lnTo>
                        <a:pt x="20204" y="5931"/>
                      </a:lnTo>
                      <a:lnTo>
                        <a:pt x="20216" y="5964"/>
                      </a:lnTo>
                      <a:lnTo>
                        <a:pt x="20209" y="5964"/>
                      </a:lnTo>
                      <a:lnTo>
                        <a:pt x="20218" y="5985"/>
                      </a:lnTo>
                      <a:lnTo>
                        <a:pt x="20220" y="5995"/>
                      </a:lnTo>
                      <a:lnTo>
                        <a:pt x="20220" y="5994"/>
                      </a:lnTo>
                      <a:lnTo>
                        <a:pt x="20206" y="5962"/>
                      </a:lnTo>
                      <a:lnTo>
                        <a:pt x="20199" y="5941"/>
                      </a:lnTo>
                      <a:lnTo>
                        <a:pt x="20194" y="5923"/>
                      </a:lnTo>
                      <a:lnTo>
                        <a:pt x="20189" y="5910"/>
                      </a:lnTo>
                      <a:lnTo>
                        <a:pt x="20182" y="5899"/>
                      </a:lnTo>
                      <a:lnTo>
                        <a:pt x="20174" y="5884"/>
                      </a:lnTo>
                      <a:lnTo>
                        <a:pt x="20153" y="5836"/>
                      </a:lnTo>
                      <a:lnTo>
                        <a:pt x="20143" y="5816"/>
                      </a:lnTo>
                      <a:lnTo>
                        <a:pt x="20135" y="5799"/>
                      </a:lnTo>
                      <a:lnTo>
                        <a:pt x="20129" y="5785"/>
                      </a:lnTo>
                      <a:lnTo>
                        <a:pt x="20128" y="5781"/>
                      </a:lnTo>
                      <a:lnTo>
                        <a:pt x="20123" y="5769"/>
                      </a:lnTo>
                      <a:lnTo>
                        <a:pt x="20116" y="5753"/>
                      </a:lnTo>
                      <a:lnTo>
                        <a:pt x="20108" y="5745"/>
                      </a:lnTo>
                      <a:lnTo>
                        <a:pt x="20103" y="5741"/>
                      </a:lnTo>
                      <a:lnTo>
                        <a:pt x="20098" y="5741"/>
                      </a:lnTo>
                      <a:lnTo>
                        <a:pt x="20098" y="5760"/>
                      </a:lnTo>
                      <a:lnTo>
                        <a:pt x="20094" y="5764"/>
                      </a:lnTo>
                      <a:lnTo>
                        <a:pt x="20093" y="5773"/>
                      </a:lnTo>
                      <a:lnTo>
                        <a:pt x="20095" y="5783"/>
                      </a:lnTo>
                      <a:lnTo>
                        <a:pt x="20097" y="5794"/>
                      </a:lnTo>
                      <a:lnTo>
                        <a:pt x="20090" y="5788"/>
                      </a:lnTo>
                      <a:lnTo>
                        <a:pt x="20088" y="5787"/>
                      </a:lnTo>
                      <a:lnTo>
                        <a:pt x="20093" y="5808"/>
                      </a:lnTo>
                      <a:lnTo>
                        <a:pt x="20102" y="5830"/>
                      </a:lnTo>
                      <a:lnTo>
                        <a:pt x="20111" y="5852"/>
                      </a:lnTo>
                      <a:lnTo>
                        <a:pt x="20114" y="5867"/>
                      </a:lnTo>
                      <a:lnTo>
                        <a:pt x="20111" y="5860"/>
                      </a:lnTo>
                      <a:lnTo>
                        <a:pt x="20109" y="5857"/>
                      </a:lnTo>
                      <a:lnTo>
                        <a:pt x="20107" y="5848"/>
                      </a:lnTo>
                      <a:lnTo>
                        <a:pt x="20086" y="5797"/>
                      </a:lnTo>
                      <a:lnTo>
                        <a:pt x="20082" y="5784"/>
                      </a:lnTo>
                      <a:lnTo>
                        <a:pt x="20081" y="5774"/>
                      </a:lnTo>
                      <a:lnTo>
                        <a:pt x="20086" y="5768"/>
                      </a:lnTo>
                      <a:lnTo>
                        <a:pt x="20081" y="5752"/>
                      </a:lnTo>
                      <a:lnTo>
                        <a:pt x="20075" y="5736"/>
                      </a:lnTo>
                      <a:lnTo>
                        <a:pt x="20072" y="5727"/>
                      </a:lnTo>
                      <a:lnTo>
                        <a:pt x="20070" y="5703"/>
                      </a:lnTo>
                      <a:lnTo>
                        <a:pt x="20068" y="5696"/>
                      </a:lnTo>
                      <a:lnTo>
                        <a:pt x="20063" y="5684"/>
                      </a:lnTo>
                      <a:lnTo>
                        <a:pt x="20055" y="5674"/>
                      </a:lnTo>
                      <a:lnTo>
                        <a:pt x="20051" y="5670"/>
                      </a:lnTo>
                      <a:lnTo>
                        <a:pt x="20048" y="5671"/>
                      </a:lnTo>
                      <a:lnTo>
                        <a:pt x="20046" y="5674"/>
                      </a:lnTo>
                      <a:lnTo>
                        <a:pt x="20049" y="5688"/>
                      </a:lnTo>
                      <a:lnTo>
                        <a:pt x="20048" y="5689"/>
                      </a:lnTo>
                      <a:lnTo>
                        <a:pt x="20046" y="5690"/>
                      </a:lnTo>
                      <a:cubicBezTo>
                        <a:pt x="20043" y="5685"/>
                        <a:pt x="20039" y="5681"/>
                        <a:pt x="20035" y="5676"/>
                      </a:cubicBezTo>
                      <a:lnTo>
                        <a:pt x="20033" y="5677"/>
                      </a:lnTo>
                      <a:lnTo>
                        <a:pt x="20033" y="5680"/>
                      </a:lnTo>
                      <a:lnTo>
                        <a:pt x="20036" y="5704"/>
                      </a:lnTo>
                      <a:lnTo>
                        <a:pt x="20035" y="5711"/>
                      </a:lnTo>
                      <a:cubicBezTo>
                        <a:pt x="20033" y="5707"/>
                        <a:pt x="20030" y="5704"/>
                        <a:pt x="20027" y="5701"/>
                      </a:cubicBezTo>
                      <a:lnTo>
                        <a:pt x="20020" y="5689"/>
                      </a:lnTo>
                      <a:lnTo>
                        <a:pt x="20009" y="5676"/>
                      </a:lnTo>
                      <a:lnTo>
                        <a:pt x="19998" y="5672"/>
                      </a:lnTo>
                      <a:lnTo>
                        <a:pt x="19984" y="5662"/>
                      </a:lnTo>
                      <a:lnTo>
                        <a:pt x="19977" y="5661"/>
                      </a:lnTo>
                      <a:lnTo>
                        <a:pt x="19971" y="5655"/>
                      </a:lnTo>
                      <a:lnTo>
                        <a:pt x="19963" y="5649"/>
                      </a:lnTo>
                      <a:lnTo>
                        <a:pt x="19944" y="5634"/>
                      </a:lnTo>
                      <a:lnTo>
                        <a:pt x="19938" y="5631"/>
                      </a:lnTo>
                      <a:lnTo>
                        <a:pt x="19937" y="5633"/>
                      </a:lnTo>
                      <a:lnTo>
                        <a:pt x="19935" y="5648"/>
                      </a:lnTo>
                      <a:lnTo>
                        <a:pt x="19938" y="5666"/>
                      </a:lnTo>
                      <a:lnTo>
                        <a:pt x="19938" y="5678"/>
                      </a:lnTo>
                      <a:lnTo>
                        <a:pt x="19933" y="5683"/>
                      </a:lnTo>
                      <a:lnTo>
                        <a:pt x="19932" y="5688"/>
                      </a:lnTo>
                      <a:lnTo>
                        <a:pt x="19937" y="5705"/>
                      </a:lnTo>
                      <a:lnTo>
                        <a:pt x="19931" y="5700"/>
                      </a:lnTo>
                      <a:lnTo>
                        <a:pt x="19917" y="5680"/>
                      </a:lnTo>
                      <a:lnTo>
                        <a:pt x="19905" y="5656"/>
                      </a:lnTo>
                      <a:lnTo>
                        <a:pt x="19888" y="5631"/>
                      </a:lnTo>
                      <a:lnTo>
                        <a:pt x="19880" y="5614"/>
                      </a:lnTo>
                      <a:lnTo>
                        <a:pt x="19869" y="5596"/>
                      </a:lnTo>
                      <a:lnTo>
                        <a:pt x="19857" y="5573"/>
                      </a:lnTo>
                      <a:lnTo>
                        <a:pt x="19851" y="5561"/>
                      </a:lnTo>
                      <a:lnTo>
                        <a:pt x="19847" y="5552"/>
                      </a:lnTo>
                      <a:lnTo>
                        <a:pt x="19842" y="5542"/>
                      </a:lnTo>
                      <a:lnTo>
                        <a:pt x="19836" y="5531"/>
                      </a:lnTo>
                      <a:lnTo>
                        <a:pt x="19830" y="5521"/>
                      </a:lnTo>
                      <a:lnTo>
                        <a:pt x="19824" y="5513"/>
                      </a:lnTo>
                      <a:lnTo>
                        <a:pt x="19812" y="5488"/>
                      </a:lnTo>
                      <a:lnTo>
                        <a:pt x="19807" y="5476"/>
                      </a:lnTo>
                      <a:lnTo>
                        <a:pt x="19805" y="5476"/>
                      </a:lnTo>
                      <a:lnTo>
                        <a:pt x="19807" y="5484"/>
                      </a:lnTo>
                      <a:lnTo>
                        <a:pt x="19803" y="5485"/>
                      </a:lnTo>
                      <a:lnTo>
                        <a:pt x="19799" y="5480"/>
                      </a:lnTo>
                      <a:lnTo>
                        <a:pt x="19793" y="5468"/>
                      </a:lnTo>
                      <a:lnTo>
                        <a:pt x="19788" y="5457"/>
                      </a:lnTo>
                      <a:lnTo>
                        <a:pt x="19786" y="5450"/>
                      </a:lnTo>
                      <a:lnTo>
                        <a:pt x="19789" y="5451"/>
                      </a:lnTo>
                      <a:lnTo>
                        <a:pt x="19795" y="5460"/>
                      </a:lnTo>
                      <a:lnTo>
                        <a:pt x="19797" y="5461"/>
                      </a:lnTo>
                      <a:lnTo>
                        <a:pt x="19798" y="5458"/>
                      </a:lnTo>
                      <a:lnTo>
                        <a:pt x="19789" y="5440"/>
                      </a:lnTo>
                      <a:lnTo>
                        <a:pt x="19783" y="5425"/>
                      </a:lnTo>
                      <a:lnTo>
                        <a:pt x="19778" y="5416"/>
                      </a:lnTo>
                      <a:cubicBezTo>
                        <a:pt x="19774" y="5411"/>
                        <a:pt x="19769" y="5407"/>
                        <a:pt x="19765" y="5402"/>
                      </a:cubicBezTo>
                      <a:lnTo>
                        <a:pt x="19758" y="5392"/>
                      </a:lnTo>
                      <a:lnTo>
                        <a:pt x="19752" y="5381"/>
                      </a:lnTo>
                      <a:lnTo>
                        <a:pt x="19752" y="5376"/>
                      </a:lnTo>
                      <a:lnTo>
                        <a:pt x="19749" y="5370"/>
                      </a:lnTo>
                      <a:lnTo>
                        <a:pt x="19746" y="5365"/>
                      </a:lnTo>
                      <a:lnTo>
                        <a:pt x="19742" y="5363"/>
                      </a:lnTo>
                      <a:lnTo>
                        <a:pt x="19740" y="5366"/>
                      </a:lnTo>
                      <a:lnTo>
                        <a:pt x="19737" y="5363"/>
                      </a:lnTo>
                      <a:lnTo>
                        <a:pt x="19735" y="5355"/>
                      </a:lnTo>
                      <a:lnTo>
                        <a:pt x="19733" y="5346"/>
                      </a:lnTo>
                      <a:lnTo>
                        <a:pt x="19730" y="5338"/>
                      </a:lnTo>
                      <a:lnTo>
                        <a:pt x="19723" y="5324"/>
                      </a:lnTo>
                      <a:lnTo>
                        <a:pt x="19707" y="5289"/>
                      </a:lnTo>
                      <a:lnTo>
                        <a:pt x="19690" y="5252"/>
                      </a:lnTo>
                      <a:lnTo>
                        <a:pt x="19670" y="5213"/>
                      </a:lnTo>
                      <a:lnTo>
                        <a:pt x="19664" y="5200"/>
                      </a:lnTo>
                      <a:lnTo>
                        <a:pt x="19661" y="5189"/>
                      </a:lnTo>
                      <a:lnTo>
                        <a:pt x="19662" y="5187"/>
                      </a:lnTo>
                      <a:lnTo>
                        <a:pt x="19665" y="5190"/>
                      </a:lnTo>
                      <a:lnTo>
                        <a:pt x="19667" y="5190"/>
                      </a:lnTo>
                      <a:lnTo>
                        <a:pt x="19667" y="5188"/>
                      </a:lnTo>
                      <a:cubicBezTo>
                        <a:pt x="19666" y="5185"/>
                        <a:pt x="19665" y="5183"/>
                        <a:pt x="19664" y="5181"/>
                      </a:cubicBezTo>
                      <a:lnTo>
                        <a:pt x="19653" y="5161"/>
                      </a:lnTo>
                      <a:lnTo>
                        <a:pt x="19648" y="5152"/>
                      </a:lnTo>
                      <a:lnTo>
                        <a:pt x="19644" y="5147"/>
                      </a:lnTo>
                      <a:lnTo>
                        <a:pt x="19643" y="5149"/>
                      </a:lnTo>
                      <a:lnTo>
                        <a:pt x="19641" y="5149"/>
                      </a:lnTo>
                      <a:lnTo>
                        <a:pt x="19633" y="5137"/>
                      </a:lnTo>
                      <a:lnTo>
                        <a:pt x="19627" y="5125"/>
                      </a:lnTo>
                      <a:lnTo>
                        <a:pt x="19616" y="5114"/>
                      </a:lnTo>
                      <a:lnTo>
                        <a:pt x="19606" y="5097"/>
                      </a:lnTo>
                      <a:lnTo>
                        <a:pt x="19606" y="5102"/>
                      </a:lnTo>
                      <a:lnTo>
                        <a:pt x="19612" y="5115"/>
                      </a:lnTo>
                      <a:lnTo>
                        <a:pt x="19618" y="5132"/>
                      </a:lnTo>
                      <a:lnTo>
                        <a:pt x="19621" y="5145"/>
                      </a:lnTo>
                      <a:lnTo>
                        <a:pt x="19617" y="5146"/>
                      </a:lnTo>
                      <a:lnTo>
                        <a:pt x="19619" y="5151"/>
                      </a:lnTo>
                      <a:lnTo>
                        <a:pt x="19624" y="5159"/>
                      </a:lnTo>
                      <a:lnTo>
                        <a:pt x="19629" y="5168"/>
                      </a:lnTo>
                      <a:lnTo>
                        <a:pt x="19634" y="5183"/>
                      </a:lnTo>
                      <a:lnTo>
                        <a:pt x="19640" y="5201"/>
                      </a:lnTo>
                      <a:lnTo>
                        <a:pt x="19641" y="5211"/>
                      </a:lnTo>
                      <a:lnTo>
                        <a:pt x="19640" y="5218"/>
                      </a:lnTo>
                      <a:lnTo>
                        <a:pt x="19644" y="5234"/>
                      </a:lnTo>
                      <a:lnTo>
                        <a:pt x="19640" y="5242"/>
                      </a:lnTo>
                      <a:lnTo>
                        <a:pt x="19642" y="5264"/>
                      </a:lnTo>
                      <a:lnTo>
                        <a:pt x="19665" y="5316"/>
                      </a:lnTo>
                      <a:lnTo>
                        <a:pt x="19669" y="5326"/>
                      </a:lnTo>
                      <a:lnTo>
                        <a:pt x="19671" y="5330"/>
                      </a:lnTo>
                      <a:lnTo>
                        <a:pt x="19672" y="5328"/>
                      </a:lnTo>
                      <a:lnTo>
                        <a:pt x="19674" y="5329"/>
                      </a:lnTo>
                      <a:lnTo>
                        <a:pt x="19690" y="5357"/>
                      </a:lnTo>
                      <a:lnTo>
                        <a:pt x="19710" y="5399"/>
                      </a:lnTo>
                      <a:cubicBezTo>
                        <a:pt x="19712" y="5401"/>
                        <a:pt x="19713" y="5402"/>
                        <a:pt x="19715" y="5404"/>
                      </a:cubicBezTo>
                      <a:lnTo>
                        <a:pt x="19718" y="5407"/>
                      </a:lnTo>
                      <a:lnTo>
                        <a:pt x="19730" y="5429"/>
                      </a:lnTo>
                      <a:lnTo>
                        <a:pt x="19743" y="5466"/>
                      </a:lnTo>
                      <a:lnTo>
                        <a:pt x="19747" y="5482"/>
                      </a:lnTo>
                      <a:lnTo>
                        <a:pt x="19748" y="5495"/>
                      </a:lnTo>
                      <a:lnTo>
                        <a:pt x="19744" y="5501"/>
                      </a:lnTo>
                      <a:lnTo>
                        <a:pt x="19741" y="5501"/>
                      </a:lnTo>
                      <a:cubicBezTo>
                        <a:pt x="19737" y="5496"/>
                        <a:pt x="19732" y="5491"/>
                        <a:pt x="19728" y="5486"/>
                      </a:cubicBezTo>
                      <a:lnTo>
                        <a:pt x="19715" y="5469"/>
                      </a:lnTo>
                      <a:lnTo>
                        <a:pt x="19712" y="5463"/>
                      </a:lnTo>
                      <a:lnTo>
                        <a:pt x="19706" y="5453"/>
                      </a:lnTo>
                      <a:lnTo>
                        <a:pt x="19703" y="5451"/>
                      </a:lnTo>
                      <a:lnTo>
                        <a:pt x="19702" y="5451"/>
                      </a:lnTo>
                      <a:lnTo>
                        <a:pt x="19699" y="5449"/>
                      </a:lnTo>
                      <a:lnTo>
                        <a:pt x="19692" y="5442"/>
                      </a:lnTo>
                      <a:lnTo>
                        <a:pt x="19683" y="5439"/>
                      </a:lnTo>
                      <a:lnTo>
                        <a:pt x="19680" y="5446"/>
                      </a:lnTo>
                      <a:cubicBezTo>
                        <a:pt x="19681" y="5451"/>
                        <a:pt x="19683" y="5456"/>
                        <a:pt x="19684" y="5461"/>
                      </a:cubicBezTo>
                      <a:lnTo>
                        <a:pt x="19690" y="5476"/>
                      </a:lnTo>
                      <a:lnTo>
                        <a:pt x="19697" y="5526"/>
                      </a:lnTo>
                      <a:lnTo>
                        <a:pt x="19693" y="5541"/>
                      </a:lnTo>
                      <a:lnTo>
                        <a:pt x="19687" y="5543"/>
                      </a:lnTo>
                      <a:lnTo>
                        <a:pt x="19672" y="5535"/>
                      </a:lnTo>
                      <a:lnTo>
                        <a:pt x="19667" y="5530"/>
                      </a:lnTo>
                      <a:lnTo>
                        <a:pt x="19651" y="5508"/>
                      </a:lnTo>
                      <a:lnTo>
                        <a:pt x="19622" y="5466"/>
                      </a:lnTo>
                      <a:lnTo>
                        <a:pt x="19615" y="5451"/>
                      </a:lnTo>
                      <a:lnTo>
                        <a:pt x="19608" y="5430"/>
                      </a:lnTo>
                      <a:lnTo>
                        <a:pt x="19607" y="5421"/>
                      </a:lnTo>
                      <a:lnTo>
                        <a:pt x="19614" y="5416"/>
                      </a:lnTo>
                      <a:lnTo>
                        <a:pt x="19605" y="5393"/>
                      </a:lnTo>
                      <a:lnTo>
                        <a:pt x="19595" y="5372"/>
                      </a:lnTo>
                      <a:lnTo>
                        <a:pt x="19593" y="5360"/>
                      </a:lnTo>
                      <a:lnTo>
                        <a:pt x="19590" y="5351"/>
                      </a:lnTo>
                      <a:lnTo>
                        <a:pt x="19588" y="5342"/>
                      </a:lnTo>
                      <a:lnTo>
                        <a:pt x="19585" y="5334"/>
                      </a:lnTo>
                      <a:lnTo>
                        <a:pt x="19579" y="5324"/>
                      </a:lnTo>
                      <a:lnTo>
                        <a:pt x="19558" y="5288"/>
                      </a:lnTo>
                      <a:lnTo>
                        <a:pt x="19544" y="5270"/>
                      </a:lnTo>
                      <a:lnTo>
                        <a:pt x="19533" y="5255"/>
                      </a:lnTo>
                      <a:lnTo>
                        <a:pt x="19522" y="5240"/>
                      </a:lnTo>
                      <a:lnTo>
                        <a:pt x="19503" y="5206"/>
                      </a:lnTo>
                      <a:lnTo>
                        <a:pt x="19488" y="5172"/>
                      </a:lnTo>
                      <a:lnTo>
                        <a:pt x="19452" y="5098"/>
                      </a:lnTo>
                      <a:lnTo>
                        <a:pt x="19445" y="5084"/>
                      </a:lnTo>
                      <a:lnTo>
                        <a:pt x="19404" y="5023"/>
                      </a:lnTo>
                      <a:lnTo>
                        <a:pt x="19397" y="5011"/>
                      </a:lnTo>
                      <a:lnTo>
                        <a:pt x="19391" y="4999"/>
                      </a:lnTo>
                      <a:lnTo>
                        <a:pt x="19382" y="4986"/>
                      </a:lnTo>
                      <a:lnTo>
                        <a:pt x="19371" y="4969"/>
                      </a:lnTo>
                      <a:lnTo>
                        <a:pt x="19362" y="4955"/>
                      </a:lnTo>
                      <a:lnTo>
                        <a:pt x="19352" y="4919"/>
                      </a:lnTo>
                      <a:lnTo>
                        <a:pt x="19352" y="4916"/>
                      </a:lnTo>
                      <a:cubicBezTo>
                        <a:pt x="19351" y="4911"/>
                        <a:pt x="19349" y="4907"/>
                        <a:pt x="19348" y="4902"/>
                      </a:cubicBezTo>
                      <a:lnTo>
                        <a:pt x="19343" y="4896"/>
                      </a:lnTo>
                      <a:lnTo>
                        <a:pt x="19334" y="4884"/>
                      </a:lnTo>
                      <a:lnTo>
                        <a:pt x="19332" y="4881"/>
                      </a:lnTo>
                      <a:lnTo>
                        <a:pt x="19343" y="4890"/>
                      </a:lnTo>
                      <a:lnTo>
                        <a:pt x="19347" y="4873"/>
                      </a:lnTo>
                      <a:lnTo>
                        <a:pt x="19353" y="4877"/>
                      </a:lnTo>
                      <a:lnTo>
                        <a:pt x="19354" y="4871"/>
                      </a:lnTo>
                      <a:lnTo>
                        <a:pt x="19359" y="4877"/>
                      </a:lnTo>
                      <a:lnTo>
                        <a:pt x="19370" y="4891"/>
                      </a:lnTo>
                      <a:lnTo>
                        <a:pt x="19374" y="4896"/>
                      </a:lnTo>
                      <a:lnTo>
                        <a:pt x="19401" y="4936"/>
                      </a:lnTo>
                      <a:lnTo>
                        <a:pt x="19413" y="4955"/>
                      </a:lnTo>
                      <a:lnTo>
                        <a:pt x="19424" y="4971"/>
                      </a:lnTo>
                      <a:lnTo>
                        <a:pt x="19443" y="5009"/>
                      </a:lnTo>
                      <a:lnTo>
                        <a:pt x="19453" y="5021"/>
                      </a:lnTo>
                      <a:lnTo>
                        <a:pt x="19458" y="5023"/>
                      </a:lnTo>
                      <a:lnTo>
                        <a:pt x="19461" y="5027"/>
                      </a:lnTo>
                      <a:lnTo>
                        <a:pt x="19463" y="5032"/>
                      </a:lnTo>
                      <a:lnTo>
                        <a:pt x="19467" y="5040"/>
                      </a:lnTo>
                      <a:lnTo>
                        <a:pt x="19479" y="5061"/>
                      </a:lnTo>
                      <a:lnTo>
                        <a:pt x="19480" y="5061"/>
                      </a:lnTo>
                      <a:lnTo>
                        <a:pt x="19486" y="5066"/>
                      </a:lnTo>
                      <a:lnTo>
                        <a:pt x="19492" y="5074"/>
                      </a:lnTo>
                      <a:lnTo>
                        <a:pt x="19490" y="5066"/>
                      </a:lnTo>
                      <a:lnTo>
                        <a:pt x="19485" y="5050"/>
                      </a:lnTo>
                      <a:lnTo>
                        <a:pt x="19472" y="5019"/>
                      </a:lnTo>
                      <a:lnTo>
                        <a:pt x="19472" y="5017"/>
                      </a:lnTo>
                      <a:lnTo>
                        <a:pt x="19478" y="5027"/>
                      </a:lnTo>
                      <a:lnTo>
                        <a:pt x="19488" y="5043"/>
                      </a:lnTo>
                      <a:lnTo>
                        <a:pt x="19494" y="5051"/>
                      </a:lnTo>
                      <a:lnTo>
                        <a:pt x="19501" y="5055"/>
                      </a:lnTo>
                      <a:lnTo>
                        <a:pt x="19529" y="5112"/>
                      </a:lnTo>
                      <a:lnTo>
                        <a:pt x="19533" y="5121"/>
                      </a:lnTo>
                      <a:lnTo>
                        <a:pt x="19538" y="5132"/>
                      </a:lnTo>
                      <a:lnTo>
                        <a:pt x="19547" y="5139"/>
                      </a:lnTo>
                      <a:lnTo>
                        <a:pt x="19552" y="5142"/>
                      </a:lnTo>
                      <a:lnTo>
                        <a:pt x="19549" y="5136"/>
                      </a:lnTo>
                      <a:lnTo>
                        <a:pt x="19546" y="5131"/>
                      </a:lnTo>
                      <a:lnTo>
                        <a:pt x="19540" y="5118"/>
                      </a:lnTo>
                      <a:lnTo>
                        <a:pt x="19531" y="5096"/>
                      </a:lnTo>
                      <a:lnTo>
                        <a:pt x="19523" y="5079"/>
                      </a:lnTo>
                      <a:lnTo>
                        <a:pt x="19520" y="5075"/>
                      </a:lnTo>
                      <a:lnTo>
                        <a:pt x="19517" y="5073"/>
                      </a:lnTo>
                      <a:lnTo>
                        <a:pt x="19510" y="5064"/>
                      </a:lnTo>
                      <a:lnTo>
                        <a:pt x="19508" y="5057"/>
                      </a:lnTo>
                      <a:lnTo>
                        <a:pt x="19507" y="5052"/>
                      </a:lnTo>
                      <a:lnTo>
                        <a:pt x="19504" y="5045"/>
                      </a:lnTo>
                      <a:lnTo>
                        <a:pt x="19499" y="5036"/>
                      </a:lnTo>
                      <a:lnTo>
                        <a:pt x="19495" y="5028"/>
                      </a:lnTo>
                      <a:lnTo>
                        <a:pt x="19489" y="5018"/>
                      </a:lnTo>
                      <a:lnTo>
                        <a:pt x="19481" y="5005"/>
                      </a:lnTo>
                      <a:lnTo>
                        <a:pt x="19468" y="4984"/>
                      </a:lnTo>
                      <a:lnTo>
                        <a:pt x="19455" y="4965"/>
                      </a:lnTo>
                      <a:lnTo>
                        <a:pt x="19415" y="4892"/>
                      </a:lnTo>
                      <a:lnTo>
                        <a:pt x="19408" y="4878"/>
                      </a:lnTo>
                      <a:lnTo>
                        <a:pt x="19401" y="4867"/>
                      </a:lnTo>
                      <a:lnTo>
                        <a:pt x="19392" y="4845"/>
                      </a:lnTo>
                      <a:lnTo>
                        <a:pt x="19387" y="4838"/>
                      </a:lnTo>
                      <a:lnTo>
                        <a:pt x="19381" y="4826"/>
                      </a:lnTo>
                      <a:lnTo>
                        <a:pt x="19374" y="4811"/>
                      </a:lnTo>
                      <a:lnTo>
                        <a:pt x="19369" y="4800"/>
                      </a:lnTo>
                      <a:lnTo>
                        <a:pt x="19363" y="4793"/>
                      </a:lnTo>
                      <a:lnTo>
                        <a:pt x="19358" y="4785"/>
                      </a:lnTo>
                      <a:lnTo>
                        <a:pt x="19358" y="4778"/>
                      </a:lnTo>
                      <a:lnTo>
                        <a:pt x="19342" y="4741"/>
                      </a:lnTo>
                      <a:lnTo>
                        <a:pt x="19329" y="4719"/>
                      </a:lnTo>
                      <a:lnTo>
                        <a:pt x="19317" y="4702"/>
                      </a:lnTo>
                      <a:lnTo>
                        <a:pt x="19326" y="4711"/>
                      </a:lnTo>
                      <a:lnTo>
                        <a:pt x="19327" y="4709"/>
                      </a:lnTo>
                      <a:lnTo>
                        <a:pt x="19327" y="4700"/>
                      </a:lnTo>
                      <a:lnTo>
                        <a:pt x="19331" y="4700"/>
                      </a:lnTo>
                      <a:lnTo>
                        <a:pt x="19339" y="4706"/>
                      </a:lnTo>
                      <a:lnTo>
                        <a:pt x="19334" y="4698"/>
                      </a:lnTo>
                      <a:lnTo>
                        <a:pt x="19331" y="4693"/>
                      </a:lnTo>
                      <a:lnTo>
                        <a:pt x="19324" y="4686"/>
                      </a:lnTo>
                      <a:lnTo>
                        <a:pt x="19321" y="4680"/>
                      </a:lnTo>
                      <a:lnTo>
                        <a:pt x="19321" y="4675"/>
                      </a:lnTo>
                      <a:lnTo>
                        <a:pt x="19320" y="4660"/>
                      </a:lnTo>
                      <a:lnTo>
                        <a:pt x="19317" y="4653"/>
                      </a:lnTo>
                      <a:lnTo>
                        <a:pt x="19314" y="4639"/>
                      </a:lnTo>
                      <a:lnTo>
                        <a:pt x="19322" y="4646"/>
                      </a:lnTo>
                      <a:lnTo>
                        <a:pt x="19328" y="4650"/>
                      </a:lnTo>
                      <a:lnTo>
                        <a:pt x="19332" y="4654"/>
                      </a:lnTo>
                      <a:lnTo>
                        <a:pt x="19378" y="4714"/>
                      </a:lnTo>
                      <a:lnTo>
                        <a:pt x="19383" y="4718"/>
                      </a:lnTo>
                      <a:lnTo>
                        <a:pt x="19383" y="4710"/>
                      </a:lnTo>
                      <a:lnTo>
                        <a:pt x="19376" y="4696"/>
                      </a:lnTo>
                      <a:lnTo>
                        <a:pt x="19375" y="4692"/>
                      </a:lnTo>
                      <a:lnTo>
                        <a:pt x="19375" y="4688"/>
                      </a:lnTo>
                      <a:lnTo>
                        <a:pt x="19379" y="4696"/>
                      </a:lnTo>
                      <a:lnTo>
                        <a:pt x="19382" y="4702"/>
                      </a:lnTo>
                      <a:lnTo>
                        <a:pt x="19388" y="4715"/>
                      </a:lnTo>
                      <a:lnTo>
                        <a:pt x="19409" y="4749"/>
                      </a:lnTo>
                      <a:lnTo>
                        <a:pt x="19419" y="4765"/>
                      </a:lnTo>
                      <a:lnTo>
                        <a:pt x="19434" y="4786"/>
                      </a:lnTo>
                      <a:cubicBezTo>
                        <a:pt x="19436" y="4787"/>
                        <a:pt x="19437" y="4789"/>
                        <a:pt x="19438" y="4790"/>
                      </a:cubicBezTo>
                      <a:lnTo>
                        <a:pt x="19444" y="4795"/>
                      </a:lnTo>
                      <a:lnTo>
                        <a:pt x="19461" y="4824"/>
                      </a:lnTo>
                      <a:lnTo>
                        <a:pt x="19460" y="4817"/>
                      </a:lnTo>
                      <a:lnTo>
                        <a:pt x="19452" y="4803"/>
                      </a:lnTo>
                      <a:lnTo>
                        <a:pt x="19451" y="4797"/>
                      </a:lnTo>
                      <a:lnTo>
                        <a:pt x="19442" y="4778"/>
                      </a:lnTo>
                      <a:lnTo>
                        <a:pt x="19442" y="4774"/>
                      </a:lnTo>
                      <a:lnTo>
                        <a:pt x="19442" y="4772"/>
                      </a:lnTo>
                      <a:lnTo>
                        <a:pt x="19445" y="4779"/>
                      </a:lnTo>
                      <a:lnTo>
                        <a:pt x="19462" y="4806"/>
                      </a:lnTo>
                      <a:lnTo>
                        <a:pt x="19462" y="4801"/>
                      </a:lnTo>
                      <a:lnTo>
                        <a:pt x="19456" y="4783"/>
                      </a:lnTo>
                      <a:lnTo>
                        <a:pt x="19461" y="4785"/>
                      </a:lnTo>
                      <a:lnTo>
                        <a:pt x="19463" y="4788"/>
                      </a:lnTo>
                      <a:lnTo>
                        <a:pt x="19461" y="4783"/>
                      </a:lnTo>
                      <a:lnTo>
                        <a:pt x="19458" y="4778"/>
                      </a:lnTo>
                      <a:lnTo>
                        <a:pt x="19445" y="4757"/>
                      </a:lnTo>
                      <a:lnTo>
                        <a:pt x="19433" y="4739"/>
                      </a:lnTo>
                      <a:lnTo>
                        <a:pt x="19428" y="4733"/>
                      </a:lnTo>
                      <a:lnTo>
                        <a:pt x="19423" y="4724"/>
                      </a:lnTo>
                      <a:lnTo>
                        <a:pt x="19424" y="4715"/>
                      </a:lnTo>
                      <a:lnTo>
                        <a:pt x="19418" y="4704"/>
                      </a:lnTo>
                      <a:lnTo>
                        <a:pt x="19426" y="4708"/>
                      </a:lnTo>
                      <a:lnTo>
                        <a:pt x="19422" y="4702"/>
                      </a:lnTo>
                      <a:lnTo>
                        <a:pt x="19415" y="4692"/>
                      </a:lnTo>
                      <a:lnTo>
                        <a:pt x="19402" y="4671"/>
                      </a:lnTo>
                      <a:lnTo>
                        <a:pt x="19399" y="4656"/>
                      </a:lnTo>
                      <a:lnTo>
                        <a:pt x="19397" y="4652"/>
                      </a:lnTo>
                      <a:lnTo>
                        <a:pt x="19397" y="4651"/>
                      </a:lnTo>
                      <a:lnTo>
                        <a:pt x="19400" y="4655"/>
                      </a:lnTo>
                      <a:lnTo>
                        <a:pt x="19403" y="4660"/>
                      </a:lnTo>
                      <a:lnTo>
                        <a:pt x="19406" y="4664"/>
                      </a:lnTo>
                      <a:lnTo>
                        <a:pt x="19410" y="4667"/>
                      </a:lnTo>
                      <a:lnTo>
                        <a:pt x="19411" y="4667"/>
                      </a:lnTo>
                      <a:lnTo>
                        <a:pt x="19415" y="4667"/>
                      </a:lnTo>
                      <a:lnTo>
                        <a:pt x="19423" y="4677"/>
                      </a:lnTo>
                      <a:lnTo>
                        <a:pt x="19424" y="4675"/>
                      </a:lnTo>
                      <a:lnTo>
                        <a:pt x="19428" y="4675"/>
                      </a:lnTo>
                      <a:lnTo>
                        <a:pt x="19438" y="4688"/>
                      </a:lnTo>
                      <a:lnTo>
                        <a:pt x="19440" y="4688"/>
                      </a:lnTo>
                      <a:lnTo>
                        <a:pt x="19443" y="4691"/>
                      </a:lnTo>
                      <a:lnTo>
                        <a:pt x="19449" y="4693"/>
                      </a:lnTo>
                      <a:lnTo>
                        <a:pt x="19446" y="4685"/>
                      </a:lnTo>
                      <a:lnTo>
                        <a:pt x="19447" y="4685"/>
                      </a:lnTo>
                      <a:lnTo>
                        <a:pt x="19450" y="4689"/>
                      </a:lnTo>
                      <a:lnTo>
                        <a:pt x="19458" y="4702"/>
                      </a:lnTo>
                      <a:lnTo>
                        <a:pt x="19461" y="4705"/>
                      </a:lnTo>
                      <a:lnTo>
                        <a:pt x="19461" y="4707"/>
                      </a:lnTo>
                      <a:lnTo>
                        <a:pt x="19456" y="4704"/>
                      </a:lnTo>
                      <a:lnTo>
                        <a:pt x="19460" y="4713"/>
                      </a:lnTo>
                      <a:lnTo>
                        <a:pt x="19461" y="4720"/>
                      </a:lnTo>
                      <a:lnTo>
                        <a:pt x="19466" y="4730"/>
                      </a:lnTo>
                      <a:lnTo>
                        <a:pt x="19472" y="4739"/>
                      </a:lnTo>
                      <a:lnTo>
                        <a:pt x="19476" y="4748"/>
                      </a:lnTo>
                      <a:lnTo>
                        <a:pt x="19490" y="4769"/>
                      </a:lnTo>
                      <a:lnTo>
                        <a:pt x="19501" y="4784"/>
                      </a:lnTo>
                      <a:lnTo>
                        <a:pt x="19506" y="4788"/>
                      </a:lnTo>
                      <a:cubicBezTo>
                        <a:pt x="19505" y="4786"/>
                        <a:pt x="19504" y="4785"/>
                        <a:pt x="19503" y="4783"/>
                      </a:cubicBezTo>
                      <a:lnTo>
                        <a:pt x="19499" y="4770"/>
                      </a:lnTo>
                      <a:lnTo>
                        <a:pt x="19494" y="4763"/>
                      </a:lnTo>
                      <a:lnTo>
                        <a:pt x="19490" y="4756"/>
                      </a:lnTo>
                      <a:lnTo>
                        <a:pt x="19498" y="4763"/>
                      </a:lnTo>
                      <a:lnTo>
                        <a:pt x="19504" y="4768"/>
                      </a:lnTo>
                      <a:lnTo>
                        <a:pt x="19508" y="4771"/>
                      </a:lnTo>
                      <a:lnTo>
                        <a:pt x="19515" y="4779"/>
                      </a:lnTo>
                      <a:lnTo>
                        <a:pt x="19522" y="4787"/>
                      </a:lnTo>
                      <a:lnTo>
                        <a:pt x="19529" y="4794"/>
                      </a:lnTo>
                      <a:lnTo>
                        <a:pt x="19530" y="4793"/>
                      </a:lnTo>
                      <a:lnTo>
                        <a:pt x="19531" y="4790"/>
                      </a:lnTo>
                      <a:lnTo>
                        <a:pt x="19532" y="4791"/>
                      </a:lnTo>
                      <a:lnTo>
                        <a:pt x="19537" y="4797"/>
                      </a:lnTo>
                      <a:lnTo>
                        <a:pt x="19542" y="4803"/>
                      </a:lnTo>
                      <a:lnTo>
                        <a:pt x="19540" y="4797"/>
                      </a:lnTo>
                      <a:lnTo>
                        <a:pt x="19540" y="4797"/>
                      </a:lnTo>
                      <a:lnTo>
                        <a:pt x="19550" y="4809"/>
                      </a:lnTo>
                      <a:lnTo>
                        <a:pt x="19560" y="4826"/>
                      </a:lnTo>
                      <a:lnTo>
                        <a:pt x="19567" y="4836"/>
                      </a:lnTo>
                      <a:lnTo>
                        <a:pt x="19570" y="4843"/>
                      </a:lnTo>
                      <a:cubicBezTo>
                        <a:pt x="19571" y="4844"/>
                        <a:pt x="19573" y="4845"/>
                        <a:pt x="19574" y="4846"/>
                      </a:cubicBezTo>
                      <a:lnTo>
                        <a:pt x="19571" y="4840"/>
                      </a:lnTo>
                      <a:lnTo>
                        <a:pt x="19570" y="4836"/>
                      </a:lnTo>
                      <a:lnTo>
                        <a:pt x="19574" y="4842"/>
                      </a:lnTo>
                      <a:lnTo>
                        <a:pt x="19581" y="4855"/>
                      </a:lnTo>
                      <a:lnTo>
                        <a:pt x="19587" y="4862"/>
                      </a:lnTo>
                      <a:lnTo>
                        <a:pt x="19600" y="4880"/>
                      </a:lnTo>
                      <a:lnTo>
                        <a:pt x="19610" y="4892"/>
                      </a:lnTo>
                      <a:lnTo>
                        <a:pt x="19617" y="4905"/>
                      </a:lnTo>
                      <a:lnTo>
                        <a:pt x="19624" y="4910"/>
                      </a:lnTo>
                      <a:lnTo>
                        <a:pt x="19629" y="4912"/>
                      </a:lnTo>
                      <a:lnTo>
                        <a:pt x="19636" y="4919"/>
                      </a:lnTo>
                      <a:lnTo>
                        <a:pt x="19633" y="4914"/>
                      </a:lnTo>
                      <a:lnTo>
                        <a:pt x="19628" y="4905"/>
                      </a:lnTo>
                      <a:lnTo>
                        <a:pt x="19627" y="4900"/>
                      </a:lnTo>
                      <a:lnTo>
                        <a:pt x="19633" y="4910"/>
                      </a:lnTo>
                      <a:lnTo>
                        <a:pt x="19638" y="4919"/>
                      </a:lnTo>
                      <a:lnTo>
                        <a:pt x="19638" y="4917"/>
                      </a:lnTo>
                      <a:lnTo>
                        <a:pt x="19640" y="4918"/>
                      </a:lnTo>
                      <a:lnTo>
                        <a:pt x="19645" y="4929"/>
                      </a:lnTo>
                      <a:lnTo>
                        <a:pt x="19649" y="4940"/>
                      </a:lnTo>
                      <a:lnTo>
                        <a:pt x="19655" y="4948"/>
                      </a:lnTo>
                      <a:lnTo>
                        <a:pt x="19657" y="4947"/>
                      </a:lnTo>
                      <a:lnTo>
                        <a:pt x="19656" y="4940"/>
                      </a:lnTo>
                      <a:lnTo>
                        <a:pt x="19660" y="4943"/>
                      </a:lnTo>
                      <a:lnTo>
                        <a:pt x="19665" y="4949"/>
                      </a:lnTo>
                      <a:lnTo>
                        <a:pt x="19667" y="4950"/>
                      </a:lnTo>
                      <a:lnTo>
                        <a:pt x="19664" y="4944"/>
                      </a:lnTo>
                      <a:lnTo>
                        <a:pt x="19657" y="4934"/>
                      </a:lnTo>
                      <a:lnTo>
                        <a:pt x="19642" y="4910"/>
                      </a:lnTo>
                      <a:lnTo>
                        <a:pt x="19640" y="4907"/>
                      </a:lnTo>
                      <a:lnTo>
                        <a:pt x="19642" y="4907"/>
                      </a:lnTo>
                      <a:lnTo>
                        <a:pt x="19639" y="4901"/>
                      </a:lnTo>
                      <a:lnTo>
                        <a:pt x="19621" y="4873"/>
                      </a:lnTo>
                      <a:lnTo>
                        <a:pt x="19598" y="4838"/>
                      </a:lnTo>
                      <a:lnTo>
                        <a:pt x="19599" y="4838"/>
                      </a:lnTo>
                      <a:lnTo>
                        <a:pt x="19604" y="4844"/>
                      </a:lnTo>
                      <a:lnTo>
                        <a:pt x="19612" y="4856"/>
                      </a:lnTo>
                      <a:lnTo>
                        <a:pt x="19617" y="4863"/>
                      </a:lnTo>
                      <a:lnTo>
                        <a:pt x="19615" y="4854"/>
                      </a:lnTo>
                      <a:lnTo>
                        <a:pt x="19610" y="4845"/>
                      </a:lnTo>
                      <a:lnTo>
                        <a:pt x="19604" y="4838"/>
                      </a:lnTo>
                      <a:lnTo>
                        <a:pt x="19595" y="4824"/>
                      </a:lnTo>
                      <a:lnTo>
                        <a:pt x="19594" y="4824"/>
                      </a:lnTo>
                      <a:lnTo>
                        <a:pt x="19592" y="4824"/>
                      </a:lnTo>
                      <a:lnTo>
                        <a:pt x="19585" y="4815"/>
                      </a:lnTo>
                      <a:lnTo>
                        <a:pt x="19579" y="4806"/>
                      </a:lnTo>
                      <a:lnTo>
                        <a:pt x="19578" y="4801"/>
                      </a:lnTo>
                      <a:lnTo>
                        <a:pt x="19580" y="4803"/>
                      </a:lnTo>
                      <a:lnTo>
                        <a:pt x="19583" y="4803"/>
                      </a:lnTo>
                      <a:lnTo>
                        <a:pt x="19576" y="4791"/>
                      </a:lnTo>
                      <a:lnTo>
                        <a:pt x="19570" y="4783"/>
                      </a:lnTo>
                      <a:lnTo>
                        <a:pt x="19570" y="4787"/>
                      </a:lnTo>
                      <a:lnTo>
                        <a:pt x="19567" y="4785"/>
                      </a:lnTo>
                      <a:lnTo>
                        <a:pt x="19563" y="4780"/>
                      </a:lnTo>
                      <a:lnTo>
                        <a:pt x="19558" y="4772"/>
                      </a:lnTo>
                      <a:lnTo>
                        <a:pt x="19549" y="4754"/>
                      </a:lnTo>
                      <a:lnTo>
                        <a:pt x="19540" y="4739"/>
                      </a:lnTo>
                      <a:lnTo>
                        <a:pt x="19536" y="4733"/>
                      </a:lnTo>
                      <a:lnTo>
                        <a:pt x="19539" y="4734"/>
                      </a:lnTo>
                      <a:lnTo>
                        <a:pt x="19538" y="4729"/>
                      </a:lnTo>
                      <a:lnTo>
                        <a:pt x="19531" y="4717"/>
                      </a:lnTo>
                      <a:lnTo>
                        <a:pt x="19528" y="4708"/>
                      </a:lnTo>
                      <a:lnTo>
                        <a:pt x="19525" y="4702"/>
                      </a:lnTo>
                      <a:cubicBezTo>
                        <a:pt x="19524" y="4701"/>
                        <a:pt x="19522" y="4699"/>
                        <a:pt x="19520" y="4698"/>
                      </a:cubicBezTo>
                      <a:lnTo>
                        <a:pt x="19516" y="4694"/>
                      </a:lnTo>
                      <a:lnTo>
                        <a:pt x="19510" y="4685"/>
                      </a:lnTo>
                      <a:lnTo>
                        <a:pt x="19504" y="4677"/>
                      </a:lnTo>
                      <a:lnTo>
                        <a:pt x="19495" y="4661"/>
                      </a:lnTo>
                      <a:lnTo>
                        <a:pt x="19488" y="4648"/>
                      </a:lnTo>
                      <a:lnTo>
                        <a:pt x="19477" y="4628"/>
                      </a:lnTo>
                      <a:lnTo>
                        <a:pt x="19470" y="4616"/>
                      </a:lnTo>
                      <a:lnTo>
                        <a:pt x="19459" y="4597"/>
                      </a:lnTo>
                      <a:lnTo>
                        <a:pt x="19441" y="4574"/>
                      </a:lnTo>
                      <a:lnTo>
                        <a:pt x="19424" y="4551"/>
                      </a:lnTo>
                      <a:lnTo>
                        <a:pt x="19406" y="4529"/>
                      </a:lnTo>
                      <a:lnTo>
                        <a:pt x="19382" y="4500"/>
                      </a:lnTo>
                      <a:lnTo>
                        <a:pt x="19373" y="4490"/>
                      </a:lnTo>
                      <a:lnTo>
                        <a:pt x="19377" y="4497"/>
                      </a:lnTo>
                      <a:lnTo>
                        <a:pt x="19383" y="4505"/>
                      </a:lnTo>
                      <a:lnTo>
                        <a:pt x="19384" y="4508"/>
                      </a:lnTo>
                      <a:lnTo>
                        <a:pt x="19383" y="4507"/>
                      </a:lnTo>
                      <a:cubicBezTo>
                        <a:pt x="19381" y="4505"/>
                        <a:pt x="19378" y="4503"/>
                        <a:pt x="19376" y="4501"/>
                      </a:cubicBezTo>
                      <a:lnTo>
                        <a:pt x="19372" y="4496"/>
                      </a:lnTo>
                      <a:lnTo>
                        <a:pt x="19363" y="4486"/>
                      </a:lnTo>
                      <a:lnTo>
                        <a:pt x="19356" y="4478"/>
                      </a:lnTo>
                      <a:lnTo>
                        <a:pt x="19349" y="4470"/>
                      </a:lnTo>
                      <a:lnTo>
                        <a:pt x="19337" y="4457"/>
                      </a:lnTo>
                      <a:lnTo>
                        <a:pt x="19327" y="4445"/>
                      </a:lnTo>
                      <a:lnTo>
                        <a:pt x="19315" y="4435"/>
                      </a:lnTo>
                      <a:lnTo>
                        <a:pt x="19306" y="4425"/>
                      </a:lnTo>
                      <a:lnTo>
                        <a:pt x="19293" y="4416"/>
                      </a:lnTo>
                      <a:lnTo>
                        <a:pt x="19277" y="4413"/>
                      </a:lnTo>
                      <a:lnTo>
                        <a:pt x="19272" y="4416"/>
                      </a:lnTo>
                      <a:lnTo>
                        <a:pt x="19262" y="4417"/>
                      </a:lnTo>
                      <a:lnTo>
                        <a:pt x="19239" y="4406"/>
                      </a:lnTo>
                      <a:lnTo>
                        <a:pt x="19236" y="4406"/>
                      </a:lnTo>
                      <a:lnTo>
                        <a:pt x="19236" y="4409"/>
                      </a:lnTo>
                      <a:lnTo>
                        <a:pt x="19237" y="4414"/>
                      </a:lnTo>
                      <a:lnTo>
                        <a:pt x="19237" y="4416"/>
                      </a:lnTo>
                      <a:lnTo>
                        <a:pt x="19238" y="4424"/>
                      </a:lnTo>
                      <a:lnTo>
                        <a:pt x="19232" y="4429"/>
                      </a:lnTo>
                      <a:lnTo>
                        <a:pt x="19233" y="4434"/>
                      </a:lnTo>
                      <a:lnTo>
                        <a:pt x="19238" y="4445"/>
                      </a:lnTo>
                      <a:lnTo>
                        <a:pt x="19239" y="4450"/>
                      </a:lnTo>
                      <a:lnTo>
                        <a:pt x="19242" y="4458"/>
                      </a:lnTo>
                      <a:lnTo>
                        <a:pt x="19235" y="4452"/>
                      </a:lnTo>
                      <a:lnTo>
                        <a:pt x="19227" y="4442"/>
                      </a:lnTo>
                      <a:lnTo>
                        <a:pt x="19223" y="4437"/>
                      </a:lnTo>
                      <a:lnTo>
                        <a:pt x="19222" y="4432"/>
                      </a:lnTo>
                      <a:lnTo>
                        <a:pt x="19213" y="4422"/>
                      </a:lnTo>
                      <a:lnTo>
                        <a:pt x="19205" y="4414"/>
                      </a:lnTo>
                      <a:lnTo>
                        <a:pt x="19195" y="4406"/>
                      </a:lnTo>
                      <a:lnTo>
                        <a:pt x="19185" y="4395"/>
                      </a:lnTo>
                      <a:lnTo>
                        <a:pt x="19160" y="4356"/>
                      </a:lnTo>
                      <a:lnTo>
                        <a:pt x="19146" y="4338"/>
                      </a:lnTo>
                      <a:lnTo>
                        <a:pt x="19136" y="4321"/>
                      </a:lnTo>
                      <a:cubicBezTo>
                        <a:pt x="19132" y="4314"/>
                        <a:pt x="19129" y="4308"/>
                        <a:pt x="19125" y="4301"/>
                      </a:cubicBezTo>
                      <a:lnTo>
                        <a:pt x="19116" y="4289"/>
                      </a:lnTo>
                      <a:lnTo>
                        <a:pt x="19106" y="4273"/>
                      </a:lnTo>
                      <a:lnTo>
                        <a:pt x="19095" y="4258"/>
                      </a:lnTo>
                      <a:lnTo>
                        <a:pt x="19080" y="4239"/>
                      </a:lnTo>
                      <a:lnTo>
                        <a:pt x="19069" y="4223"/>
                      </a:lnTo>
                      <a:lnTo>
                        <a:pt x="19058" y="4207"/>
                      </a:lnTo>
                      <a:lnTo>
                        <a:pt x="19043" y="4186"/>
                      </a:lnTo>
                      <a:lnTo>
                        <a:pt x="19021" y="4159"/>
                      </a:lnTo>
                      <a:lnTo>
                        <a:pt x="19010" y="4145"/>
                      </a:lnTo>
                      <a:lnTo>
                        <a:pt x="18978" y="4099"/>
                      </a:lnTo>
                      <a:lnTo>
                        <a:pt x="18971" y="4090"/>
                      </a:lnTo>
                      <a:lnTo>
                        <a:pt x="18955" y="4078"/>
                      </a:lnTo>
                      <a:lnTo>
                        <a:pt x="18937" y="4059"/>
                      </a:lnTo>
                      <a:lnTo>
                        <a:pt x="18930" y="4054"/>
                      </a:lnTo>
                      <a:lnTo>
                        <a:pt x="18925" y="4053"/>
                      </a:lnTo>
                      <a:lnTo>
                        <a:pt x="18916" y="4045"/>
                      </a:lnTo>
                      <a:lnTo>
                        <a:pt x="18901" y="4029"/>
                      </a:lnTo>
                      <a:lnTo>
                        <a:pt x="18887" y="4011"/>
                      </a:lnTo>
                      <a:lnTo>
                        <a:pt x="18876" y="3998"/>
                      </a:lnTo>
                      <a:lnTo>
                        <a:pt x="18863" y="3984"/>
                      </a:lnTo>
                      <a:lnTo>
                        <a:pt x="18855" y="3974"/>
                      </a:lnTo>
                      <a:lnTo>
                        <a:pt x="18844" y="3959"/>
                      </a:lnTo>
                      <a:lnTo>
                        <a:pt x="18833" y="3947"/>
                      </a:lnTo>
                      <a:lnTo>
                        <a:pt x="18826" y="3937"/>
                      </a:lnTo>
                      <a:lnTo>
                        <a:pt x="18810" y="3918"/>
                      </a:lnTo>
                      <a:lnTo>
                        <a:pt x="18805" y="3908"/>
                      </a:lnTo>
                      <a:lnTo>
                        <a:pt x="18802" y="3902"/>
                      </a:lnTo>
                      <a:lnTo>
                        <a:pt x="18797" y="3895"/>
                      </a:lnTo>
                      <a:lnTo>
                        <a:pt x="18792" y="3889"/>
                      </a:lnTo>
                      <a:lnTo>
                        <a:pt x="18769" y="3864"/>
                      </a:lnTo>
                      <a:lnTo>
                        <a:pt x="18763" y="3867"/>
                      </a:lnTo>
                      <a:lnTo>
                        <a:pt x="18760" y="3861"/>
                      </a:lnTo>
                      <a:lnTo>
                        <a:pt x="18752" y="3846"/>
                      </a:lnTo>
                      <a:lnTo>
                        <a:pt x="18747" y="3838"/>
                      </a:lnTo>
                      <a:lnTo>
                        <a:pt x="18740" y="3826"/>
                      </a:lnTo>
                      <a:lnTo>
                        <a:pt x="18729" y="3813"/>
                      </a:lnTo>
                      <a:lnTo>
                        <a:pt x="18720" y="3803"/>
                      </a:lnTo>
                      <a:lnTo>
                        <a:pt x="18710" y="3790"/>
                      </a:lnTo>
                      <a:lnTo>
                        <a:pt x="18686" y="3765"/>
                      </a:lnTo>
                      <a:lnTo>
                        <a:pt x="18656" y="3731"/>
                      </a:lnTo>
                      <a:lnTo>
                        <a:pt x="18647" y="3720"/>
                      </a:lnTo>
                      <a:lnTo>
                        <a:pt x="18634" y="3704"/>
                      </a:lnTo>
                      <a:lnTo>
                        <a:pt x="18632" y="3700"/>
                      </a:lnTo>
                      <a:lnTo>
                        <a:pt x="18631" y="3698"/>
                      </a:lnTo>
                      <a:lnTo>
                        <a:pt x="18648" y="3717"/>
                      </a:lnTo>
                      <a:lnTo>
                        <a:pt x="18657" y="3726"/>
                      </a:lnTo>
                      <a:lnTo>
                        <a:pt x="18652" y="3718"/>
                      </a:lnTo>
                      <a:lnTo>
                        <a:pt x="18645" y="3708"/>
                      </a:lnTo>
                      <a:lnTo>
                        <a:pt x="18621" y="3680"/>
                      </a:lnTo>
                      <a:lnTo>
                        <a:pt x="18610" y="3668"/>
                      </a:lnTo>
                      <a:lnTo>
                        <a:pt x="18616" y="3671"/>
                      </a:lnTo>
                      <a:lnTo>
                        <a:pt x="18650" y="3700"/>
                      </a:lnTo>
                      <a:lnTo>
                        <a:pt x="18636" y="3681"/>
                      </a:lnTo>
                      <a:lnTo>
                        <a:pt x="18634" y="3675"/>
                      </a:lnTo>
                      <a:lnTo>
                        <a:pt x="18626" y="3663"/>
                      </a:lnTo>
                      <a:lnTo>
                        <a:pt x="18623" y="3653"/>
                      </a:lnTo>
                      <a:lnTo>
                        <a:pt x="18618" y="3647"/>
                      </a:lnTo>
                      <a:lnTo>
                        <a:pt x="18613" y="3640"/>
                      </a:lnTo>
                      <a:lnTo>
                        <a:pt x="18617" y="3640"/>
                      </a:lnTo>
                      <a:lnTo>
                        <a:pt x="18613" y="3633"/>
                      </a:lnTo>
                      <a:lnTo>
                        <a:pt x="18597" y="3612"/>
                      </a:lnTo>
                      <a:lnTo>
                        <a:pt x="18575" y="3584"/>
                      </a:lnTo>
                      <a:lnTo>
                        <a:pt x="18567" y="3572"/>
                      </a:lnTo>
                      <a:lnTo>
                        <a:pt x="18537" y="3536"/>
                      </a:lnTo>
                      <a:lnTo>
                        <a:pt x="18519" y="3516"/>
                      </a:lnTo>
                      <a:lnTo>
                        <a:pt x="18462" y="3449"/>
                      </a:lnTo>
                      <a:lnTo>
                        <a:pt x="18435" y="3420"/>
                      </a:lnTo>
                      <a:lnTo>
                        <a:pt x="18412" y="3393"/>
                      </a:lnTo>
                      <a:lnTo>
                        <a:pt x="18389" y="3370"/>
                      </a:lnTo>
                      <a:lnTo>
                        <a:pt x="18361" y="3340"/>
                      </a:lnTo>
                      <a:lnTo>
                        <a:pt x="18355" y="3336"/>
                      </a:lnTo>
                      <a:lnTo>
                        <a:pt x="18345" y="3327"/>
                      </a:lnTo>
                      <a:lnTo>
                        <a:pt x="18286" y="3269"/>
                      </a:lnTo>
                      <a:lnTo>
                        <a:pt x="18272" y="3254"/>
                      </a:lnTo>
                      <a:lnTo>
                        <a:pt x="18257" y="3237"/>
                      </a:lnTo>
                      <a:lnTo>
                        <a:pt x="18246" y="3226"/>
                      </a:lnTo>
                      <a:lnTo>
                        <a:pt x="18234" y="3216"/>
                      </a:lnTo>
                      <a:lnTo>
                        <a:pt x="18205" y="3187"/>
                      </a:lnTo>
                      <a:lnTo>
                        <a:pt x="18181" y="3164"/>
                      </a:lnTo>
                      <a:lnTo>
                        <a:pt x="18162" y="3146"/>
                      </a:lnTo>
                      <a:lnTo>
                        <a:pt x="18150" y="3134"/>
                      </a:lnTo>
                      <a:lnTo>
                        <a:pt x="18105" y="3089"/>
                      </a:lnTo>
                      <a:lnTo>
                        <a:pt x="18063" y="3049"/>
                      </a:lnTo>
                      <a:lnTo>
                        <a:pt x="18028" y="3016"/>
                      </a:lnTo>
                      <a:lnTo>
                        <a:pt x="18012" y="3002"/>
                      </a:lnTo>
                      <a:lnTo>
                        <a:pt x="17958" y="2952"/>
                      </a:lnTo>
                      <a:lnTo>
                        <a:pt x="17931" y="2930"/>
                      </a:lnTo>
                      <a:lnTo>
                        <a:pt x="17914" y="2914"/>
                      </a:lnTo>
                      <a:lnTo>
                        <a:pt x="17891" y="2897"/>
                      </a:lnTo>
                      <a:lnTo>
                        <a:pt x="17870" y="2879"/>
                      </a:lnTo>
                      <a:lnTo>
                        <a:pt x="17860" y="2872"/>
                      </a:lnTo>
                      <a:lnTo>
                        <a:pt x="17847" y="2862"/>
                      </a:lnTo>
                      <a:lnTo>
                        <a:pt x="17786" y="2807"/>
                      </a:lnTo>
                      <a:lnTo>
                        <a:pt x="17751" y="2778"/>
                      </a:lnTo>
                      <a:lnTo>
                        <a:pt x="17711" y="2747"/>
                      </a:lnTo>
                      <a:lnTo>
                        <a:pt x="17692" y="2729"/>
                      </a:lnTo>
                      <a:lnTo>
                        <a:pt x="17670" y="2710"/>
                      </a:lnTo>
                      <a:lnTo>
                        <a:pt x="17655" y="2697"/>
                      </a:lnTo>
                      <a:lnTo>
                        <a:pt x="17624" y="2670"/>
                      </a:lnTo>
                      <a:lnTo>
                        <a:pt x="17606" y="2654"/>
                      </a:lnTo>
                      <a:lnTo>
                        <a:pt x="17591" y="2644"/>
                      </a:lnTo>
                      <a:lnTo>
                        <a:pt x="17563" y="2625"/>
                      </a:lnTo>
                      <a:lnTo>
                        <a:pt x="17533" y="2603"/>
                      </a:lnTo>
                      <a:lnTo>
                        <a:pt x="17533" y="2605"/>
                      </a:lnTo>
                      <a:lnTo>
                        <a:pt x="17530" y="2603"/>
                      </a:lnTo>
                      <a:lnTo>
                        <a:pt x="17522" y="2598"/>
                      </a:lnTo>
                      <a:lnTo>
                        <a:pt x="17516" y="2595"/>
                      </a:lnTo>
                      <a:lnTo>
                        <a:pt x="17509" y="2589"/>
                      </a:lnTo>
                      <a:lnTo>
                        <a:pt x="17499" y="2583"/>
                      </a:lnTo>
                      <a:lnTo>
                        <a:pt x="17493" y="2578"/>
                      </a:lnTo>
                      <a:lnTo>
                        <a:pt x="17460" y="2556"/>
                      </a:lnTo>
                      <a:lnTo>
                        <a:pt x="17444" y="2548"/>
                      </a:lnTo>
                      <a:lnTo>
                        <a:pt x="17441" y="2548"/>
                      </a:lnTo>
                      <a:cubicBezTo>
                        <a:pt x="17438" y="2547"/>
                        <a:pt x="17435" y="2545"/>
                        <a:pt x="17432" y="2543"/>
                      </a:cubicBezTo>
                      <a:lnTo>
                        <a:pt x="17411" y="2527"/>
                      </a:lnTo>
                      <a:lnTo>
                        <a:pt x="17407" y="2524"/>
                      </a:lnTo>
                      <a:lnTo>
                        <a:pt x="17403" y="2522"/>
                      </a:lnTo>
                      <a:lnTo>
                        <a:pt x="17405" y="2525"/>
                      </a:lnTo>
                      <a:lnTo>
                        <a:pt x="17405" y="2526"/>
                      </a:lnTo>
                      <a:lnTo>
                        <a:pt x="17366" y="2508"/>
                      </a:lnTo>
                      <a:lnTo>
                        <a:pt x="17337" y="2491"/>
                      </a:lnTo>
                      <a:lnTo>
                        <a:pt x="17309" y="2471"/>
                      </a:lnTo>
                      <a:lnTo>
                        <a:pt x="17300" y="2466"/>
                      </a:lnTo>
                      <a:lnTo>
                        <a:pt x="17280" y="2455"/>
                      </a:lnTo>
                      <a:lnTo>
                        <a:pt x="17250" y="2434"/>
                      </a:lnTo>
                      <a:lnTo>
                        <a:pt x="17222" y="2416"/>
                      </a:lnTo>
                      <a:lnTo>
                        <a:pt x="17196" y="2395"/>
                      </a:lnTo>
                      <a:lnTo>
                        <a:pt x="17173" y="2379"/>
                      </a:lnTo>
                      <a:lnTo>
                        <a:pt x="17158" y="2368"/>
                      </a:lnTo>
                      <a:lnTo>
                        <a:pt x="17143" y="2359"/>
                      </a:lnTo>
                      <a:lnTo>
                        <a:pt x="17123" y="2345"/>
                      </a:lnTo>
                      <a:lnTo>
                        <a:pt x="17123" y="2349"/>
                      </a:lnTo>
                      <a:lnTo>
                        <a:pt x="17124" y="2353"/>
                      </a:lnTo>
                      <a:lnTo>
                        <a:pt x="17125" y="2360"/>
                      </a:lnTo>
                      <a:lnTo>
                        <a:pt x="17121" y="2360"/>
                      </a:lnTo>
                      <a:lnTo>
                        <a:pt x="17101" y="2345"/>
                      </a:lnTo>
                      <a:lnTo>
                        <a:pt x="17088" y="2339"/>
                      </a:lnTo>
                      <a:lnTo>
                        <a:pt x="17068" y="2331"/>
                      </a:lnTo>
                      <a:lnTo>
                        <a:pt x="17074" y="2341"/>
                      </a:lnTo>
                      <a:lnTo>
                        <a:pt x="17073" y="2350"/>
                      </a:lnTo>
                      <a:lnTo>
                        <a:pt x="17071" y="2350"/>
                      </a:lnTo>
                      <a:lnTo>
                        <a:pt x="17067" y="2346"/>
                      </a:lnTo>
                      <a:lnTo>
                        <a:pt x="17055" y="2328"/>
                      </a:lnTo>
                      <a:lnTo>
                        <a:pt x="17035" y="2313"/>
                      </a:lnTo>
                      <a:lnTo>
                        <a:pt x="17021" y="2303"/>
                      </a:lnTo>
                      <a:lnTo>
                        <a:pt x="17010" y="2300"/>
                      </a:lnTo>
                      <a:lnTo>
                        <a:pt x="17017" y="2310"/>
                      </a:lnTo>
                      <a:lnTo>
                        <a:pt x="17017" y="2319"/>
                      </a:lnTo>
                      <a:lnTo>
                        <a:pt x="17013" y="2318"/>
                      </a:lnTo>
                      <a:lnTo>
                        <a:pt x="17024" y="2337"/>
                      </a:lnTo>
                      <a:lnTo>
                        <a:pt x="17023" y="2352"/>
                      </a:lnTo>
                      <a:lnTo>
                        <a:pt x="17010" y="2351"/>
                      </a:lnTo>
                      <a:lnTo>
                        <a:pt x="17008" y="2353"/>
                      </a:lnTo>
                      <a:lnTo>
                        <a:pt x="17012" y="2370"/>
                      </a:lnTo>
                      <a:lnTo>
                        <a:pt x="17010" y="2372"/>
                      </a:lnTo>
                      <a:lnTo>
                        <a:pt x="17013" y="2377"/>
                      </a:lnTo>
                      <a:lnTo>
                        <a:pt x="17049" y="2411"/>
                      </a:lnTo>
                      <a:lnTo>
                        <a:pt x="17060" y="2426"/>
                      </a:lnTo>
                      <a:lnTo>
                        <a:pt x="17074" y="2451"/>
                      </a:lnTo>
                      <a:lnTo>
                        <a:pt x="17080" y="2455"/>
                      </a:lnTo>
                      <a:lnTo>
                        <a:pt x="17085" y="2455"/>
                      </a:lnTo>
                      <a:lnTo>
                        <a:pt x="17094" y="2459"/>
                      </a:lnTo>
                      <a:lnTo>
                        <a:pt x="17105" y="2463"/>
                      </a:lnTo>
                      <a:lnTo>
                        <a:pt x="17126" y="2473"/>
                      </a:lnTo>
                      <a:lnTo>
                        <a:pt x="17143" y="2483"/>
                      </a:lnTo>
                      <a:lnTo>
                        <a:pt x="17173" y="2503"/>
                      </a:lnTo>
                      <a:lnTo>
                        <a:pt x="17180" y="2510"/>
                      </a:lnTo>
                      <a:lnTo>
                        <a:pt x="17191" y="2520"/>
                      </a:lnTo>
                      <a:lnTo>
                        <a:pt x="17194" y="2525"/>
                      </a:lnTo>
                      <a:lnTo>
                        <a:pt x="17184" y="2518"/>
                      </a:lnTo>
                      <a:lnTo>
                        <a:pt x="17167" y="2506"/>
                      </a:lnTo>
                      <a:lnTo>
                        <a:pt x="17140" y="2486"/>
                      </a:lnTo>
                      <a:lnTo>
                        <a:pt x="17126" y="2479"/>
                      </a:lnTo>
                      <a:lnTo>
                        <a:pt x="17126" y="2482"/>
                      </a:lnTo>
                      <a:cubicBezTo>
                        <a:pt x="17127" y="2483"/>
                        <a:pt x="17128" y="2484"/>
                        <a:pt x="17129" y="2485"/>
                      </a:cubicBezTo>
                      <a:lnTo>
                        <a:pt x="17142" y="2496"/>
                      </a:lnTo>
                      <a:lnTo>
                        <a:pt x="17171" y="2515"/>
                      </a:lnTo>
                      <a:lnTo>
                        <a:pt x="17205" y="2544"/>
                      </a:lnTo>
                      <a:lnTo>
                        <a:pt x="17223" y="2563"/>
                      </a:lnTo>
                      <a:lnTo>
                        <a:pt x="17251" y="2596"/>
                      </a:lnTo>
                      <a:lnTo>
                        <a:pt x="17255" y="2601"/>
                      </a:lnTo>
                      <a:lnTo>
                        <a:pt x="17253" y="2602"/>
                      </a:lnTo>
                      <a:lnTo>
                        <a:pt x="17242" y="2592"/>
                      </a:lnTo>
                      <a:lnTo>
                        <a:pt x="17220" y="2572"/>
                      </a:lnTo>
                      <a:lnTo>
                        <a:pt x="17194" y="2554"/>
                      </a:lnTo>
                      <a:lnTo>
                        <a:pt x="17180" y="2541"/>
                      </a:lnTo>
                      <a:lnTo>
                        <a:pt x="17173" y="2535"/>
                      </a:lnTo>
                      <a:lnTo>
                        <a:pt x="17183" y="2551"/>
                      </a:lnTo>
                      <a:lnTo>
                        <a:pt x="17185" y="2559"/>
                      </a:lnTo>
                      <a:lnTo>
                        <a:pt x="17186" y="2566"/>
                      </a:lnTo>
                      <a:lnTo>
                        <a:pt x="17179" y="2560"/>
                      </a:lnTo>
                      <a:lnTo>
                        <a:pt x="17175" y="2555"/>
                      </a:lnTo>
                      <a:lnTo>
                        <a:pt x="17168" y="2549"/>
                      </a:lnTo>
                      <a:lnTo>
                        <a:pt x="17144" y="2531"/>
                      </a:lnTo>
                      <a:lnTo>
                        <a:pt x="17151" y="2541"/>
                      </a:lnTo>
                      <a:lnTo>
                        <a:pt x="17162" y="2553"/>
                      </a:lnTo>
                      <a:lnTo>
                        <a:pt x="17188" y="2576"/>
                      </a:lnTo>
                      <a:lnTo>
                        <a:pt x="17197" y="2583"/>
                      </a:lnTo>
                      <a:lnTo>
                        <a:pt x="17201" y="2581"/>
                      </a:lnTo>
                      <a:lnTo>
                        <a:pt x="17199" y="2576"/>
                      </a:lnTo>
                      <a:lnTo>
                        <a:pt x="17230" y="2595"/>
                      </a:lnTo>
                      <a:lnTo>
                        <a:pt x="17235" y="2604"/>
                      </a:lnTo>
                      <a:lnTo>
                        <a:pt x="17244" y="2614"/>
                      </a:lnTo>
                      <a:lnTo>
                        <a:pt x="17256" y="2624"/>
                      </a:lnTo>
                      <a:lnTo>
                        <a:pt x="17258" y="2629"/>
                      </a:lnTo>
                      <a:lnTo>
                        <a:pt x="17246" y="2625"/>
                      </a:lnTo>
                      <a:lnTo>
                        <a:pt x="17228" y="2615"/>
                      </a:lnTo>
                      <a:lnTo>
                        <a:pt x="17191" y="2597"/>
                      </a:lnTo>
                      <a:lnTo>
                        <a:pt x="17176" y="2588"/>
                      </a:lnTo>
                      <a:lnTo>
                        <a:pt x="17162" y="2582"/>
                      </a:lnTo>
                      <a:lnTo>
                        <a:pt x="17157" y="2580"/>
                      </a:lnTo>
                      <a:lnTo>
                        <a:pt x="17162" y="2586"/>
                      </a:lnTo>
                      <a:lnTo>
                        <a:pt x="17171" y="2597"/>
                      </a:lnTo>
                      <a:cubicBezTo>
                        <a:pt x="17177" y="2606"/>
                        <a:pt x="17184" y="2615"/>
                        <a:pt x="17191" y="2623"/>
                      </a:cubicBezTo>
                      <a:lnTo>
                        <a:pt x="17217" y="2655"/>
                      </a:lnTo>
                      <a:lnTo>
                        <a:pt x="17228" y="2681"/>
                      </a:lnTo>
                      <a:lnTo>
                        <a:pt x="17233" y="2689"/>
                      </a:lnTo>
                      <a:lnTo>
                        <a:pt x="17234" y="2693"/>
                      </a:lnTo>
                      <a:lnTo>
                        <a:pt x="17223" y="2691"/>
                      </a:lnTo>
                      <a:lnTo>
                        <a:pt x="17215" y="2686"/>
                      </a:lnTo>
                      <a:lnTo>
                        <a:pt x="17208" y="2682"/>
                      </a:lnTo>
                      <a:lnTo>
                        <a:pt x="17171" y="2651"/>
                      </a:lnTo>
                      <a:lnTo>
                        <a:pt x="17153" y="2633"/>
                      </a:lnTo>
                      <a:lnTo>
                        <a:pt x="17105" y="2590"/>
                      </a:lnTo>
                      <a:lnTo>
                        <a:pt x="17076" y="2569"/>
                      </a:lnTo>
                      <a:lnTo>
                        <a:pt x="17061" y="2557"/>
                      </a:lnTo>
                      <a:lnTo>
                        <a:pt x="17027" y="2527"/>
                      </a:lnTo>
                      <a:lnTo>
                        <a:pt x="17001" y="2505"/>
                      </a:lnTo>
                      <a:lnTo>
                        <a:pt x="16979" y="2487"/>
                      </a:lnTo>
                      <a:lnTo>
                        <a:pt x="16957" y="2469"/>
                      </a:lnTo>
                      <a:lnTo>
                        <a:pt x="16929" y="2448"/>
                      </a:lnTo>
                      <a:lnTo>
                        <a:pt x="16919" y="2438"/>
                      </a:lnTo>
                      <a:lnTo>
                        <a:pt x="16859" y="2397"/>
                      </a:lnTo>
                      <a:lnTo>
                        <a:pt x="16847" y="2389"/>
                      </a:lnTo>
                      <a:lnTo>
                        <a:pt x="16833" y="2382"/>
                      </a:lnTo>
                      <a:lnTo>
                        <a:pt x="16825" y="2377"/>
                      </a:lnTo>
                      <a:lnTo>
                        <a:pt x="16757" y="2330"/>
                      </a:lnTo>
                      <a:lnTo>
                        <a:pt x="16722" y="2302"/>
                      </a:lnTo>
                      <a:lnTo>
                        <a:pt x="16687" y="2280"/>
                      </a:lnTo>
                      <a:lnTo>
                        <a:pt x="16663" y="2258"/>
                      </a:lnTo>
                      <a:lnTo>
                        <a:pt x="16656" y="2253"/>
                      </a:lnTo>
                      <a:lnTo>
                        <a:pt x="16636" y="2240"/>
                      </a:lnTo>
                      <a:lnTo>
                        <a:pt x="16617" y="2225"/>
                      </a:lnTo>
                      <a:lnTo>
                        <a:pt x="16609" y="2220"/>
                      </a:lnTo>
                      <a:lnTo>
                        <a:pt x="16582" y="2204"/>
                      </a:lnTo>
                      <a:lnTo>
                        <a:pt x="16539" y="2168"/>
                      </a:lnTo>
                      <a:lnTo>
                        <a:pt x="16529" y="2162"/>
                      </a:lnTo>
                      <a:lnTo>
                        <a:pt x="16473" y="2136"/>
                      </a:lnTo>
                      <a:lnTo>
                        <a:pt x="16455" y="2125"/>
                      </a:lnTo>
                      <a:lnTo>
                        <a:pt x="16428" y="2107"/>
                      </a:lnTo>
                      <a:lnTo>
                        <a:pt x="16391" y="2079"/>
                      </a:lnTo>
                      <a:lnTo>
                        <a:pt x="16359" y="2057"/>
                      </a:lnTo>
                      <a:lnTo>
                        <a:pt x="16337" y="2043"/>
                      </a:lnTo>
                      <a:lnTo>
                        <a:pt x="16287" y="2016"/>
                      </a:lnTo>
                      <a:lnTo>
                        <a:pt x="16248" y="1991"/>
                      </a:lnTo>
                      <a:lnTo>
                        <a:pt x="16221" y="1971"/>
                      </a:lnTo>
                      <a:lnTo>
                        <a:pt x="16163" y="1927"/>
                      </a:lnTo>
                      <a:lnTo>
                        <a:pt x="16145" y="1907"/>
                      </a:lnTo>
                      <a:lnTo>
                        <a:pt x="16113" y="1882"/>
                      </a:lnTo>
                      <a:lnTo>
                        <a:pt x="16097" y="1866"/>
                      </a:lnTo>
                      <a:lnTo>
                        <a:pt x="16077" y="1843"/>
                      </a:lnTo>
                      <a:lnTo>
                        <a:pt x="15999" y="1775"/>
                      </a:lnTo>
                      <a:lnTo>
                        <a:pt x="15989" y="1763"/>
                      </a:lnTo>
                      <a:lnTo>
                        <a:pt x="15990" y="1760"/>
                      </a:lnTo>
                      <a:lnTo>
                        <a:pt x="15999" y="1757"/>
                      </a:lnTo>
                      <a:lnTo>
                        <a:pt x="15993" y="1751"/>
                      </a:lnTo>
                      <a:lnTo>
                        <a:pt x="15972" y="1735"/>
                      </a:lnTo>
                      <a:lnTo>
                        <a:pt x="15934" y="1718"/>
                      </a:lnTo>
                      <a:lnTo>
                        <a:pt x="15924" y="1712"/>
                      </a:lnTo>
                      <a:lnTo>
                        <a:pt x="15915" y="1697"/>
                      </a:lnTo>
                      <a:lnTo>
                        <a:pt x="15899" y="1683"/>
                      </a:lnTo>
                      <a:lnTo>
                        <a:pt x="15877" y="1656"/>
                      </a:lnTo>
                      <a:lnTo>
                        <a:pt x="15861" y="1646"/>
                      </a:lnTo>
                      <a:lnTo>
                        <a:pt x="15836" y="1631"/>
                      </a:lnTo>
                      <a:lnTo>
                        <a:pt x="15804" y="1607"/>
                      </a:lnTo>
                      <a:lnTo>
                        <a:pt x="15806" y="1597"/>
                      </a:lnTo>
                      <a:lnTo>
                        <a:pt x="15788" y="1583"/>
                      </a:lnTo>
                      <a:lnTo>
                        <a:pt x="15772" y="1571"/>
                      </a:lnTo>
                      <a:lnTo>
                        <a:pt x="15757" y="1565"/>
                      </a:lnTo>
                      <a:lnTo>
                        <a:pt x="15759" y="1569"/>
                      </a:lnTo>
                      <a:lnTo>
                        <a:pt x="15773" y="1579"/>
                      </a:lnTo>
                      <a:lnTo>
                        <a:pt x="15767" y="1579"/>
                      </a:lnTo>
                      <a:lnTo>
                        <a:pt x="15750" y="1572"/>
                      </a:lnTo>
                      <a:lnTo>
                        <a:pt x="15748" y="1565"/>
                      </a:lnTo>
                      <a:lnTo>
                        <a:pt x="15732" y="1553"/>
                      </a:lnTo>
                      <a:lnTo>
                        <a:pt x="15725" y="1549"/>
                      </a:lnTo>
                      <a:lnTo>
                        <a:pt x="15723" y="1549"/>
                      </a:lnTo>
                      <a:lnTo>
                        <a:pt x="15723" y="1551"/>
                      </a:lnTo>
                      <a:lnTo>
                        <a:pt x="15719" y="1553"/>
                      </a:lnTo>
                      <a:lnTo>
                        <a:pt x="15690" y="1538"/>
                      </a:lnTo>
                      <a:lnTo>
                        <a:pt x="15677" y="1529"/>
                      </a:lnTo>
                      <a:lnTo>
                        <a:pt x="15659" y="1516"/>
                      </a:lnTo>
                      <a:lnTo>
                        <a:pt x="15630" y="1485"/>
                      </a:lnTo>
                      <a:lnTo>
                        <a:pt x="15622" y="1479"/>
                      </a:lnTo>
                      <a:lnTo>
                        <a:pt x="15618" y="1472"/>
                      </a:lnTo>
                      <a:lnTo>
                        <a:pt x="15605" y="1460"/>
                      </a:lnTo>
                      <a:lnTo>
                        <a:pt x="15619" y="1469"/>
                      </a:lnTo>
                      <a:lnTo>
                        <a:pt x="15627" y="1473"/>
                      </a:lnTo>
                      <a:lnTo>
                        <a:pt x="15616" y="1464"/>
                      </a:lnTo>
                      <a:lnTo>
                        <a:pt x="15611" y="1458"/>
                      </a:lnTo>
                      <a:lnTo>
                        <a:pt x="15605" y="1453"/>
                      </a:lnTo>
                      <a:lnTo>
                        <a:pt x="15600" y="1451"/>
                      </a:lnTo>
                      <a:lnTo>
                        <a:pt x="15590" y="1447"/>
                      </a:lnTo>
                      <a:lnTo>
                        <a:pt x="15580" y="1442"/>
                      </a:lnTo>
                      <a:lnTo>
                        <a:pt x="15573" y="1438"/>
                      </a:lnTo>
                      <a:lnTo>
                        <a:pt x="15564" y="1431"/>
                      </a:lnTo>
                      <a:lnTo>
                        <a:pt x="15552" y="1421"/>
                      </a:lnTo>
                      <a:lnTo>
                        <a:pt x="15546" y="1413"/>
                      </a:lnTo>
                      <a:lnTo>
                        <a:pt x="15544" y="1400"/>
                      </a:lnTo>
                      <a:lnTo>
                        <a:pt x="15537" y="1392"/>
                      </a:lnTo>
                      <a:lnTo>
                        <a:pt x="15523" y="1382"/>
                      </a:lnTo>
                      <a:lnTo>
                        <a:pt x="15519" y="1379"/>
                      </a:lnTo>
                      <a:lnTo>
                        <a:pt x="15518" y="1375"/>
                      </a:lnTo>
                      <a:lnTo>
                        <a:pt x="15547" y="1392"/>
                      </a:lnTo>
                      <a:lnTo>
                        <a:pt x="15569" y="1407"/>
                      </a:lnTo>
                      <a:lnTo>
                        <a:pt x="15585" y="1420"/>
                      </a:lnTo>
                      <a:lnTo>
                        <a:pt x="15625" y="1444"/>
                      </a:lnTo>
                      <a:lnTo>
                        <a:pt x="15632" y="1437"/>
                      </a:lnTo>
                      <a:lnTo>
                        <a:pt x="15603" y="1415"/>
                      </a:lnTo>
                      <a:lnTo>
                        <a:pt x="15567" y="1392"/>
                      </a:lnTo>
                      <a:lnTo>
                        <a:pt x="15551" y="1385"/>
                      </a:lnTo>
                      <a:lnTo>
                        <a:pt x="15535" y="1376"/>
                      </a:lnTo>
                      <a:lnTo>
                        <a:pt x="15529" y="1372"/>
                      </a:lnTo>
                      <a:lnTo>
                        <a:pt x="15523" y="1363"/>
                      </a:lnTo>
                      <a:lnTo>
                        <a:pt x="15506" y="1349"/>
                      </a:lnTo>
                      <a:lnTo>
                        <a:pt x="15500" y="1345"/>
                      </a:lnTo>
                      <a:lnTo>
                        <a:pt x="15467" y="1331"/>
                      </a:lnTo>
                      <a:lnTo>
                        <a:pt x="15457" y="1325"/>
                      </a:lnTo>
                      <a:lnTo>
                        <a:pt x="15451" y="1320"/>
                      </a:lnTo>
                      <a:lnTo>
                        <a:pt x="15430" y="1313"/>
                      </a:lnTo>
                      <a:lnTo>
                        <a:pt x="15401" y="1294"/>
                      </a:lnTo>
                      <a:lnTo>
                        <a:pt x="15396" y="1285"/>
                      </a:lnTo>
                      <a:lnTo>
                        <a:pt x="15391" y="1279"/>
                      </a:lnTo>
                      <a:lnTo>
                        <a:pt x="15367" y="1265"/>
                      </a:lnTo>
                      <a:lnTo>
                        <a:pt x="15348" y="1257"/>
                      </a:lnTo>
                      <a:lnTo>
                        <a:pt x="15338" y="1251"/>
                      </a:lnTo>
                      <a:lnTo>
                        <a:pt x="15326" y="1240"/>
                      </a:lnTo>
                      <a:lnTo>
                        <a:pt x="15311" y="1232"/>
                      </a:lnTo>
                      <a:lnTo>
                        <a:pt x="15294" y="1221"/>
                      </a:lnTo>
                      <a:lnTo>
                        <a:pt x="15282" y="1213"/>
                      </a:lnTo>
                      <a:lnTo>
                        <a:pt x="15274" y="1213"/>
                      </a:lnTo>
                      <a:lnTo>
                        <a:pt x="15263" y="1210"/>
                      </a:lnTo>
                      <a:lnTo>
                        <a:pt x="15270" y="1220"/>
                      </a:lnTo>
                      <a:lnTo>
                        <a:pt x="15293" y="1239"/>
                      </a:lnTo>
                      <a:lnTo>
                        <a:pt x="15318" y="1252"/>
                      </a:lnTo>
                      <a:lnTo>
                        <a:pt x="15326" y="1257"/>
                      </a:lnTo>
                      <a:lnTo>
                        <a:pt x="15330" y="1261"/>
                      </a:lnTo>
                      <a:lnTo>
                        <a:pt x="15330" y="1263"/>
                      </a:lnTo>
                      <a:lnTo>
                        <a:pt x="15317" y="1259"/>
                      </a:lnTo>
                      <a:lnTo>
                        <a:pt x="15305" y="1255"/>
                      </a:lnTo>
                      <a:lnTo>
                        <a:pt x="15297" y="1253"/>
                      </a:lnTo>
                      <a:lnTo>
                        <a:pt x="15284" y="1250"/>
                      </a:lnTo>
                      <a:lnTo>
                        <a:pt x="15271" y="1244"/>
                      </a:lnTo>
                      <a:lnTo>
                        <a:pt x="15266" y="1241"/>
                      </a:lnTo>
                      <a:lnTo>
                        <a:pt x="15232" y="1231"/>
                      </a:lnTo>
                      <a:lnTo>
                        <a:pt x="15168" y="1205"/>
                      </a:lnTo>
                      <a:lnTo>
                        <a:pt x="15111" y="1179"/>
                      </a:lnTo>
                      <a:lnTo>
                        <a:pt x="15072" y="1163"/>
                      </a:lnTo>
                      <a:lnTo>
                        <a:pt x="15050" y="1154"/>
                      </a:lnTo>
                      <a:lnTo>
                        <a:pt x="15009" y="1141"/>
                      </a:lnTo>
                      <a:lnTo>
                        <a:pt x="14968" y="1125"/>
                      </a:lnTo>
                      <a:lnTo>
                        <a:pt x="14950" y="1118"/>
                      </a:lnTo>
                      <a:lnTo>
                        <a:pt x="14931" y="1110"/>
                      </a:lnTo>
                      <a:lnTo>
                        <a:pt x="14904" y="1106"/>
                      </a:lnTo>
                      <a:lnTo>
                        <a:pt x="14889" y="1100"/>
                      </a:lnTo>
                      <a:lnTo>
                        <a:pt x="14877" y="1094"/>
                      </a:lnTo>
                      <a:lnTo>
                        <a:pt x="14848" y="1084"/>
                      </a:lnTo>
                      <a:lnTo>
                        <a:pt x="14816" y="1069"/>
                      </a:lnTo>
                      <a:lnTo>
                        <a:pt x="14802" y="1064"/>
                      </a:lnTo>
                      <a:lnTo>
                        <a:pt x="14775" y="1048"/>
                      </a:lnTo>
                      <a:lnTo>
                        <a:pt x="14757" y="1035"/>
                      </a:lnTo>
                      <a:lnTo>
                        <a:pt x="14750" y="1031"/>
                      </a:lnTo>
                      <a:lnTo>
                        <a:pt x="14727" y="1022"/>
                      </a:lnTo>
                      <a:lnTo>
                        <a:pt x="14711" y="1012"/>
                      </a:lnTo>
                      <a:lnTo>
                        <a:pt x="14683" y="998"/>
                      </a:lnTo>
                      <a:lnTo>
                        <a:pt x="14654" y="986"/>
                      </a:lnTo>
                      <a:lnTo>
                        <a:pt x="14644" y="981"/>
                      </a:lnTo>
                      <a:lnTo>
                        <a:pt x="14636" y="976"/>
                      </a:lnTo>
                      <a:lnTo>
                        <a:pt x="14637" y="970"/>
                      </a:lnTo>
                      <a:lnTo>
                        <a:pt x="14633" y="966"/>
                      </a:lnTo>
                      <a:lnTo>
                        <a:pt x="14635" y="964"/>
                      </a:lnTo>
                      <a:lnTo>
                        <a:pt x="14616" y="956"/>
                      </a:lnTo>
                      <a:lnTo>
                        <a:pt x="14561" y="934"/>
                      </a:lnTo>
                      <a:lnTo>
                        <a:pt x="14556" y="931"/>
                      </a:lnTo>
                      <a:lnTo>
                        <a:pt x="14551" y="928"/>
                      </a:lnTo>
                      <a:lnTo>
                        <a:pt x="14556" y="928"/>
                      </a:lnTo>
                      <a:lnTo>
                        <a:pt x="14561" y="928"/>
                      </a:lnTo>
                      <a:lnTo>
                        <a:pt x="14582" y="932"/>
                      </a:lnTo>
                      <a:lnTo>
                        <a:pt x="14601" y="936"/>
                      </a:lnTo>
                      <a:lnTo>
                        <a:pt x="14644" y="948"/>
                      </a:lnTo>
                      <a:lnTo>
                        <a:pt x="14651" y="950"/>
                      </a:lnTo>
                      <a:lnTo>
                        <a:pt x="14655" y="949"/>
                      </a:lnTo>
                      <a:lnTo>
                        <a:pt x="14662" y="948"/>
                      </a:lnTo>
                      <a:lnTo>
                        <a:pt x="14684" y="954"/>
                      </a:lnTo>
                      <a:lnTo>
                        <a:pt x="14694" y="956"/>
                      </a:lnTo>
                      <a:lnTo>
                        <a:pt x="14687" y="952"/>
                      </a:lnTo>
                      <a:lnTo>
                        <a:pt x="14670" y="946"/>
                      </a:lnTo>
                      <a:lnTo>
                        <a:pt x="14650" y="937"/>
                      </a:lnTo>
                      <a:lnTo>
                        <a:pt x="14642" y="933"/>
                      </a:lnTo>
                      <a:lnTo>
                        <a:pt x="14635" y="928"/>
                      </a:lnTo>
                      <a:lnTo>
                        <a:pt x="14669" y="936"/>
                      </a:lnTo>
                      <a:lnTo>
                        <a:pt x="14681" y="938"/>
                      </a:lnTo>
                      <a:lnTo>
                        <a:pt x="14687" y="940"/>
                      </a:lnTo>
                      <a:cubicBezTo>
                        <a:pt x="14689" y="940"/>
                        <a:pt x="14691" y="939"/>
                        <a:pt x="14693" y="940"/>
                      </a:cubicBezTo>
                      <a:lnTo>
                        <a:pt x="14680" y="934"/>
                      </a:lnTo>
                      <a:lnTo>
                        <a:pt x="14669" y="930"/>
                      </a:lnTo>
                      <a:lnTo>
                        <a:pt x="14655" y="925"/>
                      </a:lnTo>
                      <a:lnTo>
                        <a:pt x="14628" y="911"/>
                      </a:lnTo>
                      <a:lnTo>
                        <a:pt x="14601" y="903"/>
                      </a:lnTo>
                      <a:lnTo>
                        <a:pt x="14583" y="898"/>
                      </a:lnTo>
                      <a:lnTo>
                        <a:pt x="14421" y="843"/>
                      </a:lnTo>
                      <a:lnTo>
                        <a:pt x="14390" y="835"/>
                      </a:lnTo>
                      <a:lnTo>
                        <a:pt x="14379" y="829"/>
                      </a:lnTo>
                      <a:lnTo>
                        <a:pt x="14372" y="824"/>
                      </a:lnTo>
                      <a:lnTo>
                        <a:pt x="14363" y="821"/>
                      </a:lnTo>
                      <a:lnTo>
                        <a:pt x="14358" y="820"/>
                      </a:lnTo>
                      <a:lnTo>
                        <a:pt x="14353" y="818"/>
                      </a:lnTo>
                      <a:lnTo>
                        <a:pt x="14344" y="814"/>
                      </a:lnTo>
                      <a:lnTo>
                        <a:pt x="14349" y="811"/>
                      </a:lnTo>
                      <a:lnTo>
                        <a:pt x="14348" y="808"/>
                      </a:lnTo>
                      <a:lnTo>
                        <a:pt x="14342" y="806"/>
                      </a:lnTo>
                      <a:lnTo>
                        <a:pt x="14336" y="804"/>
                      </a:lnTo>
                      <a:lnTo>
                        <a:pt x="14327" y="802"/>
                      </a:lnTo>
                      <a:lnTo>
                        <a:pt x="14319" y="799"/>
                      </a:lnTo>
                      <a:lnTo>
                        <a:pt x="14308" y="797"/>
                      </a:lnTo>
                      <a:lnTo>
                        <a:pt x="14310" y="799"/>
                      </a:lnTo>
                      <a:lnTo>
                        <a:pt x="14322" y="808"/>
                      </a:lnTo>
                      <a:lnTo>
                        <a:pt x="14311" y="807"/>
                      </a:lnTo>
                      <a:lnTo>
                        <a:pt x="14285" y="802"/>
                      </a:lnTo>
                      <a:lnTo>
                        <a:pt x="14276" y="803"/>
                      </a:lnTo>
                      <a:lnTo>
                        <a:pt x="14261" y="802"/>
                      </a:lnTo>
                      <a:lnTo>
                        <a:pt x="14252" y="800"/>
                      </a:lnTo>
                      <a:lnTo>
                        <a:pt x="14245" y="798"/>
                      </a:lnTo>
                      <a:lnTo>
                        <a:pt x="14238" y="796"/>
                      </a:lnTo>
                      <a:lnTo>
                        <a:pt x="14235" y="799"/>
                      </a:lnTo>
                      <a:lnTo>
                        <a:pt x="14225" y="797"/>
                      </a:lnTo>
                      <a:lnTo>
                        <a:pt x="14217" y="796"/>
                      </a:lnTo>
                      <a:lnTo>
                        <a:pt x="14120" y="758"/>
                      </a:lnTo>
                      <a:lnTo>
                        <a:pt x="14104" y="751"/>
                      </a:lnTo>
                      <a:lnTo>
                        <a:pt x="14094" y="744"/>
                      </a:lnTo>
                      <a:lnTo>
                        <a:pt x="14084" y="735"/>
                      </a:lnTo>
                      <a:lnTo>
                        <a:pt x="14066" y="724"/>
                      </a:lnTo>
                      <a:lnTo>
                        <a:pt x="14036" y="710"/>
                      </a:lnTo>
                      <a:lnTo>
                        <a:pt x="14038" y="709"/>
                      </a:lnTo>
                      <a:lnTo>
                        <a:pt x="14050" y="715"/>
                      </a:lnTo>
                      <a:lnTo>
                        <a:pt x="14057" y="717"/>
                      </a:lnTo>
                      <a:lnTo>
                        <a:pt x="14060" y="716"/>
                      </a:lnTo>
                      <a:lnTo>
                        <a:pt x="14064" y="717"/>
                      </a:lnTo>
                      <a:lnTo>
                        <a:pt x="14069" y="720"/>
                      </a:lnTo>
                      <a:lnTo>
                        <a:pt x="14088" y="730"/>
                      </a:lnTo>
                      <a:lnTo>
                        <a:pt x="14104" y="739"/>
                      </a:lnTo>
                      <a:lnTo>
                        <a:pt x="14111" y="742"/>
                      </a:lnTo>
                      <a:lnTo>
                        <a:pt x="14152" y="754"/>
                      </a:lnTo>
                      <a:lnTo>
                        <a:pt x="14164" y="758"/>
                      </a:lnTo>
                      <a:lnTo>
                        <a:pt x="14200" y="762"/>
                      </a:lnTo>
                      <a:lnTo>
                        <a:pt x="14217" y="762"/>
                      </a:lnTo>
                      <a:lnTo>
                        <a:pt x="14238" y="764"/>
                      </a:lnTo>
                      <a:lnTo>
                        <a:pt x="14257" y="769"/>
                      </a:lnTo>
                      <a:lnTo>
                        <a:pt x="14269" y="771"/>
                      </a:lnTo>
                      <a:lnTo>
                        <a:pt x="14281" y="773"/>
                      </a:lnTo>
                      <a:lnTo>
                        <a:pt x="14270" y="765"/>
                      </a:lnTo>
                      <a:lnTo>
                        <a:pt x="14271" y="765"/>
                      </a:lnTo>
                      <a:lnTo>
                        <a:pt x="14274" y="764"/>
                      </a:lnTo>
                      <a:lnTo>
                        <a:pt x="14294" y="769"/>
                      </a:lnTo>
                      <a:lnTo>
                        <a:pt x="14332" y="781"/>
                      </a:lnTo>
                      <a:lnTo>
                        <a:pt x="14337" y="782"/>
                      </a:lnTo>
                      <a:lnTo>
                        <a:pt x="14346" y="783"/>
                      </a:lnTo>
                      <a:lnTo>
                        <a:pt x="14342" y="777"/>
                      </a:lnTo>
                      <a:lnTo>
                        <a:pt x="14358" y="783"/>
                      </a:lnTo>
                      <a:lnTo>
                        <a:pt x="14372" y="788"/>
                      </a:lnTo>
                      <a:lnTo>
                        <a:pt x="14387" y="793"/>
                      </a:lnTo>
                      <a:lnTo>
                        <a:pt x="14424" y="810"/>
                      </a:lnTo>
                      <a:lnTo>
                        <a:pt x="14460" y="822"/>
                      </a:lnTo>
                      <a:lnTo>
                        <a:pt x="14513" y="843"/>
                      </a:lnTo>
                      <a:lnTo>
                        <a:pt x="14538" y="852"/>
                      </a:lnTo>
                      <a:lnTo>
                        <a:pt x="14548" y="855"/>
                      </a:lnTo>
                      <a:lnTo>
                        <a:pt x="14582" y="863"/>
                      </a:lnTo>
                      <a:lnTo>
                        <a:pt x="14598" y="868"/>
                      </a:lnTo>
                      <a:lnTo>
                        <a:pt x="14638" y="884"/>
                      </a:lnTo>
                      <a:lnTo>
                        <a:pt x="14677" y="896"/>
                      </a:lnTo>
                      <a:lnTo>
                        <a:pt x="14732" y="915"/>
                      </a:lnTo>
                      <a:lnTo>
                        <a:pt x="14748" y="922"/>
                      </a:lnTo>
                      <a:lnTo>
                        <a:pt x="14768" y="931"/>
                      </a:lnTo>
                      <a:lnTo>
                        <a:pt x="14801" y="942"/>
                      </a:lnTo>
                      <a:lnTo>
                        <a:pt x="14873" y="970"/>
                      </a:lnTo>
                      <a:lnTo>
                        <a:pt x="14929" y="987"/>
                      </a:lnTo>
                      <a:lnTo>
                        <a:pt x="14952" y="995"/>
                      </a:lnTo>
                      <a:lnTo>
                        <a:pt x="14973" y="1003"/>
                      </a:lnTo>
                      <a:lnTo>
                        <a:pt x="14991" y="1010"/>
                      </a:lnTo>
                      <a:lnTo>
                        <a:pt x="15017" y="1020"/>
                      </a:lnTo>
                      <a:lnTo>
                        <a:pt x="15064" y="1040"/>
                      </a:lnTo>
                      <a:lnTo>
                        <a:pt x="15097" y="1054"/>
                      </a:lnTo>
                      <a:lnTo>
                        <a:pt x="15117" y="1062"/>
                      </a:lnTo>
                      <a:lnTo>
                        <a:pt x="15128" y="1066"/>
                      </a:lnTo>
                      <a:lnTo>
                        <a:pt x="15133" y="1069"/>
                      </a:lnTo>
                      <a:lnTo>
                        <a:pt x="15158" y="1082"/>
                      </a:lnTo>
                      <a:lnTo>
                        <a:pt x="15183" y="1098"/>
                      </a:lnTo>
                      <a:lnTo>
                        <a:pt x="15224" y="1113"/>
                      </a:lnTo>
                      <a:lnTo>
                        <a:pt x="15247" y="1127"/>
                      </a:lnTo>
                      <a:lnTo>
                        <a:pt x="15263" y="1138"/>
                      </a:lnTo>
                      <a:lnTo>
                        <a:pt x="15276" y="1145"/>
                      </a:lnTo>
                      <a:lnTo>
                        <a:pt x="15282" y="1148"/>
                      </a:lnTo>
                      <a:lnTo>
                        <a:pt x="15289" y="1150"/>
                      </a:lnTo>
                      <a:lnTo>
                        <a:pt x="15287" y="1145"/>
                      </a:lnTo>
                      <a:lnTo>
                        <a:pt x="15288" y="1144"/>
                      </a:lnTo>
                      <a:lnTo>
                        <a:pt x="15292" y="1145"/>
                      </a:lnTo>
                      <a:lnTo>
                        <a:pt x="15301" y="1145"/>
                      </a:lnTo>
                      <a:lnTo>
                        <a:pt x="15329" y="1156"/>
                      </a:lnTo>
                      <a:lnTo>
                        <a:pt x="15354" y="1166"/>
                      </a:lnTo>
                      <a:lnTo>
                        <a:pt x="15385" y="1179"/>
                      </a:lnTo>
                      <a:lnTo>
                        <a:pt x="15451" y="1211"/>
                      </a:lnTo>
                      <a:lnTo>
                        <a:pt x="15457" y="1213"/>
                      </a:lnTo>
                      <a:lnTo>
                        <a:pt x="15467" y="1217"/>
                      </a:lnTo>
                      <a:lnTo>
                        <a:pt x="15552" y="1248"/>
                      </a:lnTo>
                      <a:lnTo>
                        <a:pt x="15586" y="1259"/>
                      </a:lnTo>
                      <a:lnTo>
                        <a:pt x="15637" y="1275"/>
                      </a:lnTo>
                      <a:lnTo>
                        <a:pt x="15650" y="1279"/>
                      </a:lnTo>
                      <a:lnTo>
                        <a:pt x="15677" y="1285"/>
                      </a:lnTo>
                      <a:lnTo>
                        <a:pt x="15701" y="1290"/>
                      </a:lnTo>
                      <a:lnTo>
                        <a:pt x="15738" y="1295"/>
                      </a:lnTo>
                      <a:lnTo>
                        <a:pt x="15750" y="1298"/>
                      </a:lnTo>
                      <a:lnTo>
                        <a:pt x="15802" y="1312"/>
                      </a:lnTo>
                      <a:lnTo>
                        <a:pt x="15813" y="1316"/>
                      </a:lnTo>
                      <a:lnTo>
                        <a:pt x="15819" y="1317"/>
                      </a:lnTo>
                      <a:lnTo>
                        <a:pt x="15822" y="1316"/>
                      </a:lnTo>
                      <a:lnTo>
                        <a:pt x="15820" y="1312"/>
                      </a:lnTo>
                      <a:lnTo>
                        <a:pt x="15831" y="1316"/>
                      </a:lnTo>
                      <a:lnTo>
                        <a:pt x="15858" y="1324"/>
                      </a:lnTo>
                      <a:lnTo>
                        <a:pt x="15894" y="1339"/>
                      </a:lnTo>
                      <a:lnTo>
                        <a:pt x="15900" y="1341"/>
                      </a:lnTo>
                      <a:lnTo>
                        <a:pt x="15904" y="1341"/>
                      </a:lnTo>
                      <a:lnTo>
                        <a:pt x="15899" y="1337"/>
                      </a:lnTo>
                      <a:lnTo>
                        <a:pt x="15902" y="1338"/>
                      </a:lnTo>
                      <a:lnTo>
                        <a:pt x="15908" y="1340"/>
                      </a:lnTo>
                      <a:lnTo>
                        <a:pt x="15912" y="1341"/>
                      </a:lnTo>
                      <a:lnTo>
                        <a:pt x="15899" y="1333"/>
                      </a:lnTo>
                      <a:lnTo>
                        <a:pt x="15846" y="1305"/>
                      </a:lnTo>
                      <a:lnTo>
                        <a:pt x="15800" y="1281"/>
                      </a:lnTo>
                      <a:lnTo>
                        <a:pt x="15790" y="1276"/>
                      </a:lnTo>
                      <a:lnTo>
                        <a:pt x="15775" y="1268"/>
                      </a:lnTo>
                      <a:lnTo>
                        <a:pt x="15750" y="1254"/>
                      </a:lnTo>
                      <a:lnTo>
                        <a:pt x="15704" y="1230"/>
                      </a:lnTo>
                      <a:lnTo>
                        <a:pt x="15657" y="1208"/>
                      </a:lnTo>
                      <a:lnTo>
                        <a:pt x="15626" y="1193"/>
                      </a:lnTo>
                      <a:lnTo>
                        <a:pt x="15617" y="1189"/>
                      </a:lnTo>
                      <a:lnTo>
                        <a:pt x="15609" y="1187"/>
                      </a:lnTo>
                      <a:lnTo>
                        <a:pt x="15597" y="1183"/>
                      </a:lnTo>
                      <a:lnTo>
                        <a:pt x="15587" y="1178"/>
                      </a:lnTo>
                      <a:lnTo>
                        <a:pt x="15564" y="1168"/>
                      </a:lnTo>
                      <a:lnTo>
                        <a:pt x="15564" y="1169"/>
                      </a:lnTo>
                      <a:lnTo>
                        <a:pt x="15574" y="1176"/>
                      </a:lnTo>
                      <a:lnTo>
                        <a:pt x="15564" y="1171"/>
                      </a:lnTo>
                      <a:lnTo>
                        <a:pt x="15553" y="1165"/>
                      </a:lnTo>
                      <a:lnTo>
                        <a:pt x="15548" y="1162"/>
                      </a:lnTo>
                      <a:lnTo>
                        <a:pt x="15551" y="1162"/>
                      </a:lnTo>
                      <a:lnTo>
                        <a:pt x="15547" y="1159"/>
                      </a:lnTo>
                      <a:lnTo>
                        <a:pt x="15514" y="1143"/>
                      </a:lnTo>
                      <a:lnTo>
                        <a:pt x="15489" y="1131"/>
                      </a:lnTo>
                      <a:lnTo>
                        <a:pt x="15433" y="1102"/>
                      </a:lnTo>
                      <a:lnTo>
                        <a:pt x="15415" y="1092"/>
                      </a:lnTo>
                      <a:lnTo>
                        <a:pt x="15406" y="1085"/>
                      </a:lnTo>
                      <a:lnTo>
                        <a:pt x="15397" y="1080"/>
                      </a:lnTo>
                      <a:lnTo>
                        <a:pt x="15387" y="1078"/>
                      </a:lnTo>
                      <a:lnTo>
                        <a:pt x="15389" y="1081"/>
                      </a:lnTo>
                      <a:lnTo>
                        <a:pt x="15383" y="1078"/>
                      </a:lnTo>
                      <a:lnTo>
                        <a:pt x="15369" y="1073"/>
                      </a:lnTo>
                      <a:lnTo>
                        <a:pt x="15367" y="1073"/>
                      </a:lnTo>
                      <a:lnTo>
                        <a:pt x="15367" y="1074"/>
                      </a:lnTo>
                      <a:lnTo>
                        <a:pt x="15361" y="1073"/>
                      </a:lnTo>
                      <a:lnTo>
                        <a:pt x="15334" y="1063"/>
                      </a:lnTo>
                      <a:lnTo>
                        <a:pt x="15315" y="1055"/>
                      </a:lnTo>
                      <a:lnTo>
                        <a:pt x="15303" y="1049"/>
                      </a:lnTo>
                      <a:lnTo>
                        <a:pt x="15273" y="1036"/>
                      </a:lnTo>
                      <a:lnTo>
                        <a:pt x="15237" y="1020"/>
                      </a:lnTo>
                      <a:lnTo>
                        <a:pt x="15202" y="1003"/>
                      </a:lnTo>
                      <a:lnTo>
                        <a:pt x="15182" y="993"/>
                      </a:lnTo>
                      <a:lnTo>
                        <a:pt x="15161" y="983"/>
                      </a:lnTo>
                      <a:lnTo>
                        <a:pt x="15150" y="976"/>
                      </a:lnTo>
                      <a:lnTo>
                        <a:pt x="15117" y="958"/>
                      </a:lnTo>
                      <a:lnTo>
                        <a:pt x="15104" y="953"/>
                      </a:lnTo>
                      <a:lnTo>
                        <a:pt x="15067" y="937"/>
                      </a:lnTo>
                      <a:lnTo>
                        <a:pt x="15047" y="928"/>
                      </a:lnTo>
                      <a:lnTo>
                        <a:pt x="15039" y="927"/>
                      </a:lnTo>
                      <a:lnTo>
                        <a:pt x="15038" y="929"/>
                      </a:lnTo>
                      <a:lnTo>
                        <a:pt x="15043" y="934"/>
                      </a:lnTo>
                      <a:lnTo>
                        <a:pt x="15042" y="935"/>
                      </a:lnTo>
                      <a:lnTo>
                        <a:pt x="15034" y="935"/>
                      </a:lnTo>
                      <a:lnTo>
                        <a:pt x="15024" y="933"/>
                      </a:lnTo>
                      <a:lnTo>
                        <a:pt x="15005" y="927"/>
                      </a:lnTo>
                      <a:lnTo>
                        <a:pt x="14974" y="915"/>
                      </a:lnTo>
                      <a:lnTo>
                        <a:pt x="14936" y="903"/>
                      </a:lnTo>
                      <a:lnTo>
                        <a:pt x="14927" y="899"/>
                      </a:lnTo>
                      <a:lnTo>
                        <a:pt x="14903" y="888"/>
                      </a:lnTo>
                      <a:lnTo>
                        <a:pt x="14886" y="881"/>
                      </a:lnTo>
                      <a:lnTo>
                        <a:pt x="14877" y="878"/>
                      </a:lnTo>
                      <a:lnTo>
                        <a:pt x="14869" y="877"/>
                      </a:lnTo>
                      <a:lnTo>
                        <a:pt x="14854" y="871"/>
                      </a:lnTo>
                      <a:lnTo>
                        <a:pt x="14843" y="866"/>
                      </a:lnTo>
                      <a:lnTo>
                        <a:pt x="14823" y="856"/>
                      </a:lnTo>
                      <a:lnTo>
                        <a:pt x="14814" y="853"/>
                      </a:lnTo>
                      <a:lnTo>
                        <a:pt x="14803" y="848"/>
                      </a:lnTo>
                      <a:lnTo>
                        <a:pt x="14815" y="852"/>
                      </a:lnTo>
                      <a:lnTo>
                        <a:pt x="14828" y="857"/>
                      </a:lnTo>
                      <a:lnTo>
                        <a:pt x="14852" y="867"/>
                      </a:lnTo>
                      <a:lnTo>
                        <a:pt x="14869" y="873"/>
                      </a:lnTo>
                      <a:lnTo>
                        <a:pt x="14862" y="866"/>
                      </a:lnTo>
                      <a:lnTo>
                        <a:pt x="14850" y="859"/>
                      </a:lnTo>
                      <a:lnTo>
                        <a:pt x="14842" y="855"/>
                      </a:lnTo>
                      <a:lnTo>
                        <a:pt x="14820" y="847"/>
                      </a:lnTo>
                      <a:lnTo>
                        <a:pt x="14809" y="843"/>
                      </a:lnTo>
                      <a:lnTo>
                        <a:pt x="14796" y="838"/>
                      </a:lnTo>
                      <a:lnTo>
                        <a:pt x="14783" y="837"/>
                      </a:lnTo>
                      <a:lnTo>
                        <a:pt x="14778" y="837"/>
                      </a:lnTo>
                      <a:lnTo>
                        <a:pt x="14766" y="835"/>
                      </a:lnTo>
                      <a:lnTo>
                        <a:pt x="14772" y="839"/>
                      </a:lnTo>
                      <a:lnTo>
                        <a:pt x="14783" y="844"/>
                      </a:lnTo>
                      <a:lnTo>
                        <a:pt x="14798" y="851"/>
                      </a:lnTo>
                      <a:lnTo>
                        <a:pt x="14802" y="853"/>
                      </a:lnTo>
                      <a:lnTo>
                        <a:pt x="14802" y="855"/>
                      </a:lnTo>
                      <a:lnTo>
                        <a:pt x="14797" y="854"/>
                      </a:lnTo>
                      <a:lnTo>
                        <a:pt x="14782" y="851"/>
                      </a:lnTo>
                      <a:lnTo>
                        <a:pt x="14776" y="850"/>
                      </a:lnTo>
                      <a:lnTo>
                        <a:pt x="14768" y="850"/>
                      </a:lnTo>
                      <a:lnTo>
                        <a:pt x="14764" y="850"/>
                      </a:lnTo>
                      <a:lnTo>
                        <a:pt x="14757" y="848"/>
                      </a:lnTo>
                      <a:lnTo>
                        <a:pt x="14728" y="838"/>
                      </a:lnTo>
                      <a:lnTo>
                        <a:pt x="14705" y="829"/>
                      </a:lnTo>
                      <a:lnTo>
                        <a:pt x="14691" y="824"/>
                      </a:lnTo>
                      <a:lnTo>
                        <a:pt x="14685" y="823"/>
                      </a:lnTo>
                      <a:lnTo>
                        <a:pt x="14674" y="821"/>
                      </a:lnTo>
                      <a:lnTo>
                        <a:pt x="14678" y="824"/>
                      </a:lnTo>
                      <a:lnTo>
                        <a:pt x="14710" y="843"/>
                      </a:lnTo>
                      <a:lnTo>
                        <a:pt x="14717" y="846"/>
                      </a:lnTo>
                      <a:lnTo>
                        <a:pt x="14734" y="853"/>
                      </a:lnTo>
                      <a:lnTo>
                        <a:pt x="14752" y="857"/>
                      </a:lnTo>
                      <a:lnTo>
                        <a:pt x="14763" y="861"/>
                      </a:lnTo>
                      <a:cubicBezTo>
                        <a:pt x="14762" y="861"/>
                        <a:pt x="14761" y="862"/>
                        <a:pt x="14761" y="861"/>
                      </a:cubicBezTo>
                      <a:lnTo>
                        <a:pt x="14756" y="860"/>
                      </a:lnTo>
                      <a:lnTo>
                        <a:pt x="14773" y="870"/>
                      </a:lnTo>
                      <a:lnTo>
                        <a:pt x="14778" y="874"/>
                      </a:lnTo>
                      <a:lnTo>
                        <a:pt x="14780" y="876"/>
                      </a:lnTo>
                      <a:lnTo>
                        <a:pt x="14778" y="878"/>
                      </a:lnTo>
                      <a:lnTo>
                        <a:pt x="14773" y="878"/>
                      </a:lnTo>
                      <a:lnTo>
                        <a:pt x="14746" y="872"/>
                      </a:lnTo>
                      <a:lnTo>
                        <a:pt x="14722" y="865"/>
                      </a:lnTo>
                      <a:lnTo>
                        <a:pt x="14668" y="847"/>
                      </a:lnTo>
                      <a:lnTo>
                        <a:pt x="14641" y="837"/>
                      </a:lnTo>
                      <a:lnTo>
                        <a:pt x="14608" y="826"/>
                      </a:lnTo>
                      <a:lnTo>
                        <a:pt x="14598" y="822"/>
                      </a:lnTo>
                      <a:lnTo>
                        <a:pt x="14592" y="820"/>
                      </a:lnTo>
                      <a:lnTo>
                        <a:pt x="14585" y="818"/>
                      </a:lnTo>
                      <a:lnTo>
                        <a:pt x="14583" y="820"/>
                      </a:lnTo>
                      <a:lnTo>
                        <a:pt x="14578" y="819"/>
                      </a:lnTo>
                      <a:lnTo>
                        <a:pt x="14573" y="817"/>
                      </a:lnTo>
                      <a:lnTo>
                        <a:pt x="14568" y="814"/>
                      </a:lnTo>
                      <a:lnTo>
                        <a:pt x="14534" y="804"/>
                      </a:lnTo>
                      <a:cubicBezTo>
                        <a:pt x="14527" y="803"/>
                        <a:pt x="14521" y="803"/>
                        <a:pt x="14514" y="802"/>
                      </a:cubicBezTo>
                      <a:lnTo>
                        <a:pt x="14492" y="799"/>
                      </a:lnTo>
                      <a:lnTo>
                        <a:pt x="14481" y="796"/>
                      </a:lnTo>
                      <a:lnTo>
                        <a:pt x="14472" y="794"/>
                      </a:lnTo>
                      <a:lnTo>
                        <a:pt x="14459" y="790"/>
                      </a:lnTo>
                      <a:lnTo>
                        <a:pt x="14449" y="786"/>
                      </a:lnTo>
                      <a:lnTo>
                        <a:pt x="14432" y="781"/>
                      </a:lnTo>
                      <a:lnTo>
                        <a:pt x="14422" y="778"/>
                      </a:lnTo>
                      <a:lnTo>
                        <a:pt x="14417" y="777"/>
                      </a:lnTo>
                      <a:lnTo>
                        <a:pt x="14405" y="771"/>
                      </a:lnTo>
                      <a:lnTo>
                        <a:pt x="14397" y="766"/>
                      </a:lnTo>
                      <a:lnTo>
                        <a:pt x="14388" y="761"/>
                      </a:lnTo>
                      <a:lnTo>
                        <a:pt x="14399" y="763"/>
                      </a:lnTo>
                      <a:lnTo>
                        <a:pt x="14378" y="756"/>
                      </a:lnTo>
                      <a:lnTo>
                        <a:pt x="14358" y="750"/>
                      </a:lnTo>
                      <a:lnTo>
                        <a:pt x="14351" y="747"/>
                      </a:lnTo>
                      <a:lnTo>
                        <a:pt x="14344" y="744"/>
                      </a:lnTo>
                      <a:lnTo>
                        <a:pt x="14336" y="738"/>
                      </a:lnTo>
                      <a:lnTo>
                        <a:pt x="14336" y="733"/>
                      </a:lnTo>
                      <a:lnTo>
                        <a:pt x="14332" y="730"/>
                      </a:lnTo>
                      <a:lnTo>
                        <a:pt x="14322" y="726"/>
                      </a:lnTo>
                      <a:lnTo>
                        <a:pt x="14314" y="723"/>
                      </a:lnTo>
                      <a:lnTo>
                        <a:pt x="14301" y="720"/>
                      </a:lnTo>
                      <a:lnTo>
                        <a:pt x="14286" y="719"/>
                      </a:lnTo>
                      <a:lnTo>
                        <a:pt x="14274" y="715"/>
                      </a:lnTo>
                      <a:lnTo>
                        <a:pt x="14263" y="711"/>
                      </a:lnTo>
                      <a:lnTo>
                        <a:pt x="14244" y="705"/>
                      </a:lnTo>
                      <a:lnTo>
                        <a:pt x="14225" y="697"/>
                      </a:lnTo>
                      <a:lnTo>
                        <a:pt x="14179" y="682"/>
                      </a:lnTo>
                      <a:lnTo>
                        <a:pt x="14146" y="672"/>
                      </a:lnTo>
                      <a:lnTo>
                        <a:pt x="14128" y="665"/>
                      </a:lnTo>
                      <a:lnTo>
                        <a:pt x="14139" y="667"/>
                      </a:lnTo>
                      <a:lnTo>
                        <a:pt x="14146" y="668"/>
                      </a:lnTo>
                      <a:lnTo>
                        <a:pt x="14166" y="670"/>
                      </a:lnTo>
                      <a:lnTo>
                        <a:pt x="14181" y="673"/>
                      </a:lnTo>
                      <a:lnTo>
                        <a:pt x="14193" y="674"/>
                      </a:lnTo>
                      <a:lnTo>
                        <a:pt x="14197" y="674"/>
                      </a:lnTo>
                      <a:lnTo>
                        <a:pt x="14200" y="673"/>
                      </a:lnTo>
                      <a:lnTo>
                        <a:pt x="14191" y="670"/>
                      </a:lnTo>
                      <a:lnTo>
                        <a:pt x="14184" y="667"/>
                      </a:lnTo>
                      <a:lnTo>
                        <a:pt x="14165" y="662"/>
                      </a:lnTo>
                      <a:lnTo>
                        <a:pt x="14083" y="640"/>
                      </a:lnTo>
                      <a:lnTo>
                        <a:pt x="14048" y="629"/>
                      </a:lnTo>
                      <a:lnTo>
                        <a:pt x="14004" y="614"/>
                      </a:lnTo>
                      <a:lnTo>
                        <a:pt x="13987" y="608"/>
                      </a:lnTo>
                      <a:lnTo>
                        <a:pt x="13943" y="594"/>
                      </a:lnTo>
                      <a:lnTo>
                        <a:pt x="13909" y="581"/>
                      </a:lnTo>
                      <a:lnTo>
                        <a:pt x="13891" y="573"/>
                      </a:lnTo>
                      <a:cubicBezTo>
                        <a:pt x="13887" y="571"/>
                        <a:pt x="13882" y="570"/>
                        <a:pt x="13878" y="568"/>
                      </a:cubicBezTo>
                      <a:lnTo>
                        <a:pt x="13832" y="552"/>
                      </a:lnTo>
                      <a:lnTo>
                        <a:pt x="13830" y="550"/>
                      </a:lnTo>
                      <a:lnTo>
                        <a:pt x="13804" y="536"/>
                      </a:lnTo>
                      <a:lnTo>
                        <a:pt x="13798" y="529"/>
                      </a:lnTo>
                      <a:lnTo>
                        <a:pt x="13795" y="528"/>
                      </a:lnTo>
                      <a:lnTo>
                        <a:pt x="13794" y="526"/>
                      </a:lnTo>
                      <a:lnTo>
                        <a:pt x="13798" y="526"/>
                      </a:lnTo>
                      <a:lnTo>
                        <a:pt x="13799" y="524"/>
                      </a:lnTo>
                      <a:lnTo>
                        <a:pt x="13796" y="522"/>
                      </a:lnTo>
                      <a:lnTo>
                        <a:pt x="13784" y="516"/>
                      </a:lnTo>
                      <a:lnTo>
                        <a:pt x="13765" y="508"/>
                      </a:lnTo>
                      <a:lnTo>
                        <a:pt x="13757" y="507"/>
                      </a:lnTo>
                      <a:lnTo>
                        <a:pt x="13751" y="505"/>
                      </a:lnTo>
                      <a:lnTo>
                        <a:pt x="13726" y="503"/>
                      </a:lnTo>
                      <a:lnTo>
                        <a:pt x="13712" y="501"/>
                      </a:lnTo>
                      <a:cubicBezTo>
                        <a:pt x="13710" y="501"/>
                        <a:pt x="13709" y="501"/>
                        <a:pt x="13708" y="501"/>
                      </a:cubicBezTo>
                      <a:lnTo>
                        <a:pt x="13702" y="500"/>
                      </a:lnTo>
                      <a:lnTo>
                        <a:pt x="13678" y="493"/>
                      </a:lnTo>
                      <a:lnTo>
                        <a:pt x="13660" y="488"/>
                      </a:lnTo>
                      <a:lnTo>
                        <a:pt x="13588" y="470"/>
                      </a:lnTo>
                      <a:lnTo>
                        <a:pt x="13554" y="462"/>
                      </a:lnTo>
                      <a:lnTo>
                        <a:pt x="13545" y="459"/>
                      </a:lnTo>
                      <a:lnTo>
                        <a:pt x="13533" y="456"/>
                      </a:lnTo>
                      <a:lnTo>
                        <a:pt x="13522" y="454"/>
                      </a:lnTo>
                      <a:lnTo>
                        <a:pt x="13514" y="451"/>
                      </a:lnTo>
                      <a:lnTo>
                        <a:pt x="13492" y="447"/>
                      </a:lnTo>
                      <a:lnTo>
                        <a:pt x="13469" y="442"/>
                      </a:lnTo>
                      <a:lnTo>
                        <a:pt x="13469" y="443"/>
                      </a:lnTo>
                      <a:lnTo>
                        <a:pt x="13461" y="442"/>
                      </a:lnTo>
                      <a:lnTo>
                        <a:pt x="13449" y="439"/>
                      </a:lnTo>
                      <a:lnTo>
                        <a:pt x="13439" y="435"/>
                      </a:lnTo>
                      <a:lnTo>
                        <a:pt x="13423" y="433"/>
                      </a:lnTo>
                      <a:lnTo>
                        <a:pt x="13420" y="433"/>
                      </a:lnTo>
                      <a:lnTo>
                        <a:pt x="13415" y="432"/>
                      </a:lnTo>
                      <a:lnTo>
                        <a:pt x="13410" y="430"/>
                      </a:lnTo>
                      <a:lnTo>
                        <a:pt x="13402" y="427"/>
                      </a:lnTo>
                      <a:lnTo>
                        <a:pt x="13397" y="426"/>
                      </a:lnTo>
                      <a:lnTo>
                        <a:pt x="13399" y="429"/>
                      </a:lnTo>
                      <a:lnTo>
                        <a:pt x="13398" y="431"/>
                      </a:lnTo>
                      <a:lnTo>
                        <a:pt x="13390" y="429"/>
                      </a:lnTo>
                      <a:lnTo>
                        <a:pt x="13374" y="422"/>
                      </a:lnTo>
                      <a:lnTo>
                        <a:pt x="13367" y="420"/>
                      </a:lnTo>
                      <a:lnTo>
                        <a:pt x="13328" y="413"/>
                      </a:lnTo>
                      <a:lnTo>
                        <a:pt x="13292" y="407"/>
                      </a:lnTo>
                      <a:lnTo>
                        <a:pt x="13274" y="400"/>
                      </a:lnTo>
                      <a:lnTo>
                        <a:pt x="13233" y="392"/>
                      </a:lnTo>
                      <a:lnTo>
                        <a:pt x="13216" y="388"/>
                      </a:lnTo>
                      <a:lnTo>
                        <a:pt x="13191" y="381"/>
                      </a:lnTo>
                      <a:lnTo>
                        <a:pt x="13179" y="378"/>
                      </a:lnTo>
                      <a:lnTo>
                        <a:pt x="13162" y="376"/>
                      </a:lnTo>
                      <a:lnTo>
                        <a:pt x="13154" y="374"/>
                      </a:lnTo>
                      <a:lnTo>
                        <a:pt x="13105" y="363"/>
                      </a:lnTo>
                      <a:lnTo>
                        <a:pt x="13093" y="362"/>
                      </a:lnTo>
                      <a:lnTo>
                        <a:pt x="13081" y="359"/>
                      </a:lnTo>
                      <a:lnTo>
                        <a:pt x="13073" y="357"/>
                      </a:lnTo>
                      <a:lnTo>
                        <a:pt x="13051" y="353"/>
                      </a:lnTo>
                      <a:lnTo>
                        <a:pt x="12964" y="335"/>
                      </a:lnTo>
                      <a:lnTo>
                        <a:pt x="12949" y="333"/>
                      </a:lnTo>
                      <a:lnTo>
                        <a:pt x="12914" y="328"/>
                      </a:lnTo>
                      <a:lnTo>
                        <a:pt x="12891" y="322"/>
                      </a:lnTo>
                      <a:lnTo>
                        <a:pt x="12862" y="316"/>
                      </a:lnTo>
                      <a:lnTo>
                        <a:pt x="12857" y="316"/>
                      </a:lnTo>
                      <a:lnTo>
                        <a:pt x="12874" y="321"/>
                      </a:lnTo>
                      <a:lnTo>
                        <a:pt x="12876" y="323"/>
                      </a:lnTo>
                      <a:cubicBezTo>
                        <a:pt x="12876" y="323"/>
                        <a:pt x="12875" y="324"/>
                        <a:pt x="12874" y="324"/>
                      </a:cubicBezTo>
                      <a:lnTo>
                        <a:pt x="12869" y="324"/>
                      </a:lnTo>
                      <a:lnTo>
                        <a:pt x="12863" y="324"/>
                      </a:lnTo>
                      <a:lnTo>
                        <a:pt x="12855" y="322"/>
                      </a:lnTo>
                      <a:lnTo>
                        <a:pt x="12849" y="319"/>
                      </a:lnTo>
                      <a:cubicBezTo>
                        <a:pt x="12846" y="318"/>
                        <a:pt x="12843" y="318"/>
                        <a:pt x="12840" y="317"/>
                      </a:cubicBezTo>
                      <a:lnTo>
                        <a:pt x="12833" y="316"/>
                      </a:lnTo>
                      <a:lnTo>
                        <a:pt x="12830" y="316"/>
                      </a:lnTo>
                      <a:lnTo>
                        <a:pt x="12830" y="314"/>
                      </a:lnTo>
                      <a:lnTo>
                        <a:pt x="12838" y="314"/>
                      </a:lnTo>
                      <a:lnTo>
                        <a:pt x="12842" y="314"/>
                      </a:lnTo>
                      <a:lnTo>
                        <a:pt x="12846" y="314"/>
                      </a:lnTo>
                      <a:lnTo>
                        <a:pt x="12840" y="312"/>
                      </a:lnTo>
                      <a:lnTo>
                        <a:pt x="12807" y="304"/>
                      </a:lnTo>
                      <a:lnTo>
                        <a:pt x="12771" y="293"/>
                      </a:lnTo>
                      <a:lnTo>
                        <a:pt x="12681" y="267"/>
                      </a:lnTo>
                      <a:lnTo>
                        <a:pt x="12674" y="264"/>
                      </a:lnTo>
                      <a:lnTo>
                        <a:pt x="12666" y="262"/>
                      </a:lnTo>
                      <a:lnTo>
                        <a:pt x="12660" y="263"/>
                      </a:lnTo>
                      <a:lnTo>
                        <a:pt x="12651" y="264"/>
                      </a:lnTo>
                      <a:lnTo>
                        <a:pt x="12636" y="262"/>
                      </a:lnTo>
                      <a:lnTo>
                        <a:pt x="12610" y="259"/>
                      </a:lnTo>
                      <a:lnTo>
                        <a:pt x="12595" y="258"/>
                      </a:lnTo>
                      <a:close/>
                      <a:moveTo>
                        <a:pt x="6815" y="824"/>
                      </a:moveTo>
                      <a:lnTo>
                        <a:pt x="6816" y="824"/>
                      </a:lnTo>
                      <a:lnTo>
                        <a:pt x="6816" y="825"/>
                      </a:lnTo>
                      <a:lnTo>
                        <a:pt x="6814" y="826"/>
                      </a:lnTo>
                      <a:lnTo>
                        <a:pt x="6813" y="827"/>
                      </a:lnTo>
                      <a:lnTo>
                        <a:pt x="6813" y="826"/>
                      </a:lnTo>
                      <a:lnTo>
                        <a:pt x="6811" y="826"/>
                      </a:lnTo>
                      <a:lnTo>
                        <a:pt x="6808" y="826"/>
                      </a:lnTo>
                      <a:cubicBezTo>
                        <a:pt x="6807" y="827"/>
                        <a:pt x="6805" y="827"/>
                        <a:pt x="6804" y="828"/>
                      </a:cubicBezTo>
                      <a:lnTo>
                        <a:pt x="6798" y="830"/>
                      </a:lnTo>
                      <a:lnTo>
                        <a:pt x="6788" y="833"/>
                      </a:lnTo>
                      <a:lnTo>
                        <a:pt x="6799" y="828"/>
                      </a:lnTo>
                      <a:lnTo>
                        <a:pt x="6806" y="826"/>
                      </a:lnTo>
                      <a:lnTo>
                        <a:pt x="6811" y="825"/>
                      </a:lnTo>
                      <a:lnTo>
                        <a:pt x="6815" y="824"/>
                      </a:lnTo>
                      <a:close/>
                      <a:moveTo>
                        <a:pt x="6566" y="919"/>
                      </a:moveTo>
                      <a:lnTo>
                        <a:pt x="6563" y="921"/>
                      </a:lnTo>
                      <a:cubicBezTo>
                        <a:pt x="6563" y="922"/>
                        <a:pt x="6562" y="922"/>
                        <a:pt x="6561" y="922"/>
                      </a:cubicBezTo>
                      <a:lnTo>
                        <a:pt x="6558" y="923"/>
                      </a:lnTo>
                      <a:lnTo>
                        <a:pt x="6560" y="922"/>
                      </a:lnTo>
                      <a:lnTo>
                        <a:pt x="6566" y="919"/>
                      </a:lnTo>
                      <a:close/>
                      <a:moveTo>
                        <a:pt x="6555" y="925"/>
                      </a:moveTo>
                      <a:lnTo>
                        <a:pt x="6540" y="932"/>
                      </a:lnTo>
                      <a:cubicBezTo>
                        <a:pt x="6538" y="933"/>
                        <a:pt x="6536" y="935"/>
                        <a:pt x="6535" y="936"/>
                      </a:cubicBezTo>
                      <a:lnTo>
                        <a:pt x="6518" y="943"/>
                      </a:lnTo>
                      <a:lnTo>
                        <a:pt x="6520" y="942"/>
                      </a:lnTo>
                      <a:lnTo>
                        <a:pt x="6529" y="937"/>
                      </a:lnTo>
                      <a:lnTo>
                        <a:pt x="6535" y="934"/>
                      </a:lnTo>
                      <a:cubicBezTo>
                        <a:pt x="6534" y="934"/>
                        <a:pt x="6534" y="934"/>
                        <a:pt x="6533" y="934"/>
                      </a:cubicBezTo>
                      <a:lnTo>
                        <a:pt x="6531" y="935"/>
                      </a:lnTo>
                      <a:lnTo>
                        <a:pt x="6539" y="931"/>
                      </a:lnTo>
                      <a:lnTo>
                        <a:pt x="6540" y="931"/>
                      </a:lnTo>
                      <a:lnTo>
                        <a:pt x="6543" y="930"/>
                      </a:lnTo>
                      <a:lnTo>
                        <a:pt x="6553" y="925"/>
                      </a:lnTo>
                      <a:lnTo>
                        <a:pt x="6555" y="925"/>
                      </a:lnTo>
                      <a:close/>
                      <a:moveTo>
                        <a:pt x="6490" y="953"/>
                      </a:moveTo>
                      <a:lnTo>
                        <a:pt x="6486" y="956"/>
                      </a:lnTo>
                      <a:lnTo>
                        <a:pt x="6476" y="960"/>
                      </a:lnTo>
                      <a:lnTo>
                        <a:pt x="6483" y="956"/>
                      </a:lnTo>
                      <a:lnTo>
                        <a:pt x="6490" y="953"/>
                      </a:lnTo>
                      <a:close/>
                      <a:moveTo>
                        <a:pt x="6309" y="1036"/>
                      </a:moveTo>
                      <a:lnTo>
                        <a:pt x="6282" y="1050"/>
                      </a:lnTo>
                      <a:lnTo>
                        <a:pt x="6280" y="1051"/>
                      </a:lnTo>
                      <a:lnTo>
                        <a:pt x="6272" y="1054"/>
                      </a:lnTo>
                      <a:lnTo>
                        <a:pt x="6281" y="1049"/>
                      </a:lnTo>
                      <a:lnTo>
                        <a:pt x="6300" y="1040"/>
                      </a:lnTo>
                      <a:lnTo>
                        <a:pt x="6309" y="1036"/>
                      </a:lnTo>
                      <a:close/>
                      <a:moveTo>
                        <a:pt x="6286" y="1049"/>
                      </a:moveTo>
                      <a:cubicBezTo>
                        <a:pt x="6286" y="1049"/>
                        <a:pt x="6286" y="1050"/>
                        <a:pt x="6285" y="1050"/>
                      </a:cubicBezTo>
                      <a:lnTo>
                        <a:pt x="6279" y="1052"/>
                      </a:lnTo>
                      <a:lnTo>
                        <a:pt x="6286" y="1049"/>
                      </a:lnTo>
                      <a:close/>
                      <a:moveTo>
                        <a:pt x="6277" y="1053"/>
                      </a:moveTo>
                      <a:lnTo>
                        <a:pt x="6273" y="1055"/>
                      </a:lnTo>
                      <a:cubicBezTo>
                        <a:pt x="6272" y="1056"/>
                        <a:pt x="6272" y="1056"/>
                        <a:pt x="6271" y="1056"/>
                      </a:cubicBezTo>
                      <a:lnTo>
                        <a:pt x="6271" y="1055"/>
                      </a:lnTo>
                      <a:lnTo>
                        <a:pt x="6277" y="1053"/>
                      </a:lnTo>
                      <a:close/>
                      <a:moveTo>
                        <a:pt x="6241" y="1069"/>
                      </a:moveTo>
                      <a:lnTo>
                        <a:pt x="6236" y="1072"/>
                      </a:lnTo>
                      <a:lnTo>
                        <a:pt x="6232" y="1073"/>
                      </a:lnTo>
                      <a:lnTo>
                        <a:pt x="6241" y="1069"/>
                      </a:lnTo>
                      <a:close/>
                      <a:moveTo>
                        <a:pt x="7385" y="1378"/>
                      </a:moveTo>
                      <a:lnTo>
                        <a:pt x="7367" y="1380"/>
                      </a:lnTo>
                      <a:lnTo>
                        <a:pt x="7290" y="1401"/>
                      </a:lnTo>
                      <a:lnTo>
                        <a:pt x="7251" y="1425"/>
                      </a:lnTo>
                      <a:lnTo>
                        <a:pt x="7215" y="1453"/>
                      </a:lnTo>
                      <a:lnTo>
                        <a:pt x="7208" y="1457"/>
                      </a:lnTo>
                      <a:lnTo>
                        <a:pt x="7197" y="1462"/>
                      </a:lnTo>
                      <a:lnTo>
                        <a:pt x="7190" y="1467"/>
                      </a:lnTo>
                      <a:lnTo>
                        <a:pt x="7154" y="1495"/>
                      </a:lnTo>
                      <a:lnTo>
                        <a:pt x="7130" y="1515"/>
                      </a:lnTo>
                      <a:lnTo>
                        <a:pt x="7119" y="1526"/>
                      </a:lnTo>
                      <a:lnTo>
                        <a:pt x="7109" y="1538"/>
                      </a:lnTo>
                      <a:cubicBezTo>
                        <a:pt x="7107" y="1539"/>
                        <a:pt x="7105" y="1541"/>
                        <a:pt x="7104" y="1543"/>
                      </a:cubicBezTo>
                      <a:lnTo>
                        <a:pt x="7093" y="1554"/>
                      </a:lnTo>
                      <a:lnTo>
                        <a:pt x="7080" y="1563"/>
                      </a:lnTo>
                      <a:lnTo>
                        <a:pt x="7054" y="1578"/>
                      </a:lnTo>
                      <a:lnTo>
                        <a:pt x="7035" y="1588"/>
                      </a:lnTo>
                      <a:lnTo>
                        <a:pt x="6952" y="1631"/>
                      </a:lnTo>
                      <a:lnTo>
                        <a:pt x="6916" y="1648"/>
                      </a:lnTo>
                      <a:lnTo>
                        <a:pt x="6904" y="1652"/>
                      </a:lnTo>
                      <a:lnTo>
                        <a:pt x="6904" y="1648"/>
                      </a:lnTo>
                      <a:lnTo>
                        <a:pt x="6907" y="1645"/>
                      </a:lnTo>
                      <a:cubicBezTo>
                        <a:pt x="6914" y="1639"/>
                        <a:pt x="6921" y="1633"/>
                        <a:pt x="6928" y="1627"/>
                      </a:cubicBezTo>
                      <a:lnTo>
                        <a:pt x="6930" y="1623"/>
                      </a:lnTo>
                      <a:lnTo>
                        <a:pt x="6940" y="1611"/>
                      </a:lnTo>
                      <a:lnTo>
                        <a:pt x="6946" y="1606"/>
                      </a:lnTo>
                      <a:lnTo>
                        <a:pt x="6983" y="1581"/>
                      </a:lnTo>
                      <a:lnTo>
                        <a:pt x="7009" y="1561"/>
                      </a:lnTo>
                      <a:lnTo>
                        <a:pt x="7025" y="1550"/>
                      </a:lnTo>
                      <a:lnTo>
                        <a:pt x="7044" y="1539"/>
                      </a:lnTo>
                      <a:lnTo>
                        <a:pt x="7068" y="1521"/>
                      </a:lnTo>
                      <a:lnTo>
                        <a:pt x="7114" y="1479"/>
                      </a:lnTo>
                      <a:lnTo>
                        <a:pt x="7162" y="1434"/>
                      </a:lnTo>
                      <a:lnTo>
                        <a:pt x="7186" y="1409"/>
                      </a:lnTo>
                      <a:lnTo>
                        <a:pt x="7186" y="1407"/>
                      </a:lnTo>
                      <a:lnTo>
                        <a:pt x="7182" y="1405"/>
                      </a:lnTo>
                      <a:lnTo>
                        <a:pt x="7173" y="1405"/>
                      </a:lnTo>
                      <a:lnTo>
                        <a:pt x="7156" y="1404"/>
                      </a:lnTo>
                      <a:lnTo>
                        <a:pt x="7145" y="1404"/>
                      </a:lnTo>
                      <a:lnTo>
                        <a:pt x="7141" y="1405"/>
                      </a:lnTo>
                      <a:lnTo>
                        <a:pt x="7123" y="1407"/>
                      </a:lnTo>
                      <a:lnTo>
                        <a:pt x="7085" y="1417"/>
                      </a:lnTo>
                      <a:lnTo>
                        <a:pt x="7070" y="1421"/>
                      </a:lnTo>
                      <a:lnTo>
                        <a:pt x="7060" y="1421"/>
                      </a:lnTo>
                      <a:lnTo>
                        <a:pt x="7054" y="1423"/>
                      </a:lnTo>
                      <a:lnTo>
                        <a:pt x="7051" y="1423"/>
                      </a:lnTo>
                      <a:lnTo>
                        <a:pt x="7014" y="1440"/>
                      </a:lnTo>
                      <a:lnTo>
                        <a:pt x="6994" y="1450"/>
                      </a:lnTo>
                      <a:lnTo>
                        <a:pt x="6977" y="1461"/>
                      </a:lnTo>
                      <a:lnTo>
                        <a:pt x="6946" y="1481"/>
                      </a:lnTo>
                      <a:lnTo>
                        <a:pt x="6919" y="1502"/>
                      </a:lnTo>
                      <a:lnTo>
                        <a:pt x="6896" y="1519"/>
                      </a:lnTo>
                      <a:lnTo>
                        <a:pt x="6879" y="1530"/>
                      </a:lnTo>
                      <a:lnTo>
                        <a:pt x="6849" y="1547"/>
                      </a:lnTo>
                      <a:lnTo>
                        <a:pt x="6846" y="1547"/>
                      </a:lnTo>
                      <a:lnTo>
                        <a:pt x="6819" y="1550"/>
                      </a:lnTo>
                      <a:lnTo>
                        <a:pt x="6808" y="1550"/>
                      </a:lnTo>
                      <a:lnTo>
                        <a:pt x="6791" y="1548"/>
                      </a:lnTo>
                      <a:lnTo>
                        <a:pt x="6777" y="1551"/>
                      </a:lnTo>
                      <a:lnTo>
                        <a:pt x="6739" y="1559"/>
                      </a:lnTo>
                      <a:lnTo>
                        <a:pt x="6724" y="1565"/>
                      </a:lnTo>
                      <a:lnTo>
                        <a:pt x="6712" y="1569"/>
                      </a:lnTo>
                      <a:lnTo>
                        <a:pt x="6703" y="1574"/>
                      </a:lnTo>
                      <a:lnTo>
                        <a:pt x="6693" y="1582"/>
                      </a:lnTo>
                      <a:lnTo>
                        <a:pt x="6683" y="1591"/>
                      </a:lnTo>
                      <a:lnTo>
                        <a:pt x="6666" y="1609"/>
                      </a:lnTo>
                      <a:lnTo>
                        <a:pt x="6622" y="1648"/>
                      </a:lnTo>
                      <a:lnTo>
                        <a:pt x="6612" y="1658"/>
                      </a:lnTo>
                      <a:lnTo>
                        <a:pt x="6608" y="1666"/>
                      </a:lnTo>
                      <a:lnTo>
                        <a:pt x="6599" y="1674"/>
                      </a:lnTo>
                      <a:lnTo>
                        <a:pt x="6590" y="1681"/>
                      </a:lnTo>
                      <a:lnTo>
                        <a:pt x="6574" y="1699"/>
                      </a:lnTo>
                      <a:lnTo>
                        <a:pt x="6548" y="1724"/>
                      </a:lnTo>
                      <a:lnTo>
                        <a:pt x="6528" y="1749"/>
                      </a:lnTo>
                      <a:lnTo>
                        <a:pt x="6512" y="1775"/>
                      </a:lnTo>
                      <a:lnTo>
                        <a:pt x="6511" y="1786"/>
                      </a:lnTo>
                      <a:lnTo>
                        <a:pt x="6513" y="1794"/>
                      </a:lnTo>
                      <a:lnTo>
                        <a:pt x="6509" y="1804"/>
                      </a:lnTo>
                      <a:lnTo>
                        <a:pt x="6485" y="1829"/>
                      </a:lnTo>
                      <a:lnTo>
                        <a:pt x="6470" y="1851"/>
                      </a:lnTo>
                      <a:lnTo>
                        <a:pt x="6470" y="1855"/>
                      </a:lnTo>
                      <a:lnTo>
                        <a:pt x="6478" y="1866"/>
                      </a:lnTo>
                      <a:lnTo>
                        <a:pt x="6478" y="1870"/>
                      </a:lnTo>
                      <a:lnTo>
                        <a:pt x="6497" y="1879"/>
                      </a:lnTo>
                      <a:lnTo>
                        <a:pt x="6502" y="1884"/>
                      </a:lnTo>
                      <a:lnTo>
                        <a:pt x="6502" y="1889"/>
                      </a:lnTo>
                      <a:lnTo>
                        <a:pt x="6496" y="1895"/>
                      </a:lnTo>
                      <a:lnTo>
                        <a:pt x="6485" y="1901"/>
                      </a:lnTo>
                      <a:lnTo>
                        <a:pt x="6477" y="1904"/>
                      </a:lnTo>
                      <a:lnTo>
                        <a:pt x="6469" y="1905"/>
                      </a:lnTo>
                      <a:lnTo>
                        <a:pt x="6460" y="1905"/>
                      </a:lnTo>
                      <a:cubicBezTo>
                        <a:pt x="6459" y="1905"/>
                        <a:pt x="6457" y="1905"/>
                        <a:pt x="6455" y="1905"/>
                      </a:cubicBezTo>
                      <a:lnTo>
                        <a:pt x="6450" y="1906"/>
                      </a:lnTo>
                      <a:lnTo>
                        <a:pt x="6442" y="1910"/>
                      </a:lnTo>
                      <a:lnTo>
                        <a:pt x="6429" y="1917"/>
                      </a:lnTo>
                      <a:lnTo>
                        <a:pt x="6420" y="1923"/>
                      </a:lnTo>
                      <a:lnTo>
                        <a:pt x="6411" y="1934"/>
                      </a:lnTo>
                      <a:lnTo>
                        <a:pt x="6394" y="1948"/>
                      </a:lnTo>
                      <a:lnTo>
                        <a:pt x="6374" y="1963"/>
                      </a:lnTo>
                      <a:lnTo>
                        <a:pt x="6360" y="1976"/>
                      </a:lnTo>
                      <a:lnTo>
                        <a:pt x="6358" y="1976"/>
                      </a:lnTo>
                      <a:lnTo>
                        <a:pt x="6355" y="1976"/>
                      </a:lnTo>
                      <a:lnTo>
                        <a:pt x="6349" y="1970"/>
                      </a:lnTo>
                      <a:lnTo>
                        <a:pt x="6347" y="1969"/>
                      </a:lnTo>
                      <a:lnTo>
                        <a:pt x="6338" y="1973"/>
                      </a:lnTo>
                      <a:lnTo>
                        <a:pt x="6303" y="2002"/>
                      </a:lnTo>
                      <a:lnTo>
                        <a:pt x="6304" y="2007"/>
                      </a:lnTo>
                      <a:lnTo>
                        <a:pt x="6302" y="2012"/>
                      </a:lnTo>
                      <a:lnTo>
                        <a:pt x="6277" y="2028"/>
                      </a:lnTo>
                      <a:lnTo>
                        <a:pt x="6263" y="2042"/>
                      </a:lnTo>
                      <a:lnTo>
                        <a:pt x="6239" y="2061"/>
                      </a:lnTo>
                      <a:lnTo>
                        <a:pt x="6227" y="2078"/>
                      </a:lnTo>
                      <a:lnTo>
                        <a:pt x="6214" y="2092"/>
                      </a:lnTo>
                      <a:lnTo>
                        <a:pt x="6213" y="2096"/>
                      </a:lnTo>
                      <a:lnTo>
                        <a:pt x="6213" y="2101"/>
                      </a:lnTo>
                      <a:lnTo>
                        <a:pt x="6206" y="2114"/>
                      </a:lnTo>
                      <a:lnTo>
                        <a:pt x="6205" y="2121"/>
                      </a:lnTo>
                      <a:lnTo>
                        <a:pt x="6200" y="2140"/>
                      </a:lnTo>
                      <a:lnTo>
                        <a:pt x="6200" y="2146"/>
                      </a:lnTo>
                      <a:lnTo>
                        <a:pt x="6216" y="2148"/>
                      </a:lnTo>
                      <a:cubicBezTo>
                        <a:pt x="6219" y="2148"/>
                        <a:pt x="6221" y="2148"/>
                        <a:pt x="6224" y="2148"/>
                      </a:cubicBezTo>
                      <a:lnTo>
                        <a:pt x="6232" y="2145"/>
                      </a:lnTo>
                      <a:lnTo>
                        <a:pt x="6238" y="2142"/>
                      </a:lnTo>
                      <a:lnTo>
                        <a:pt x="6241" y="2141"/>
                      </a:lnTo>
                      <a:lnTo>
                        <a:pt x="6243" y="2136"/>
                      </a:lnTo>
                      <a:lnTo>
                        <a:pt x="6249" y="2133"/>
                      </a:lnTo>
                      <a:lnTo>
                        <a:pt x="6254" y="2131"/>
                      </a:lnTo>
                      <a:lnTo>
                        <a:pt x="6259" y="2130"/>
                      </a:lnTo>
                      <a:lnTo>
                        <a:pt x="6264" y="2130"/>
                      </a:lnTo>
                      <a:lnTo>
                        <a:pt x="6268" y="2131"/>
                      </a:lnTo>
                      <a:lnTo>
                        <a:pt x="6272" y="2134"/>
                      </a:lnTo>
                      <a:lnTo>
                        <a:pt x="6275" y="2133"/>
                      </a:lnTo>
                      <a:lnTo>
                        <a:pt x="6285" y="2129"/>
                      </a:lnTo>
                      <a:lnTo>
                        <a:pt x="6294" y="2123"/>
                      </a:lnTo>
                      <a:lnTo>
                        <a:pt x="6306" y="2108"/>
                      </a:lnTo>
                      <a:lnTo>
                        <a:pt x="6303" y="2103"/>
                      </a:lnTo>
                      <a:lnTo>
                        <a:pt x="6304" y="2091"/>
                      </a:lnTo>
                      <a:lnTo>
                        <a:pt x="6302" y="2086"/>
                      </a:lnTo>
                      <a:lnTo>
                        <a:pt x="6289" y="2077"/>
                      </a:lnTo>
                      <a:lnTo>
                        <a:pt x="6289" y="2075"/>
                      </a:lnTo>
                      <a:lnTo>
                        <a:pt x="6295" y="2076"/>
                      </a:lnTo>
                      <a:lnTo>
                        <a:pt x="6314" y="2078"/>
                      </a:lnTo>
                      <a:lnTo>
                        <a:pt x="6325" y="2077"/>
                      </a:lnTo>
                      <a:lnTo>
                        <a:pt x="6332" y="2076"/>
                      </a:lnTo>
                      <a:lnTo>
                        <a:pt x="6335" y="2075"/>
                      </a:lnTo>
                      <a:lnTo>
                        <a:pt x="6336" y="2073"/>
                      </a:lnTo>
                      <a:lnTo>
                        <a:pt x="6341" y="2070"/>
                      </a:lnTo>
                      <a:lnTo>
                        <a:pt x="6361" y="2061"/>
                      </a:lnTo>
                      <a:lnTo>
                        <a:pt x="6374" y="2055"/>
                      </a:lnTo>
                      <a:lnTo>
                        <a:pt x="6381" y="2052"/>
                      </a:lnTo>
                      <a:lnTo>
                        <a:pt x="6384" y="2053"/>
                      </a:lnTo>
                      <a:lnTo>
                        <a:pt x="6384" y="2057"/>
                      </a:lnTo>
                      <a:lnTo>
                        <a:pt x="6379" y="2060"/>
                      </a:lnTo>
                      <a:lnTo>
                        <a:pt x="6354" y="2074"/>
                      </a:lnTo>
                      <a:lnTo>
                        <a:pt x="6342" y="2082"/>
                      </a:lnTo>
                      <a:lnTo>
                        <a:pt x="6332" y="2091"/>
                      </a:lnTo>
                      <a:lnTo>
                        <a:pt x="6327" y="2098"/>
                      </a:lnTo>
                      <a:lnTo>
                        <a:pt x="6328" y="2101"/>
                      </a:lnTo>
                      <a:lnTo>
                        <a:pt x="6330" y="2101"/>
                      </a:lnTo>
                      <a:lnTo>
                        <a:pt x="6335" y="2101"/>
                      </a:lnTo>
                      <a:lnTo>
                        <a:pt x="6342" y="2101"/>
                      </a:lnTo>
                      <a:lnTo>
                        <a:pt x="6349" y="2098"/>
                      </a:lnTo>
                      <a:lnTo>
                        <a:pt x="6355" y="2096"/>
                      </a:lnTo>
                      <a:lnTo>
                        <a:pt x="6358" y="2101"/>
                      </a:lnTo>
                      <a:lnTo>
                        <a:pt x="6360" y="2109"/>
                      </a:lnTo>
                      <a:lnTo>
                        <a:pt x="6360" y="2115"/>
                      </a:lnTo>
                      <a:lnTo>
                        <a:pt x="6358" y="2117"/>
                      </a:lnTo>
                      <a:lnTo>
                        <a:pt x="6351" y="2122"/>
                      </a:lnTo>
                      <a:lnTo>
                        <a:pt x="6325" y="2136"/>
                      </a:lnTo>
                      <a:lnTo>
                        <a:pt x="6314" y="2143"/>
                      </a:lnTo>
                      <a:lnTo>
                        <a:pt x="6309" y="2148"/>
                      </a:lnTo>
                      <a:lnTo>
                        <a:pt x="6311" y="2150"/>
                      </a:lnTo>
                      <a:lnTo>
                        <a:pt x="6315" y="2151"/>
                      </a:lnTo>
                      <a:lnTo>
                        <a:pt x="6327" y="2153"/>
                      </a:lnTo>
                      <a:lnTo>
                        <a:pt x="6329" y="2154"/>
                      </a:lnTo>
                      <a:lnTo>
                        <a:pt x="6325" y="2156"/>
                      </a:lnTo>
                      <a:cubicBezTo>
                        <a:pt x="6325" y="2156"/>
                        <a:pt x="6307" y="2160"/>
                        <a:pt x="6307" y="2160"/>
                      </a:cubicBezTo>
                      <a:lnTo>
                        <a:pt x="6297" y="2164"/>
                      </a:lnTo>
                      <a:lnTo>
                        <a:pt x="6286" y="2171"/>
                      </a:lnTo>
                      <a:lnTo>
                        <a:pt x="6277" y="2181"/>
                      </a:lnTo>
                      <a:lnTo>
                        <a:pt x="6276" y="2183"/>
                      </a:lnTo>
                      <a:lnTo>
                        <a:pt x="6281" y="2186"/>
                      </a:lnTo>
                      <a:lnTo>
                        <a:pt x="6297" y="2185"/>
                      </a:lnTo>
                      <a:lnTo>
                        <a:pt x="6307" y="2185"/>
                      </a:lnTo>
                      <a:lnTo>
                        <a:pt x="6339" y="2179"/>
                      </a:lnTo>
                      <a:lnTo>
                        <a:pt x="6356" y="2174"/>
                      </a:lnTo>
                      <a:lnTo>
                        <a:pt x="6363" y="2171"/>
                      </a:lnTo>
                      <a:lnTo>
                        <a:pt x="6368" y="2168"/>
                      </a:lnTo>
                      <a:lnTo>
                        <a:pt x="6372" y="2163"/>
                      </a:lnTo>
                      <a:lnTo>
                        <a:pt x="6383" y="2146"/>
                      </a:lnTo>
                      <a:lnTo>
                        <a:pt x="6393" y="2143"/>
                      </a:lnTo>
                      <a:lnTo>
                        <a:pt x="6406" y="2142"/>
                      </a:lnTo>
                      <a:lnTo>
                        <a:pt x="6410" y="2141"/>
                      </a:lnTo>
                      <a:lnTo>
                        <a:pt x="6414" y="2139"/>
                      </a:lnTo>
                      <a:lnTo>
                        <a:pt x="6418" y="2136"/>
                      </a:lnTo>
                      <a:lnTo>
                        <a:pt x="6424" y="2125"/>
                      </a:lnTo>
                      <a:lnTo>
                        <a:pt x="6429" y="2122"/>
                      </a:lnTo>
                      <a:lnTo>
                        <a:pt x="6468" y="2101"/>
                      </a:lnTo>
                      <a:lnTo>
                        <a:pt x="6488" y="2090"/>
                      </a:lnTo>
                      <a:lnTo>
                        <a:pt x="6504" y="2081"/>
                      </a:lnTo>
                      <a:lnTo>
                        <a:pt x="6542" y="2065"/>
                      </a:lnTo>
                      <a:lnTo>
                        <a:pt x="6542" y="2063"/>
                      </a:lnTo>
                      <a:lnTo>
                        <a:pt x="6536" y="2063"/>
                      </a:lnTo>
                      <a:lnTo>
                        <a:pt x="6519" y="2068"/>
                      </a:lnTo>
                      <a:cubicBezTo>
                        <a:pt x="6518" y="2068"/>
                        <a:pt x="6517" y="2068"/>
                        <a:pt x="6517" y="2068"/>
                      </a:cubicBezTo>
                      <a:lnTo>
                        <a:pt x="6515" y="2067"/>
                      </a:lnTo>
                      <a:lnTo>
                        <a:pt x="6517" y="2064"/>
                      </a:lnTo>
                      <a:lnTo>
                        <a:pt x="6519" y="2063"/>
                      </a:lnTo>
                      <a:lnTo>
                        <a:pt x="6529" y="2058"/>
                      </a:lnTo>
                      <a:lnTo>
                        <a:pt x="6538" y="2053"/>
                      </a:lnTo>
                      <a:lnTo>
                        <a:pt x="6561" y="2038"/>
                      </a:lnTo>
                      <a:lnTo>
                        <a:pt x="6592" y="2024"/>
                      </a:lnTo>
                      <a:lnTo>
                        <a:pt x="6601" y="2019"/>
                      </a:lnTo>
                      <a:lnTo>
                        <a:pt x="6640" y="2008"/>
                      </a:lnTo>
                      <a:lnTo>
                        <a:pt x="6680" y="1990"/>
                      </a:lnTo>
                      <a:lnTo>
                        <a:pt x="6690" y="1987"/>
                      </a:lnTo>
                      <a:lnTo>
                        <a:pt x="6695" y="1987"/>
                      </a:lnTo>
                      <a:lnTo>
                        <a:pt x="6712" y="1991"/>
                      </a:lnTo>
                      <a:lnTo>
                        <a:pt x="6720" y="1993"/>
                      </a:lnTo>
                      <a:lnTo>
                        <a:pt x="6724" y="1996"/>
                      </a:lnTo>
                      <a:lnTo>
                        <a:pt x="6731" y="1998"/>
                      </a:lnTo>
                      <a:lnTo>
                        <a:pt x="6740" y="1998"/>
                      </a:lnTo>
                      <a:lnTo>
                        <a:pt x="6748" y="1998"/>
                      </a:lnTo>
                      <a:lnTo>
                        <a:pt x="6752" y="1997"/>
                      </a:lnTo>
                      <a:lnTo>
                        <a:pt x="6768" y="1996"/>
                      </a:lnTo>
                      <a:lnTo>
                        <a:pt x="6796" y="1990"/>
                      </a:lnTo>
                      <a:lnTo>
                        <a:pt x="6838" y="1979"/>
                      </a:lnTo>
                      <a:lnTo>
                        <a:pt x="6846" y="1977"/>
                      </a:lnTo>
                      <a:lnTo>
                        <a:pt x="6864" y="1974"/>
                      </a:lnTo>
                      <a:lnTo>
                        <a:pt x="6960" y="1960"/>
                      </a:lnTo>
                      <a:lnTo>
                        <a:pt x="6969" y="1960"/>
                      </a:lnTo>
                      <a:lnTo>
                        <a:pt x="6990" y="1958"/>
                      </a:lnTo>
                      <a:lnTo>
                        <a:pt x="7005" y="1958"/>
                      </a:lnTo>
                      <a:lnTo>
                        <a:pt x="7013" y="1956"/>
                      </a:lnTo>
                      <a:lnTo>
                        <a:pt x="7023" y="1954"/>
                      </a:lnTo>
                      <a:lnTo>
                        <a:pt x="7029" y="1954"/>
                      </a:lnTo>
                      <a:lnTo>
                        <a:pt x="7033" y="1955"/>
                      </a:lnTo>
                      <a:lnTo>
                        <a:pt x="7037" y="1955"/>
                      </a:lnTo>
                      <a:lnTo>
                        <a:pt x="7053" y="1952"/>
                      </a:lnTo>
                      <a:lnTo>
                        <a:pt x="7073" y="1947"/>
                      </a:lnTo>
                      <a:lnTo>
                        <a:pt x="7096" y="1940"/>
                      </a:lnTo>
                      <a:lnTo>
                        <a:pt x="7120" y="1929"/>
                      </a:lnTo>
                      <a:lnTo>
                        <a:pt x="7160" y="1913"/>
                      </a:lnTo>
                      <a:lnTo>
                        <a:pt x="7188" y="1900"/>
                      </a:lnTo>
                      <a:lnTo>
                        <a:pt x="7195" y="1895"/>
                      </a:lnTo>
                      <a:lnTo>
                        <a:pt x="7192" y="1891"/>
                      </a:lnTo>
                      <a:lnTo>
                        <a:pt x="7185" y="1889"/>
                      </a:lnTo>
                      <a:lnTo>
                        <a:pt x="7186" y="1887"/>
                      </a:lnTo>
                      <a:lnTo>
                        <a:pt x="7220" y="1872"/>
                      </a:lnTo>
                      <a:lnTo>
                        <a:pt x="7238" y="1864"/>
                      </a:lnTo>
                      <a:lnTo>
                        <a:pt x="7254" y="1851"/>
                      </a:lnTo>
                      <a:lnTo>
                        <a:pt x="7249" y="1848"/>
                      </a:lnTo>
                      <a:lnTo>
                        <a:pt x="7244" y="1848"/>
                      </a:lnTo>
                      <a:lnTo>
                        <a:pt x="7231" y="1851"/>
                      </a:lnTo>
                      <a:lnTo>
                        <a:pt x="7225" y="1853"/>
                      </a:lnTo>
                      <a:lnTo>
                        <a:pt x="7225" y="1851"/>
                      </a:lnTo>
                      <a:lnTo>
                        <a:pt x="7231" y="1845"/>
                      </a:lnTo>
                      <a:lnTo>
                        <a:pt x="7231" y="1841"/>
                      </a:lnTo>
                      <a:lnTo>
                        <a:pt x="7227" y="1839"/>
                      </a:lnTo>
                      <a:cubicBezTo>
                        <a:pt x="7224" y="1839"/>
                        <a:pt x="7221" y="1839"/>
                        <a:pt x="7218" y="1839"/>
                      </a:cubicBezTo>
                      <a:lnTo>
                        <a:pt x="7125" y="1841"/>
                      </a:lnTo>
                      <a:lnTo>
                        <a:pt x="7110" y="1843"/>
                      </a:lnTo>
                      <a:lnTo>
                        <a:pt x="7104" y="1843"/>
                      </a:lnTo>
                      <a:lnTo>
                        <a:pt x="7098" y="1842"/>
                      </a:lnTo>
                      <a:lnTo>
                        <a:pt x="7091" y="1843"/>
                      </a:lnTo>
                      <a:lnTo>
                        <a:pt x="7084" y="1845"/>
                      </a:lnTo>
                      <a:lnTo>
                        <a:pt x="7079" y="1846"/>
                      </a:lnTo>
                      <a:lnTo>
                        <a:pt x="7061" y="1845"/>
                      </a:lnTo>
                      <a:lnTo>
                        <a:pt x="7052" y="1845"/>
                      </a:lnTo>
                      <a:lnTo>
                        <a:pt x="7020" y="1848"/>
                      </a:lnTo>
                      <a:lnTo>
                        <a:pt x="6991" y="1854"/>
                      </a:lnTo>
                      <a:lnTo>
                        <a:pt x="6956" y="1863"/>
                      </a:lnTo>
                      <a:lnTo>
                        <a:pt x="6958" y="1860"/>
                      </a:lnTo>
                      <a:lnTo>
                        <a:pt x="6956" y="1859"/>
                      </a:lnTo>
                      <a:lnTo>
                        <a:pt x="6953" y="1860"/>
                      </a:lnTo>
                      <a:lnTo>
                        <a:pt x="6946" y="1862"/>
                      </a:lnTo>
                      <a:lnTo>
                        <a:pt x="6944" y="1860"/>
                      </a:lnTo>
                      <a:lnTo>
                        <a:pt x="6943" y="1844"/>
                      </a:lnTo>
                      <a:lnTo>
                        <a:pt x="6936" y="1841"/>
                      </a:lnTo>
                      <a:lnTo>
                        <a:pt x="6931" y="1839"/>
                      </a:lnTo>
                      <a:lnTo>
                        <a:pt x="6932" y="1837"/>
                      </a:lnTo>
                      <a:lnTo>
                        <a:pt x="6939" y="1833"/>
                      </a:lnTo>
                      <a:lnTo>
                        <a:pt x="6951" y="1829"/>
                      </a:lnTo>
                      <a:lnTo>
                        <a:pt x="6962" y="1823"/>
                      </a:lnTo>
                      <a:lnTo>
                        <a:pt x="6967" y="1822"/>
                      </a:lnTo>
                      <a:lnTo>
                        <a:pt x="6973" y="1821"/>
                      </a:lnTo>
                      <a:lnTo>
                        <a:pt x="7002" y="1820"/>
                      </a:lnTo>
                      <a:lnTo>
                        <a:pt x="7054" y="1814"/>
                      </a:lnTo>
                      <a:lnTo>
                        <a:pt x="7089" y="1812"/>
                      </a:lnTo>
                      <a:lnTo>
                        <a:pt x="7110" y="1811"/>
                      </a:lnTo>
                      <a:lnTo>
                        <a:pt x="7129" y="1809"/>
                      </a:lnTo>
                      <a:lnTo>
                        <a:pt x="7140" y="1808"/>
                      </a:lnTo>
                      <a:lnTo>
                        <a:pt x="7145" y="1806"/>
                      </a:lnTo>
                      <a:lnTo>
                        <a:pt x="7156" y="1800"/>
                      </a:lnTo>
                      <a:lnTo>
                        <a:pt x="7159" y="1798"/>
                      </a:lnTo>
                      <a:lnTo>
                        <a:pt x="7166" y="1799"/>
                      </a:lnTo>
                      <a:lnTo>
                        <a:pt x="7168" y="1800"/>
                      </a:lnTo>
                      <a:lnTo>
                        <a:pt x="7172" y="1800"/>
                      </a:lnTo>
                      <a:lnTo>
                        <a:pt x="7178" y="1798"/>
                      </a:lnTo>
                      <a:lnTo>
                        <a:pt x="7189" y="1795"/>
                      </a:lnTo>
                      <a:lnTo>
                        <a:pt x="7208" y="1786"/>
                      </a:lnTo>
                      <a:lnTo>
                        <a:pt x="7220" y="1782"/>
                      </a:lnTo>
                      <a:lnTo>
                        <a:pt x="7238" y="1777"/>
                      </a:lnTo>
                      <a:lnTo>
                        <a:pt x="7275" y="1763"/>
                      </a:lnTo>
                      <a:lnTo>
                        <a:pt x="7281" y="1760"/>
                      </a:lnTo>
                      <a:lnTo>
                        <a:pt x="7302" y="1743"/>
                      </a:lnTo>
                      <a:lnTo>
                        <a:pt x="7309" y="1737"/>
                      </a:lnTo>
                      <a:lnTo>
                        <a:pt x="7300" y="1735"/>
                      </a:lnTo>
                      <a:lnTo>
                        <a:pt x="7279" y="1738"/>
                      </a:lnTo>
                      <a:lnTo>
                        <a:pt x="7254" y="1748"/>
                      </a:lnTo>
                      <a:lnTo>
                        <a:pt x="7244" y="1751"/>
                      </a:lnTo>
                      <a:lnTo>
                        <a:pt x="7231" y="1749"/>
                      </a:lnTo>
                      <a:lnTo>
                        <a:pt x="7227" y="1749"/>
                      </a:lnTo>
                      <a:lnTo>
                        <a:pt x="7233" y="1738"/>
                      </a:lnTo>
                      <a:lnTo>
                        <a:pt x="7231" y="1734"/>
                      </a:lnTo>
                      <a:lnTo>
                        <a:pt x="7232" y="1722"/>
                      </a:lnTo>
                      <a:lnTo>
                        <a:pt x="7223" y="1713"/>
                      </a:lnTo>
                      <a:lnTo>
                        <a:pt x="7220" y="1704"/>
                      </a:lnTo>
                      <a:lnTo>
                        <a:pt x="7221" y="1702"/>
                      </a:lnTo>
                      <a:lnTo>
                        <a:pt x="7226" y="1699"/>
                      </a:lnTo>
                      <a:lnTo>
                        <a:pt x="7229" y="1698"/>
                      </a:lnTo>
                      <a:lnTo>
                        <a:pt x="7233" y="1699"/>
                      </a:lnTo>
                      <a:lnTo>
                        <a:pt x="7237" y="1699"/>
                      </a:lnTo>
                      <a:lnTo>
                        <a:pt x="7240" y="1701"/>
                      </a:lnTo>
                      <a:lnTo>
                        <a:pt x="7242" y="1701"/>
                      </a:lnTo>
                      <a:lnTo>
                        <a:pt x="7243" y="1699"/>
                      </a:lnTo>
                      <a:lnTo>
                        <a:pt x="7242" y="1693"/>
                      </a:lnTo>
                      <a:lnTo>
                        <a:pt x="7237" y="1687"/>
                      </a:lnTo>
                      <a:lnTo>
                        <a:pt x="7234" y="1681"/>
                      </a:lnTo>
                      <a:lnTo>
                        <a:pt x="7245" y="1678"/>
                      </a:lnTo>
                      <a:lnTo>
                        <a:pt x="7255" y="1672"/>
                      </a:lnTo>
                      <a:lnTo>
                        <a:pt x="7256" y="1677"/>
                      </a:lnTo>
                      <a:lnTo>
                        <a:pt x="7255" y="1686"/>
                      </a:lnTo>
                      <a:lnTo>
                        <a:pt x="7266" y="1699"/>
                      </a:lnTo>
                      <a:lnTo>
                        <a:pt x="7278" y="1706"/>
                      </a:lnTo>
                      <a:lnTo>
                        <a:pt x="7286" y="1706"/>
                      </a:lnTo>
                      <a:lnTo>
                        <a:pt x="7304" y="1700"/>
                      </a:lnTo>
                      <a:lnTo>
                        <a:pt x="7354" y="1679"/>
                      </a:lnTo>
                      <a:lnTo>
                        <a:pt x="7382" y="1664"/>
                      </a:lnTo>
                      <a:lnTo>
                        <a:pt x="7405" y="1654"/>
                      </a:lnTo>
                      <a:lnTo>
                        <a:pt x="7422" y="1642"/>
                      </a:lnTo>
                      <a:lnTo>
                        <a:pt x="7426" y="1635"/>
                      </a:lnTo>
                      <a:lnTo>
                        <a:pt x="7425" y="1631"/>
                      </a:lnTo>
                      <a:lnTo>
                        <a:pt x="7418" y="1623"/>
                      </a:lnTo>
                      <a:lnTo>
                        <a:pt x="7413" y="1620"/>
                      </a:lnTo>
                      <a:lnTo>
                        <a:pt x="7402" y="1618"/>
                      </a:lnTo>
                      <a:lnTo>
                        <a:pt x="7396" y="1618"/>
                      </a:lnTo>
                      <a:lnTo>
                        <a:pt x="7392" y="1617"/>
                      </a:lnTo>
                      <a:lnTo>
                        <a:pt x="7388" y="1613"/>
                      </a:lnTo>
                      <a:lnTo>
                        <a:pt x="7390" y="1611"/>
                      </a:lnTo>
                      <a:lnTo>
                        <a:pt x="7398" y="1609"/>
                      </a:lnTo>
                      <a:lnTo>
                        <a:pt x="7408" y="1598"/>
                      </a:lnTo>
                      <a:lnTo>
                        <a:pt x="7414" y="1588"/>
                      </a:lnTo>
                      <a:lnTo>
                        <a:pt x="7417" y="1581"/>
                      </a:lnTo>
                      <a:lnTo>
                        <a:pt x="7421" y="1576"/>
                      </a:lnTo>
                      <a:lnTo>
                        <a:pt x="7427" y="1574"/>
                      </a:lnTo>
                      <a:lnTo>
                        <a:pt x="7431" y="1576"/>
                      </a:lnTo>
                      <a:lnTo>
                        <a:pt x="7438" y="1588"/>
                      </a:lnTo>
                      <a:lnTo>
                        <a:pt x="7444" y="1593"/>
                      </a:lnTo>
                      <a:lnTo>
                        <a:pt x="7451" y="1598"/>
                      </a:lnTo>
                      <a:lnTo>
                        <a:pt x="7456" y="1600"/>
                      </a:lnTo>
                      <a:lnTo>
                        <a:pt x="7463" y="1602"/>
                      </a:lnTo>
                      <a:lnTo>
                        <a:pt x="7473" y="1604"/>
                      </a:lnTo>
                      <a:lnTo>
                        <a:pt x="7483" y="1606"/>
                      </a:lnTo>
                      <a:lnTo>
                        <a:pt x="7503" y="1608"/>
                      </a:lnTo>
                      <a:lnTo>
                        <a:pt x="7513" y="1608"/>
                      </a:lnTo>
                      <a:lnTo>
                        <a:pt x="7522" y="1608"/>
                      </a:lnTo>
                      <a:lnTo>
                        <a:pt x="7529" y="1607"/>
                      </a:lnTo>
                      <a:lnTo>
                        <a:pt x="7539" y="1604"/>
                      </a:lnTo>
                      <a:lnTo>
                        <a:pt x="7563" y="1594"/>
                      </a:lnTo>
                      <a:lnTo>
                        <a:pt x="7581" y="1555"/>
                      </a:lnTo>
                      <a:lnTo>
                        <a:pt x="7607" y="1512"/>
                      </a:lnTo>
                      <a:lnTo>
                        <a:pt x="7612" y="1493"/>
                      </a:lnTo>
                      <a:lnTo>
                        <a:pt x="7619" y="1481"/>
                      </a:lnTo>
                      <a:lnTo>
                        <a:pt x="7622" y="1468"/>
                      </a:lnTo>
                      <a:lnTo>
                        <a:pt x="7622" y="1440"/>
                      </a:lnTo>
                      <a:lnTo>
                        <a:pt x="7619" y="1427"/>
                      </a:lnTo>
                      <a:lnTo>
                        <a:pt x="7615" y="1422"/>
                      </a:lnTo>
                      <a:lnTo>
                        <a:pt x="7609" y="1419"/>
                      </a:lnTo>
                      <a:lnTo>
                        <a:pt x="7603" y="1419"/>
                      </a:lnTo>
                      <a:lnTo>
                        <a:pt x="7595" y="1421"/>
                      </a:lnTo>
                      <a:lnTo>
                        <a:pt x="7578" y="1424"/>
                      </a:lnTo>
                      <a:lnTo>
                        <a:pt x="7572" y="1425"/>
                      </a:lnTo>
                      <a:lnTo>
                        <a:pt x="7569" y="1423"/>
                      </a:lnTo>
                      <a:lnTo>
                        <a:pt x="7569" y="1416"/>
                      </a:lnTo>
                      <a:lnTo>
                        <a:pt x="7576" y="1407"/>
                      </a:lnTo>
                      <a:lnTo>
                        <a:pt x="7568" y="1387"/>
                      </a:lnTo>
                      <a:lnTo>
                        <a:pt x="7567" y="1386"/>
                      </a:lnTo>
                      <a:lnTo>
                        <a:pt x="7560" y="1383"/>
                      </a:lnTo>
                      <a:lnTo>
                        <a:pt x="7544" y="1380"/>
                      </a:lnTo>
                      <a:lnTo>
                        <a:pt x="7537" y="1378"/>
                      </a:lnTo>
                      <a:lnTo>
                        <a:pt x="7531" y="1378"/>
                      </a:lnTo>
                      <a:lnTo>
                        <a:pt x="7520" y="1380"/>
                      </a:lnTo>
                      <a:lnTo>
                        <a:pt x="7497" y="1390"/>
                      </a:lnTo>
                      <a:lnTo>
                        <a:pt x="7484" y="1398"/>
                      </a:lnTo>
                      <a:lnTo>
                        <a:pt x="7460" y="1417"/>
                      </a:lnTo>
                      <a:lnTo>
                        <a:pt x="7451" y="1422"/>
                      </a:lnTo>
                      <a:lnTo>
                        <a:pt x="7444" y="1414"/>
                      </a:lnTo>
                      <a:lnTo>
                        <a:pt x="7454" y="1403"/>
                      </a:lnTo>
                      <a:lnTo>
                        <a:pt x="7450" y="1398"/>
                      </a:lnTo>
                      <a:lnTo>
                        <a:pt x="7447" y="1398"/>
                      </a:lnTo>
                      <a:lnTo>
                        <a:pt x="7443" y="1399"/>
                      </a:lnTo>
                      <a:lnTo>
                        <a:pt x="7422" y="1407"/>
                      </a:lnTo>
                      <a:lnTo>
                        <a:pt x="7410" y="1415"/>
                      </a:lnTo>
                      <a:lnTo>
                        <a:pt x="7395" y="1432"/>
                      </a:lnTo>
                      <a:lnTo>
                        <a:pt x="7365" y="1454"/>
                      </a:lnTo>
                      <a:lnTo>
                        <a:pt x="7315" y="1504"/>
                      </a:lnTo>
                      <a:lnTo>
                        <a:pt x="7295" y="1514"/>
                      </a:lnTo>
                      <a:lnTo>
                        <a:pt x="7291" y="1514"/>
                      </a:lnTo>
                      <a:lnTo>
                        <a:pt x="7290" y="1512"/>
                      </a:lnTo>
                      <a:lnTo>
                        <a:pt x="7296" y="1507"/>
                      </a:lnTo>
                      <a:lnTo>
                        <a:pt x="7313" y="1497"/>
                      </a:lnTo>
                      <a:lnTo>
                        <a:pt x="7324" y="1487"/>
                      </a:lnTo>
                      <a:lnTo>
                        <a:pt x="7326" y="1483"/>
                      </a:lnTo>
                      <a:cubicBezTo>
                        <a:pt x="7324" y="1483"/>
                        <a:pt x="7322" y="1483"/>
                        <a:pt x="7320" y="1483"/>
                      </a:cubicBezTo>
                      <a:lnTo>
                        <a:pt x="7310" y="1487"/>
                      </a:lnTo>
                      <a:lnTo>
                        <a:pt x="7306" y="1488"/>
                      </a:lnTo>
                      <a:lnTo>
                        <a:pt x="7311" y="1481"/>
                      </a:lnTo>
                      <a:lnTo>
                        <a:pt x="7321" y="1474"/>
                      </a:lnTo>
                      <a:lnTo>
                        <a:pt x="7329" y="1465"/>
                      </a:lnTo>
                      <a:lnTo>
                        <a:pt x="7341" y="1448"/>
                      </a:lnTo>
                      <a:lnTo>
                        <a:pt x="7360" y="1427"/>
                      </a:lnTo>
                      <a:lnTo>
                        <a:pt x="7381" y="1405"/>
                      </a:lnTo>
                      <a:lnTo>
                        <a:pt x="7384" y="1400"/>
                      </a:lnTo>
                      <a:lnTo>
                        <a:pt x="7388" y="1384"/>
                      </a:lnTo>
                      <a:lnTo>
                        <a:pt x="7388" y="1380"/>
                      </a:lnTo>
                      <a:lnTo>
                        <a:pt x="7385" y="1378"/>
                      </a:lnTo>
                      <a:close/>
                      <a:moveTo>
                        <a:pt x="8813" y="2584"/>
                      </a:moveTo>
                      <a:lnTo>
                        <a:pt x="8793" y="2589"/>
                      </a:lnTo>
                      <a:lnTo>
                        <a:pt x="8789" y="2591"/>
                      </a:lnTo>
                      <a:lnTo>
                        <a:pt x="8794" y="2597"/>
                      </a:lnTo>
                      <a:lnTo>
                        <a:pt x="8805" y="2603"/>
                      </a:lnTo>
                      <a:lnTo>
                        <a:pt x="8808" y="2609"/>
                      </a:lnTo>
                      <a:lnTo>
                        <a:pt x="8801" y="2611"/>
                      </a:lnTo>
                      <a:cubicBezTo>
                        <a:pt x="8801" y="2611"/>
                        <a:pt x="8797" y="2615"/>
                        <a:pt x="8797" y="2615"/>
                      </a:cubicBezTo>
                      <a:lnTo>
                        <a:pt x="8793" y="2626"/>
                      </a:lnTo>
                      <a:lnTo>
                        <a:pt x="8786" y="2625"/>
                      </a:lnTo>
                      <a:lnTo>
                        <a:pt x="8749" y="2606"/>
                      </a:lnTo>
                      <a:lnTo>
                        <a:pt x="8739" y="2603"/>
                      </a:lnTo>
                      <a:lnTo>
                        <a:pt x="8730" y="2607"/>
                      </a:lnTo>
                      <a:lnTo>
                        <a:pt x="8727" y="2610"/>
                      </a:lnTo>
                      <a:lnTo>
                        <a:pt x="8756" y="2644"/>
                      </a:lnTo>
                      <a:lnTo>
                        <a:pt x="8758" y="2655"/>
                      </a:lnTo>
                      <a:lnTo>
                        <a:pt x="8752" y="2664"/>
                      </a:lnTo>
                      <a:lnTo>
                        <a:pt x="8737" y="2675"/>
                      </a:lnTo>
                      <a:lnTo>
                        <a:pt x="8733" y="2674"/>
                      </a:lnTo>
                      <a:lnTo>
                        <a:pt x="8740" y="2662"/>
                      </a:lnTo>
                      <a:lnTo>
                        <a:pt x="8740" y="2651"/>
                      </a:lnTo>
                      <a:lnTo>
                        <a:pt x="8734" y="2644"/>
                      </a:lnTo>
                      <a:lnTo>
                        <a:pt x="8714" y="2630"/>
                      </a:lnTo>
                      <a:lnTo>
                        <a:pt x="8698" y="2623"/>
                      </a:lnTo>
                      <a:lnTo>
                        <a:pt x="8690" y="2624"/>
                      </a:lnTo>
                      <a:lnTo>
                        <a:pt x="8669" y="2634"/>
                      </a:lnTo>
                      <a:lnTo>
                        <a:pt x="8667" y="2632"/>
                      </a:lnTo>
                      <a:lnTo>
                        <a:pt x="8666" y="2625"/>
                      </a:lnTo>
                      <a:lnTo>
                        <a:pt x="8655" y="2615"/>
                      </a:lnTo>
                      <a:lnTo>
                        <a:pt x="8641" y="2613"/>
                      </a:lnTo>
                      <a:lnTo>
                        <a:pt x="8621" y="2617"/>
                      </a:lnTo>
                      <a:lnTo>
                        <a:pt x="8609" y="2620"/>
                      </a:lnTo>
                      <a:lnTo>
                        <a:pt x="8605" y="2625"/>
                      </a:lnTo>
                      <a:lnTo>
                        <a:pt x="8609" y="2639"/>
                      </a:lnTo>
                      <a:lnTo>
                        <a:pt x="8598" y="2679"/>
                      </a:lnTo>
                      <a:lnTo>
                        <a:pt x="8605" y="2695"/>
                      </a:lnTo>
                      <a:lnTo>
                        <a:pt x="8635" y="2714"/>
                      </a:lnTo>
                      <a:lnTo>
                        <a:pt x="8644" y="2725"/>
                      </a:lnTo>
                      <a:lnTo>
                        <a:pt x="8646" y="2730"/>
                      </a:lnTo>
                      <a:lnTo>
                        <a:pt x="8641" y="2736"/>
                      </a:lnTo>
                      <a:lnTo>
                        <a:pt x="8630" y="2732"/>
                      </a:lnTo>
                      <a:lnTo>
                        <a:pt x="8598" y="2715"/>
                      </a:lnTo>
                      <a:lnTo>
                        <a:pt x="8577" y="2699"/>
                      </a:lnTo>
                      <a:lnTo>
                        <a:pt x="8571" y="2687"/>
                      </a:lnTo>
                      <a:lnTo>
                        <a:pt x="8572" y="2675"/>
                      </a:lnTo>
                      <a:lnTo>
                        <a:pt x="8585" y="2650"/>
                      </a:lnTo>
                      <a:lnTo>
                        <a:pt x="8576" y="2630"/>
                      </a:lnTo>
                      <a:lnTo>
                        <a:pt x="8569" y="2627"/>
                      </a:lnTo>
                      <a:lnTo>
                        <a:pt x="8560" y="2629"/>
                      </a:lnTo>
                      <a:lnTo>
                        <a:pt x="8550" y="2630"/>
                      </a:lnTo>
                      <a:lnTo>
                        <a:pt x="8542" y="2632"/>
                      </a:lnTo>
                      <a:lnTo>
                        <a:pt x="8533" y="2635"/>
                      </a:lnTo>
                      <a:lnTo>
                        <a:pt x="8519" y="2642"/>
                      </a:lnTo>
                      <a:lnTo>
                        <a:pt x="8496" y="2652"/>
                      </a:lnTo>
                      <a:lnTo>
                        <a:pt x="8485" y="2658"/>
                      </a:lnTo>
                      <a:lnTo>
                        <a:pt x="8476" y="2666"/>
                      </a:lnTo>
                      <a:lnTo>
                        <a:pt x="8476" y="2676"/>
                      </a:lnTo>
                      <a:lnTo>
                        <a:pt x="8490" y="2682"/>
                      </a:lnTo>
                      <a:lnTo>
                        <a:pt x="8549" y="2704"/>
                      </a:lnTo>
                      <a:lnTo>
                        <a:pt x="8566" y="2711"/>
                      </a:lnTo>
                      <a:lnTo>
                        <a:pt x="8571" y="2716"/>
                      </a:lnTo>
                      <a:lnTo>
                        <a:pt x="8580" y="2744"/>
                      </a:lnTo>
                      <a:lnTo>
                        <a:pt x="8585" y="2777"/>
                      </a:lnTo>
                      <a:lnTo>
                        <a:pt x="8572" y="2776"/>
                      </a:lnTo>
                      <a:lnTo>
                        <a:pt x="8564" y="2743"/>
                      </a:lnTo>
                      <a:lnTo>
                        <a:pt x="8551" y="2729"/>
                      </a:lnTo>
                      <a:lnTo>
                        <a:pt x="8536" y="2720"/>
                      </a:lnTo>
                      <a:lnTo>
                        <a:pt x="8501" y="2704"/>
                      </a:lnTo>
                      <a:lnTo>
                        <a:pt x="8485" y="2699"/>
                      </a:lnTo>
                      <a:lnTo>
                        <a:pt x="8467" y="2695"/>
                      </a:lnTo>
                      <a:lnTo>
                        <a:pt x="8456" y="2694"/>
                      </a:lnTo>
                      <a:lnTo>
                        <a:pt x="8449" y="2697"/>
                      </a:lnTo>
                      <a:lnTo>
                        <a:pt x="8434" y="2704"/>
                      </a:lnTo>
                      <a:lnTo>
                        <a:pt x="8431" y="2708"/>
                      </a:lnTo>
                      <a:lnTo>
                        <a:pt x="8433" y="2718"/>
                      </a:lnTo>
                      <a:lnTo>
                        <a:pt x="8413" y="2730"/>
                      </a:lnTo>
                      <a:lnTo>
                        <a:pt x="8410" y="2734"/>
                      </a:lnTo>
                      <a:lnTo>
                        <a:pt x="8406" y="2753"/>
                      </a:lnTo>
                      <a:lnTo>
                        <a:pt x="8407" y="2759"/>
                      </a:lnTo>
                      <a:lnTo>
                        <a:pt x="8412" y="2762"/>
                      </a:lnTo>
                      <a:lnTo>
                        <a:pt x="8424" y="2767"/>
                      </a:lnTo>
                      <a:lnTo>
                        <a:pt x="8444" y="2773"/>
                      </a:lnTo>
                      <a:lnTo>
                        <a:pt x="8453" y="2778"/>
                      </a:lnTo>
                      <a:lnTo>
                        <a:pt x="8456" y="2794"/>
                      </a:lnTo>
                      <a:lnTo>
                        <a:pt x="8462" y="2801"/>
                      </a:lnTo>
                      <a:lnTo>
                        <a:pt x="8463" y="2809"/>
                      </a:lnTo>
                      <a:lnTo>
                        <a:pt x="8451" y="2806"/>
                      </a:lnTo>
                      <a:lnTo>
                        <a:pt x="8424" y="2796"/>
                      </a:lnTo>
                      <a:lnTo>
                        <a:pt x="8408" y="2794"/>
                      </a:lnTo>
                      <a:lnTo>
                        <a:pt x="8401" y="2802"/>
                      </a:lnTo>
                      <a:lnTo>
                        <a:pt x="8399" y="2808"/>
                      </a:lnTo>
                      <a:lnTo>
                        <a:pt x="8413" y="2829"/>
                      </a:lnTo>
                      <a:lnTo>
                        <a:pt x="8413" y="2835"/>
                      </a:lnTo>
                      <a:lnTo>
                        <a:pt x="8419" y="2842"/>
                      </a:lnTo>
                      <a:lnTo>
                        <a:pt x="8447" y="2863"/>
                      </a:lnTo>
                      <a:lnTo>
                        <a:pt x="8469" y="2870"/>
                      </a:lnTo>
                      <a:lnTo>
                        <a:pt x="8481" y="2873"/>
                      </a:lnTo>
                      <a:lnTo>
                        <a:pt x="8489" y="2874"/>
                      </a:lnTo>
                      <a:lnTo>
                        <a:pt x="8505" y="2874"/>
                      </a:lnTo>
                      <a:lnTo>
                        <a:pt x="8528" y="2874"/>
                      </a:lnTo>
                      <a:lnTo>
                        <a:pt x="8544" y="2876"/>
                      </a:lnTo>
                      <a:lnTo>
                        <a:pt x="8552" y="2878"/>
                      </a:lnTo>
                      <a:lnTo>
                        <a:pt x="8555" y="2881"/>
                      </a:lnTo>
                      <a:lnTo>
                        <a:pt x="8551" y="2884"/>
                      </a:lnTo>
                      <a:lnTo>
                        <a:pt x="8561" y="2888"/>
                      </a:lnTo>
                      <a:lnTo>
                        <a:pt x="8593" y="2894"/>
                      </a:lnTo>
                      <a:lnTo>
                        <a:pt x="8614" y="2901"/>
                      </a:lnTo>
                      <a:lnTo>
                        <a:pt x="8643" y="2924"/>
                      </a:lnTo>
                      <a:lnTo>
                        <a:pt x="8629" y="2922"/>
                      </a:lnTo>
                      <a:lnTo>
                        <a:pt x="8610" y="2912"/>
                      </a:lnTo>
                      <a:lnTo>
                        <a:pt x="8564" y="2899"/>
                      </a:lnTo>
                      <a:lnTo>
                        <a:pt x="8548" y="2895"/>
                      </a:lnTo>
                      <a:lnTo>
                        <a:pt x="8527" y="2893"/>
                      </a:lnTo>
                      <a:lnTo>
                        <a:pt x="8514" y="2893"/>
                      </a:lnTo>
                      <a:lnTo>
                        <a:pt x="8499" y="2894"/>
                      </a:lnTo>
                      <a:lnTo>
                        <a:pt x="8489" y="2899"/>
                      </a:lnTo>
                      <a:lnTo>
                        <a:pt x="8481" y="2914"/>
                      </a:lnTo>
                      <a:lnTo>
                        <a:pt x="8480" y="2929"/>
                      </a:lnTo>
                      <a:lnTo>
                        <a:pt x="8476" y="2936"/>
                      </a:lnTo>
                      <a:lnTo>
                        <a:pt x="8469" y="2944"/>
                      </a:lnTo>
                      <a:lnTo>
                        <a:pt x="8465" y="2944"/>
                      </a:lnTo>
                      <a:lnTo>
                        <a:pt x="8458" y="2936"/>
                      </a:lnTo>
                      <a:lnTo>
                        <a:pt x="8458" y="2928"/>
                      </a:lnTo>
                      <a:lnTo>
                        <a:pt x="8446" y="2907"/>
                      </a:lnTo>
                      <a:lnTo>
                        <a:pt x="8409" y="2879"/>
                      </a:lnTo>
                      <a:lnTo>
                        <a:pt x="8403" y="2879"/>
                      </a:lnTo>
                      <a:lnTo>
                        <a:pt x="8376" y="2871"/>
                      </a:lnTo>
                      <a:lnTo>
                        <a:pt x="8355" y="2848"/>
                      </a:lnTo>
                      <a:lnTo>
                        <a:pt x="8345" y="2807"/>
                      </a:lnTo>
                      <a:lnTo>
                        <a:pt x="8340" y="2800"/>
                      </a:lnTo>
                      <a:lnTo>
                        <a:pt x="8333" y="2795"/>
                      </a:lnTo>
                      <a:lnTo>
                        <a:pt x="8319" y="2796"/>
                      </a:lnTo>
                      <a:lnTo>
                        <a:pt x="8286" y="2807"/>
                      </a:lnTo>
                      <a:lnTo>
                        <a:pt x="8251" y="2819"/>
                      </a:lnTo>
                      <a:lnTo>
                        <a:pt x="8215" y="2834"/>
                      </a:lnTo>
                      <a:lnTo>
                        <a:pt x="8194" y="2842"/>
                      </a:lnTo>
                      <a:lnTo>
                        <a:pt x="8162" y="2853"/>
                      </a:lnTo>
                      <a:lnTo>
                        <a:pt x="8145" y="2860"/>
                      </a:lnTo>
                      <a:lnTo>
                        <a:pt x="8132" y="2866"/>
                      </a:lnTo>
                      <a:lnTo>
                        <a:pt x="8124" y="2875"/>
                      </a:lnTo>
                      <a:lnTo>
                        <a:pt x="8123" y="2888"/>
                      </a:lnTo>
                      <a:lnTo>
                        <a:pt x="8119" y="2893"/>
                      </a:lnTo>
                      <a:lnTo>
                        <a:pt x="8109" y="2890"/>
                      </a:lnTo>
                      <a:lnTo>
                        <a:pt x="8103" y="2885"/>
                      </a:lnTo>
                      <a:lnTo>
                        <a:pt x="8102" y="2879"/>
                      </a:lnTo>
                      <a:lnTo>
                        <a:pt x="8109" y="2867"/>
                      </a:lnTo>
                      <a:lnTo>
                        <a:pt x="8123" y="2854"/>
                      </a:lnTo>
                      <a:lnTo>
                        <a:pt x="8134" y="2846"/>
                      </a:lnTo>
                      <a:lnTo>
                        <a:pt x="8147" y="2840"/>
                      </a:lnTo>
                      <a:lnTo>
                        <a:pt x="8166" y="2833"/>
                      </a:lnTo>
                      <a:lnTo>
                        <a:pt x="8204" y="2820"/>
                      </a:lnTo>
                      <a:lnTo>
                        <a:pt x="8233" y="2810"/>
                      </a:lnTo>
                      <a:lnTo>
                        <a:pt x="8253" y="2799"/>
                      </a:lnTo>
                      <a:lnTo>
                        <a:pt x="8283" y="2788"/>
                      </a:lnTo>
                      <a:lnTo>
                        <a:pt x="8311" y="2776"/>
                      </a:lnTo>
                      <a:lnTo>
                        <a:pt x="8323" y="2766"/>
                      </a:lnTo>
                      <a:lnTo>
                        <a:pt x="8334" y="2749"/>
                      </a:lnTo>
                      <a:lnTo>
                        <a:pt x="8336" y="2735"/>
                      </a:lnTo>
                      <a:lnTo>
                        <a:pt x="8362" y="2704"/>
                      </a:lnTo>
                      <a:lnTo>
                        <a:pt x="8345" y="2698"/>
                      </a:lnTo>
                      <a:lnTo>
                        <a:pt x="8307" y="2695"/>
                      </a:lnTo>
                      <a:lnTo>
                        <a:pt x="8275" y="2699"/>
                      </a:lnTo>
                      <a:lnTo>
                        <a:pt x="8224" y="2702"/>
                      </a:lnTo>
                      <a:lnTo>
                        <a:pt x="8192" y="2712"/>
                      </a:lnTo>
                      <a:lnTo>
                        <a:pt x="8184" y="2715"/>
                      </a:lnTo>
                      <a:lnTo>
                        <a:pt x="8169" y="2732"/>
                      </a:lnTo>
                      <a:lnTo>
                        <a:pt x="8159" y="2739"/>
                      </a:lnTo>
                      <a:lnTo>
                        <a:pt x="8143" y="2745"/>
                      </a:lnTo>
                      <a:lnTo>
                        <a:pt x="8106" y="2754"/>
                      </a:lnTo>
                      <a:lnTo>
                        <a:pt x="8070" y="2765"/>
                      </a:lnTo>
                      <a:lnTo>
                        <a:pt x="8047" y="2771"/>
                      </a:lnTo>
                      <a:lnTo>
                        <a:pt x="8023" y="2778"/>
                      </a:lnTo>
                      <a:lnTo>
                        <a:pt x="8003" y="2786"/>
                      </a:lnTo>
                      <a:lnTo>
                        <a:pt x="7979" y="2798"/>
                      </a:lnTo>
                      <a:lnTo>
                        <a:pt x="7968" y="2802"/>
                      </a:lnTo>
                      <a:lnTo>
                        <a:pt x="7972" y="2794"/>
                      </a:lnTo>
                      <a:lnTo>
                        <a:pt x="7986" y="2786"/>
                      </a:lnTo>
                      <a:lnTo>
                        <a:pt x="7995" y="2778"/>
                      </a:lnTo>
                      <a:lnTo>
                        <a:pt x="7995" y="2774"/>
                      </a:lnTo>
                      <a:lnTo>
                        <a:pt x="7991" y="2770"/>
                      </a:lnTo>
                      <a:lnTo>
                        <a:pt x="7983" y="2769"/>
                      </a:lnTo>
                      <a:lnTo>
                        <a:pt x="7970" y="2773"/>
                      </a:lnTo>
                      <a:lnTo>
                        <a:pt x="7961" y="2776"/>
                      </a:lnTo>
                      <a:lnTo>
                        <a:pt x="7954" y="2780"/>
                      </a:lnTo>
                      <a:lnTo>
                        <a:pt x="7948" y="2785"/>
                      </a:lnTo>
                      <a:lnTo>
                        <a:pt x="7940" y="2798"/>
                      </a:lnTo>
                      <a:lnTo>
                        <a:pt x="7931" y="2821"/>
                      </a:lnTo>
                      <a:lnTo>
                        <a:pt x="7918" y="2835"/>
                      </a:lnTo>
                      <a:lnTo>
                        <a:pt x="7915" y="2843"/>
                      </a:lnTo>
                      <a:lnTo>
                        <a:pt x="7919" y="2849"/>
                      </a:lnTo>
                      <a:lnTo>
                        <a:pt x="7929" y="2854"/>
                      </a:lnTo>
                      <a:lnTo>
                        <a:pt x="7931" y="2858"/>
                      </a:lnTo>
                      <a:cubicBezTo>
                        <a:pt x="7931" y="2860"/>
                        <a:pt x="7930" y="2862"/>
                        <a:pt x="7930" y="2863"/>
                      </a:cubicBezTo>
                      <a:lnTo>
                        <a:pt x="7923" y="2863"/>
                      </a:lnTo>
                      <a:lnTo>
                        <a:pt x="7910" y="2858"/>
                      </a:lnTo>
                      <a:lnTo>
                        <a:pt x="7902" y="2853"/>
                      </a:lnTo>
                      <a:lnTo>
                        <a:pt x="7898" y="2849"/>
                      </a:lnTo>
                      <a:lnTo>
                        <a:pt x="7897" y="2844"/>
                      </a:lnTo>
                      <a:lnTo>
                        <a:pt x="7904" y="2826"/>
                      </a:lnTo>
                      <a:lnTo>
                        <a:pt x="7895" y="2821"/>
                      </a:lnTo>
                      <a:lnTo>
                        <a:pt x="7886" y="2819"/>
                      </a:lnTo>
                      <a:lnTo>
                        <a:pt x="7889" y="2815"/>
                      </a:lnTo>
                      <a:lnTo>
                        <a:pt x="7898" y="2809"/>
                      </a:lnTo>
                      <a:lnTo>
                        <a:pt x="7911" y="2796"/>
                      </a:lnTo>
                      <a:lnTo>
                        <a:pt x="7933" y="2765"/>
                      </a:lnTo>
                      <a:lnTo>
                        <a:pt x="7943" y="2758"/>
                      </a:lnTo>
                      <a:lnTo>
                        <a:pt x="7943" y="2751"/>
                      </a:lnTo>
                      <a:lnTo>
                        <a:pt x="7932" y="2737"/>
                      </a:lnTo>
                      <a:lnTo>
                        <a:pt x="7932" y="2718"/>
                      </a:lnTo>
                      <a:lnTo>
                        <a:pt x="7926" y="2700"/>
                      </a:lnTo>
                      <a:lnTo>
                        <a:pt x="7898" y="2697"/>
                      </a:lnTo>
                      <a:lnTo>
                        <a:pt x="7871" y="2691"/>
                      </a:lnTo>
                      <a:lnTo>
                        <a:pt x="7852" y="2685"/>
                      </a:lnTo>
                      <a:lnTo>
                        <a:pt x="7837" y="2681"/>
                      </a:lnTo>
                      <a:cubicBezTo>
                        <a:pt x="7825" y="2682"/>
                        <a:pt x="7813" y="2683"/>
                        <a:pt x="7801" y="2683"/>
                      </a:cubicBezTo>
                      <a:lnTo>
                        <a:pt x="7773" y="2683"/>
                      </a:lnTo>
                      <a:lnTo>
                        <a:pt x="7759" y="2691"/>
                      </a:lnTo>
                      <a:lnTo>
                        <a:pt x="7751" y="2706"/>
                      </a:lnTo>
                      <a:lnTo>
                        <a:pt x="7755" y="2713"/>
                      </a:lnTo>
                      <a:lnTo>
                        <a:pt x="7763" y="2722"/>
                      </a:lnTo>
                      <a:lnTo>
                        <a:pt x="7782" y="2733"/>
                      </a:lnTo>
                      <a:lnTo>
                        <a:pt x="7796" y="2737"/>
                      </a:lnTo>
                      <a:lnTo>
                        <a:pt x="7756" y="2735"/>
                      </a:lnTo>
                      <a:lnTo>
                        <a:pt x="7729" y="2731"/>
                      </a:lnTo>
                      <a:lnTo>
                        <a:pt x="7728" y="2753"/>
                      </a:lnTo>
                      <a:lnTo>
                        <a:pt x="7735" y="2759"/>
                      </a:lnTo>
                      <a:lnTo>
                        <a:pt x="7749" y="2763"/>
                      </a:lnTo>
                      <a:lnTo>
                        <a:pt x="7777" y="2769"/>
                      </a:lnTo>
                      <a:lnTo>
                        <a:pt x="7834" y="2773"/>
                      </a:lnTo>
                      <a:lnTo>
                        <a:pt x="7756" y="2774"/>
                      </a:lnTo>
                      <a:lnTo>
                        <a:pt x="7755" y="2787"/>
                      </a:lnTo>
                      <a:lnTo>
                        <a:pt x="7741" y="2794"/>
                      </a:lnTo>
                      <a:lnTo>
                        <a:pt x="7731" y="2800"/>
                      </a:lnTo>
                      <a:lnTo>
                        <a:pt x="7740" y="2789"/>
                      </a:lnTo>
                      <a:lnTo>
                        <a:pt x="7741" y="2786"/>
                      </a:lnTo>
                      <a:lnTo>
                        <a:pt x="7708" y="2774"/>
                      </a:lnTo>
                      <a:lnTo>
                        <a:pt x="7698" y="2767"/>
                      </a:lnTo>
                      <a:lnTo>
                        <a:pt x="7679" y="2759"/>
                      </a:lnTo>
                      <a:lnTo>
                        <a:pt x="7632" y="2772"/>
                      </a:lnTo>
                      <a:cubicBezTo>
                        <a:pt x="7613" y="2773"/>
                        <a:pt x="7596" y="2775"/>
                        <a:pt x="7578" y="2776"/>
                      </a:cubicBezTo>
                      <a:lnTo>
                        <a:pt x="7563" y="2785"/>
                      </a:lnTo>
                      <a:lnTo>
                        <a:pt x="7556" y="2794"/>
                      </a:lnTo>
                      <a:lnTo>
                        <a:pt x="7568" y="2807"/>
                      </a:lnTo>
                      <a:lnTo>
                        <a:pt x="7554" y="2819"/>
                      </a:lnTo>
                      <a:lnTo>
                        <a:pt x="7549" y="2829"/>
                      </a:lnTo>
                      <a:lnTo>
                        <a:pt x="7551" y="2834"/>
                      </a:lnTo>
                      <a:lnTo>
                        <a:pt x="7572" y="2844"/>
                      </a:lnTo>
                      <a:lnTo>
                        <a:pt x="7585" y="2848"/>
                      </a:lnTo>
                      <a:lnTo>
                        <a:pt x="7657" y="2860"/>
                      </a:lnTo>
                      <a:lnTo>
                        <a:pt x="7664" y="2864"/>
                      </a:lnTo>
                      <a:lnTo>
                        <a:pt x="7649" y="2864"/>
                      </a:lnTo>
                      <a:lnTo>
                        <a:pt x="7636" y="2864"/>
                      </a:lnTo>
                      <a:lnTo>
                        <a:pt x="7625" y="2864"/>
                      </a:lnTo>
                      <a:lnTo>
                        <a:pt x="7596" y="2860"/>
                      </a:lnTo>
                      <a:lnTo>
                        <a:pt x="7560" y="2852"/>
                      </a:lnTo>
                      <a:lnTo>
                        <a:pt x="7543" y="2846"/>
                      </a:lnTo>
                      <a:lnTo>
                        <a:pt x="7536" y="2844"/>
                      </a:lnTo>
                      <a:lnTo>
                        <a:pt x="7526" y="2844"/>
                      </a:lnTo>
                      <a:lnTo>
                        <a:pt x="7520" y="2839"/>
                      </a:lnTo>
                      <a:lnTo>
                        <a:pt x="7516" y="2831"/>
                      </a:lnTo>
                      <a:lnTo>
                        <a:pt x="7516" y="2812"/>
                      </a:lnTo>
                      <a:lnTo>
                        <a:pt x="7517" y="2802"/>
                      </a:lnTo>
                      <a:lnTo>
                        <a:pt x="7524" y="2794"/>
                      </a:lnTo>
                      <a:lnTo>
                        <a:pt x="7555" y="2767"/>
                      </a:lnTo>
                      <a:lnTo>
                        <a:pt x="7569" y="2761"/>
                      </a:lnTo>
                      <a:lnTo>
                        <a:pt x="7599" y="2752"/>
                      </a:lnTo>
                      <a:lnTo>
                        <a:pt x="7639" y="2739"/>
                      </a:lnTo>
                      <a:lnTo>
                        <a:pt x="7658" y="2730"/>
                      </a:lnTo>
                      <a:lnTo>
                        <a:pt x="7678" y="2716"/>
                      </a:lnTo>
                      <a:lnTo>
                        <a:pt x="7689" y="2706"/>
                      </a:lnTo>
                      <a:cubicBezTo>
                        <a:pt x="7690" y="2703"/>
                        <a:pt x="7691" y="2700"/>
                        <a:pt x="7692" y="2697"/>
                      </a:cubicBezTo>
                      <a:lnTo>
                        <a:pt x="7691" y="2689"/>
                      </a:lnTo>
                      <a:lnTo>
                        <a:pt x="7685" y="2679"/>
                      </a:lnTo>
                      <a:lnTo>
                        <a:pt x="7676" y="2671"/>
                      </a:lnTo>
                      <a:lnTo>
                        <a:pt x="7659" y="2669"/>
                      </a:lnTo>
                      <a:lnTo>
                        <a:pt x="7626" y="2677"/>
                      </a:lnTo>
                      <a:lnTo>
                        <a:pt x="7594" y="2684"/>
                      </a:lnTo>
                      <a:lnTo>
                        <a:pt x="7578" y="2689"/>
                      </a:lnTo>
                      <a:lnTo>
                        <a:pt x="7567" y="2693"/>
                      </a:lnTo>
                      <a:lnTo>
                        <a:pt x="7552" y="2700"/>
                      </a:lnTo>
                      <a:lnTo>
                        <a:pt x="7547" y="2706"/>
                      </a:lnTo>
                      <a:lnTo>
                        <a:pt x="7544" y="2710"/>
                      </a:lnTo>
                      <a:lnTo>
                        <a:pt x="7536" y="2713"/>
                      </a:lnTo>
                      <a:lnTo>
                        <a:pt x="7504" y="2724"/>
                      </a:lnTo>
                      <a:lnTo>
                        <a:pt x="7500" y="2727"/>
                      </a:lnTo>
                      <a:lnTo>
                        <a:pt x="7497" y="2726"/>
                      </a:lnTo>
                      <a:lnTo>
                        <a:pt x="7499" y="2718"/>
                      </a:lnTo>
                      <a:lnTo>
                        <a:pt x="7496" y="2706"/>
                      </a:lnTo>
                      <a:lnTo>
                        <a:pt x="7497" y="2697"/>
                      </a:lnTo>
                      <a:lnTo>
                        <a:pt x="7503" y="2688"/>
                      </a:lnTo>
                      <a:lnTo>
                        <a:pt x="7504" y="2676"/>
                      </a:lnTo>
                      <a:lnTo>
                        <a:pt x="7504" y="2667"/>
                      </a:lnTo>
                      <a:lnTo>
                        <a:pt x="7498" y="2661"/>
                      </a:lnTo>
                      <a:lnTo>
                        <a:pt x="7482" y="2654"/>
                      </a:lnTo>
                      <a:lnTo>
                        <a:pt x="7453" y="2627"/>
                      </a:lnTo>
                      <a:lnTo>
                        <a:pt x="7411" y="2628"/>
                      </a:lnTo>
                      <a:lnTo>
                        <a:pt x="7369" y="2630"/>
                      </a:lnTo>
                      <a:lnTo>
                        <a:pt x="7361" y="2638"/>
                      </a:lnTo>
                      <a:lnTo>
                        <a:pt x="7347" y="2662"/>
                      </a:lnTo>
                      <a:lnTo>
                        <a:pt x="7333" y="2673"/>
                      </a:lnTo>
                      <a:lnTo>
                        <a:pt x="7365" y="2670"/>
                      </a:lnTo>
                      <a:lnTo>
                        <a:pt x="7392" y="2666"/>
                      </a:lnTo>
                      <a:lnTo>
                        <a:pt x="7420" y="2669"/>
                      </a:lnTo>
                      <a:lnTo>
                        <a:pt x="7372" y="2673"/>
                      </a:lnTo>
                      <a:lnTo>
                        <a:pt x="7326" y="2679"/>
                      </a:lnTo>
                      <a:lnTo>
                        <a:pt x="7323" y="2691"/>
                      </a:lnTo>
                      <a:lnTo>
                        <a:pt x="7306" y="2717"/>
                      </a:lnTo>
                      <a:lnTo>
                        <a:pt x="7356" y="2713"/>
                      </a:lnTo>
                      <a:lnTo>
                        <a:pt x="7319" y="2722"/>
                      </a:lnTo>
                      <a:lnTo>
                        <a:pt x="7304" y="2738"/>
                      </a:lnTo>
                      <a:lnTo>
                        <a:pt x="7291" y="2751"/>
                      </a:lnTo>
                      <a:lnTo>
                        <a:pt x="7324" y="2753"/>
                      </a:lnTo>
                      <a:lnTo>
                        <a:pt x="7340" y="2755"/>
                      </a:lnTo>
                      <a:lnTo>
                        <a:pt x="7338" y="2757"/>
                      </a:lnTo>
                      <a:lnTo>
                        <a:pt x="7329" y="2759"/>
                      </a:lnTo>
                      <a:lnTo>
                        <a:pt x="7313" y="2764"/>
                      </a:lnTo>
                      <a:lnTo>
                        <a:pt x="7297" y="2773"/>
                      </a:lnTo>
                      <a:lnTo>
                        <a:pt x="7268" y="2794"/>
                      </a:lnTo>
                      <a:lnTo>
                        <a:pt x="7254" y="2809"/>
                      </a:lnTo>
                      <a:lnTo>
                        <a:pt x="7249" y="2817"/>
                      </a:lnTo>
                      <a:lnTo>
                        <a:pt x="7251" y="2852"/>
                      </a:lnTo>
                      <a:lnTo>
                        <a:pt x="7332" y="2844"/>
                      </a:lnTo>
                      <a:lnTo>
                        <a:pt x="7283" y="2859"/>
                      </a:lnTo>
                      <a:lnTo>
                        <a:pt x="7270" y="2864"/>
                      </a:lnTo>
                      <a:lnTo>
                        <a:pt x="7261" y="2885"/>
                      </a:lnTo>
                      <a:lnTo>
                        <a:pt x="7254" y="2932"/>
                      </a:lnTo>
                      <a:lnTo>
                        <a:pt x="7266" y="2931"/>
                      </a:lnTo>
                      <a:lnTo>
                        <a:pt x="7283" y="2927"/>
                      </a:lnTo>
                      <a:lnTo>
                        <a:pt x="7300" y="2920"/>
                      </a:lnTo>
                      <a:lnTo>
                        <a:pt x="7317" y="2913"/>
                      </a:lnTo>
                      <a:lnTo>
                        <a:pt x="7324" y="2910"/>
                      </a:lnTo>
                      <a:lnTo>
                        <a:pt x="7314" y="2917"/>
                      </a:lnTo>
                      <a:lnTo>
                        <a:pt x="7304" y="2922"/>
                      </a:lnTo>
                      <a:lnTo>
                        <a:pt x="7299" y="2926"/>
                      </a:lnTo>
                      <a:lnTo>
                        <a:pt x="7299" y="2930"/>
                      </a:lnTo>
                      <a:lnTo>
                        <a:pt x="7294" y="2934"/>
                      </a:lnTo>
                      <a:lnTo>
                        <a:pt x="7265" y="2947"/>
                      </a:lnTo>
                      <a:lnTo>
                        <a:pt x="7257" y="2953"/>
                      </a:lnTo>
                      <a:lnTo>
                        <a:pt x="7252" y="2958"/>
                      </a:lnTo>
                      <a:lnTo>
                        <a:pt x="7252" y="2963"/>
                      </a:lnTo>
                      <a:lnTo>
                        <a:pt x="7256" y="2966"/>
                      </a:lnTo>
                      <a:lnTo>
                        <a:pt x="7256" y="2974"/>
                      </a:lnTo>
                      <a:lnTo>
                        <a:pt x="7251" y="2978"/>
                      </a:lnTo>
                      <a:lnTo>
                        <a:pt x="7243" y="2984"/>
                      </a:lnTo>
                      <a:lnTo>
                        <a:pt x="7225" y="2992"/>
                      </a:lnTo>
                      <a:lnTo>
                        <a:pt x="7216" y="2994"/>
                      </a:lnTo>
                      <a:lnTo>
                        <a:pt x="7204" y="2994"/>
                      </a:lnTo>
                      <a:lnTo>
                        <a:pt x="7191" y="2994"/>
                      </a:lnTo>
                      <a:lnTo>
                        <a:pt x="7177" y="2994"/>
                      </a:lnTo>
                      <a:lnTo>
                        <a:pt x="7169" y="2997"/>
                      </a:lnTo>
                      <a:lnTo>
                        <a:pt x="7165" y="3004"/>
                      </a:lnTo>
                      <a:lnTo>
                        <a:pt x="7164" y="3009"/>
                      </a:lnTo>
                      <a:lnTo>
                        <a:pt x="7176" y="3027"/>
                      </a:lnTo>
                      <a:lnTo>
                        <a:pt x="7177" y="3036"/>
                      </a:lnTo>
                      <a:lnTo>
                        <a:pt x="7189" y="3052"/>
                      </a:lnTo>
                      <a:lnTo>
                        <a:pt x="7198" y="3060"/>
                      </a:lnTo>
                      <a:lnTo>
                        <a:pt x="7210" y="3063"/>
                      </a:lnTo>
                      <a:lnTo>
                        <a:pt x="7221" y="3069"/>
                      </a:lnTo>
                      <a:lnTo>
                        <a:pt x="7248" y="3089"/>
                      </a:lnTo>
                      <a:lnTo>
                        <a:pt x="7266" y="3092"/>
                      </a:lnTo>
                      <a:lnTo>
                        <a:pt x="7294" y="3092"/>
                      </a:lnTo>
                      <a:lnTo>
                        <a:pt x="7320" y="3086"/>
                      </a:lnTo>
                      <a:lnTo>
                        <a:pt x="7343" y="3075"/>
                      </a:lnTo>
                      <a:lnTo>
                        <a:pt x="7355" y="3068"/>
                      </a:lnTo>
                      <a:lnTo>
                        <a:pt x="7356" y="3065"/>
                      </a:lnTo>
                      <a:lnTo>
                        <a:pt x="7354" y="3062"/>
                      </a:lnTo>
                      <a:lnTo>
                        <a:pt x="7339" y="3057"/>
                      </a:lnTo>
                      <a:lnTo>
                        <a:pt x="7333" y="3053"/>
                      </a:lnTo>
                      <a:lnTo>
                        <a:pt x="7338" y="3045"/>
                      </a:lnTo>
                      <a:lnTo>
                        <a:pt x="7350" y="3033"/>
                      </a:lnTo>
                      <a:lnTo>
                        <a:pt x="7363" y="3027"/>
                      </a:lnTo>
                      <a:lnTo>
                        <a:pt x="7374" y="3027"/>
                      </a:lnTo>
                      <a:lnTo>
                        <a:pt x="7390" y="3024"/>
                      </a:lnTo>
                      <a:lnTo>
                        <a:pt x="7410" y="3018"/>
                      </a:lnTo>
                      <a:lnTo>
                        <a:pt x="7422" y="3010"/>
                      </a:lnTo>
                      <a:lnTo>
                        <a:pt x="7424" y="2994"/>
                      </a:lnTo>
                      <a:lnTo>
                        <a:pt x="7414" y="2984"/>
                      </a:lnTo>
                      <a:lnTo>
                        <a:pt x="7415" y="2982"/>
                      </a:lnTo>
                      <a:lnTo>
                        <a:pt x="7444" y="2963"/>
                      </a:lnTo>
                      <a:lnTo>
                        <a:pt x="7449" y="2957"/>
                      </a:lnTo>
                      <a:lnTo>
                        <a:pt x="7454" y="2944"/>
                      </a:lnTo>
                      <a:lnTo>
                        <a:pt x="7453" y="2939"/>
                      </a:lnTo>
                      <a:lnTo>
                        <a:pt x="7444" y="2930"/>
                      </a:lnTo>
                      <a:lnTo>
                        <a:pt x="7443" y="2922"/>
                      </a:lnTo>
                      <a:lnTo>
                        <a:pt x="7446" y="2919"/>
                      </a:lnTo>
                      <a:lnTo>
                        <a:pt x="7456" y="2912"/>
                      </a:lnTo>
                      <a:lnTo>
                        <a:pt x="7467" y="2907"/>
                      </a:lnTo>
                      <a:lnTo>
                        <a:pt x="7470" y="2907"/>
                      </a:lnTo>
                      <a:lnTo>
                        <a:pt x="7467" y="2919"/>
                      </a:lnTo>
                      <a:lnTo>
                        <a:pt x="7469" y="2927"/>
                      </a:lnTo>
                      <a:lnTo>
                        <a:pt x="7476" y="2934"/>
                      </a:lnTo>
                      <a:lnTo>
                        <a:pt x="7481" y="2934"/>
                      </a:lnTo>
                      <a:lnTo>
                        <a:pt x="7488" y="2930"/>
                      </a:lnTo>
                      <a:lnTo>
                        <a:pt x="7501" y="2924"/>
                      </a:lnTo>
                      <a:lnTo>
                        <a:pt x="7521" y="2916"/>
                      </a:lnTo>
                      <a:lnTo>
                        <a:pt x="7528" y="2914"/>
                      </a:lnTo>
                      <a:lnTo>
                        <a:pt x="7522" y="2920"/>
                      </a:lnTo>
                      <a:lnTo>
                        <a:pt x="7513" y="2926"/>
                      </a:lnTo>
                      <a:lnTo>
                        <a:pt x="7476" y="2951"/>
                      </a:lnTo>
                      <a:lnTo>
                        <a:pt x="7462" y="2964"/>
                      </a:lnTo>
                      <a:lnTo>
                        <a:pt x="7456" y="2975"/>
                      </a:lnTo>
                      <a:lnTo>
                        <a:pt x="7452" y="2990"/>
                      </a:lnTo>
                      <a:lnTo>
                        <a:pt x="7455" y="3018"/>
                      </a:lnTo>
                      <a:lnTo>
                        <a:pt x="7454" y="3028"/>
                      </a:lnTo>
                      <a:lnTo>
                        <a:pt x="7455" y="3034"/>
                      </a:lnTo>
                      <a:lnTo>
                        <a:pt x="7462" y="3041"/>
                      </a:lnTo>
                      <a:lnTo>
                        <a:pt x="7472" y="3047"/>
                      </a:lnTo>
                      <a:lnTo>
                        <a:pt x="7483" y="3049"/>
                      </a:lnTo>
                      <a:lnTo>
                        <a:pt x="7499" y="3049"/>
                      </a:lnTo>
                      <a:lnTo>
                        <a:pt x="7525" y="3045"/>
                      </a:lnTo>
                      <a:lnTo>
                        <a:pt x="7562" y="3038"/>
                      </a:lnTo>
                      <a:cubicBezTo>
                        <a:pt x="7571" y="3036"/>
                        <a:pt x="7579" y="3035"/>
                        <a:pt x="7589" y="3033"/>
                      </a:cubicBezTo>
                      <a:lnTo>
                        <a:pt x="7606" y="3031"/>
                      </a:lnTo>
                      <a:lnTo>
                        <a:pt x="7615" y="3031"/>
                      </a:lnTo>
                      <a:lnTo>
                        <a:pt x="7613" y="3051"/>
                      </a:lnTo>
                      <a:lnTo>
                        <a:pt x="7605" y="3070"/>
                      </a:lnTo>
                      <a:lnTo>
                        <a:pt x="7607" y="3078"/>
                      </a:lnTo>
                      <a:lnTo>
                        <a:pt x="7620" y="3089"/>
                      </a:lnTo>
                      <a:lnTo>
                        <a:pt x="7618" y="3099"/>
                      </a:lnTo>
                      <a:lnTo>
                        <a:pt x="7619" y="3102"/>
                      </a:lnTo>
                      <a:lnTo>
                        <a:pt x="7623" y="3105"/>
                      </a:lnTo>
                      <a:lnTo>
                        <a:pt x="7682" y="3105"/>
                      </a:lnTo>
                      <a:lnTo>
                        <a:pt x="7710" y="3111"/>
                      </a:lnTo>
                      <a:lnTo>
                        <a:pt x="7719" y="3108"/>
                      </a:lnTo>
                      <a:lnTo>
                        <a:pt x="7733" y="3097"/>
                      </a:lnTo>
                      <a:lnTo>
                        <a:pt x="7760" y="3070"/>
                      </a:lnTo>
                      <a:lnTo>
                        <a:pt x="7766" y="3060"/>
                      </a:lnTo>
                      <a:lnTo>
                        <a:pt x="7769" y="3060"/>
                      </a:lnTo>
                      <a:lnTo>
                        <a:pt x="7769" y="3074"/>
                      </a:lnTo>
                      <a:lnTo>
                        <a:pt x="7766" y="3093"/>
                      </a:lnTo>
                      <a:lnTo>
                        <a:pt x="7771" y="3110"/>
                      </a:lnTo>
                      <a:lnTo>
                        <a:pt x="7792" y="3117"/>
                      </a:lnTo>
                      <a:lnTo>
                        <a:pt x="7803" y="3115"/>
                      </a:lnTo>
                      <a:lnTo>
                        <a:pt x="7821" y="3115"/>
                      </a:lnTo>
                      <a:lnTo>
                        <a:pt x="7828" y="3111"/>
                      </a:lnTo>
                      <a:lnTo>
                        <a:pt x="7831" y="3107"/>
                      </a:lnTo>
                      <a:lnTo>
                        <a:pt x="7861" y="3085"/>
                      </a:lnTo>
                      <a:lnTo>
                        <a:pt x="7868" y="3074"/>
                      </a:lnTo>
                      <a:lnTo>
                        <a:pt x="7871" y="3061"/>
                      </a:lnTo>
                      <a:lnTo>
                        <a:pt x="7892" y="3052"/>
                      </a:lnTo>
                      <a:lnTo>
                        <a:pt x="7900" y="3047"/>
                      </a:lnTo>
                      <a:lnTo>
                        <a:pt x="7907" y="3040"/>
                      </a:lnTo>
                      <a:lnTo>
                        <a:pt x="7913" y="3031"/>
                      </a:lnTo>
                      <a:lnTo>
                        <a:pt x="7912" y="3021"/>
                      </a:lnTo>
                      <a:lnTo>
                        <a:pt x="7904" y="3001"/>
                      </a:lnTo>
                      <a:lnTo>
                        <a:pt x="7898" y="2996"/>
                      </a:lnTo>
                      <a:lnTo>
                        <a:pt x="7895" y="2990"/>
                      </a:lnTo>
                      <a:lnTo>
                        <a:pt x="7902" y="2984"/>
                      </a:lnTo>
                      <a:lnTo>
                        <a:pt x="7918" y="2976"/>
                      </a:lnTo>
                      <a:lnTo>
                        <a:pt x="7929" y="2969"/>
                      </a:lnTo>
                      <a:lnTo>
                        <a:pt x="7931" y="2964"/>
                      </a:lnTo>
                      <a:lnTo>
                        <a:pt x="7937" y="2962"/>
                      </a:lnTo>
                      <a:lnTo>
                        <a:pt x="7937" y="2972"/>
                      </a:lnTo>
                      <a:lnTo>
                        <a:pt x="7934" y="2981"/>
                      </a:lnTo>
                      <a:lnTo>
                        <a:pt x="7927" y="2990"/>
                      </a:lnTo>
                      <a:cubicBezTo>
                        <a:pt x="7927" y="2994"/>
                        <a:pt x="7926" y="2997"/>
                        <a:pt x="7926" y="3001"/>
                      </a:cubicBezTo>
                      <a:lnTo>
                        <a:pt x="7932" y="3020"/>
                      </a:lnTo>
                      <a:cubicBezTo>
                        <a:pt x="7932" y="3022"/>
                        <a:pt x="7931" y="3025"/>
                        <a:pt x="7931" y="3027"/>
                      </a:cubicBezTo>
                      <a:lnTo>
                        <a:pt x="7936" y="3031"/>
                      </a:lnTo>
                      <a:lnTo>
                        <a:pt x="7934" y="3039"/>
                      </a:lnTo>
                      <a:lnTo>
                        <a:pt x="7938" y="3045"/>
                      </a:lnTo>
                      <a:lnTo>
                        <a:pt x="7929" y="3056"/>
                      </a:lnTo>
                      <a:lnTo>
                        <a:pt x="7920" y="3062"/>
                      </a:lnTo>
                      <a:lnTo>
                        <a:pt x="7912" y="3072"/>
                      </a:lnTo>
                      <a:cubicBezTo>
                        <a:pt x="7912" y="3078"/>
                        <a:pt x="7912" y="3084"/>
                        <a:pt x="7911" y="3091"/>
                      </a:cubicBezTo>
                      <a:lnTo>
                        <a:pt x="7916" y="3093"/>
                      </a:lnTo>
                      <a:lnTo>
                        <a:pt x="7967" y="3085"/>
                      </a:lnTo>
                      <a:lnTo>
                        <a:pt x="7970" y="3077"/>
                      </a:lnTo>
                      <a:lnTo>
                        <a:pt x="7961" y="3068"/>
                      </a:lnTo>
                      <a:lnTo>
                        <a:pt x="7968" y="3058"/>
                      </a:lnTo>
                      <a:lnTo>
                        <a:pt x="7973" y="3049"/>
                      </a:lnTo>
                      <a:lnTo>
                        <a:pt x="7995" y="3035"/>
                      </a:lnTo>
                      <a:lnTo>
                        <a:pt x="7999" y="3029"/>
                      </a:lnTo>
                      <a:lnTo>
                        <a:pt x="8025" y="3020"/>
                      </a:lnTo>
                      <a:lnTo>
                        <a:pt x="8045" y="3005"/>
                      </a:lnTo>
                      <a:lnTo>
                        <a:pt x="8049" y="2999"/>
                      </a:lnTo>
                      <a:lnTo>
                        <a:pt x="8057" y="2997"/>
                      </a:lnTo>
                      <a:lnTo>
                        <a:pt x="8049" y="3014"/>
                      </a:lnTo>
                      <a:lnTo>
                        <a:pt x="8043" y="3024"/>
                      </a:lnTo>
                      <a:lnTo>
                        <a:pt x="8029" y="3035"/>
                      </a:lnTo>
                      <a:lnTo>
                        <a:pt x="8023" y="3044"/>
                      </a:lnTo>
                      <a:lnTo>
                        <a:pt x="8025" y="3051"/>
                      </a:lnTo>
                      <a:lnTo>
                        <a:pt x="8035" y="3064"/>
                      </a:lnTo>
                      <a:lnTo>
                        <a:pt x="8032" y="3076"/>
                      </a:lnTo>
                      <a:lnTo>
                        <a:pt x="8036" y="3082"/>
                      </a:lnTo>
                      <a:lnTo>
                        <a:pt x="8042" y="3086"/>
                      </a:lnTo>
                      <a:lnTo>
                        <a:pt x="8046" y="3090"/>
                      </a:lnTo>
                      <a:lnTo>
                        <a:pt x="8043" y="3102"/>
                      </a:lnTo>
                      <a:lnTo>
                        <a:pt x="8046" y="3105"/>
                      </a:lnTo>
                      <a:lnTo>
                        <a:pt x="8051" y="3106"/>
                      </a:lnTo>
                      <a:lnTo>
                        <a:pt x="8060" y="3106"/>
                      </a:lnTo>
                      <a:lnTo>
                        <a:pt x="8073" y="3105"/>
                      </a:lnTo>
                      <a:lnTo>
                        <a:pt x="8087" y="3101"/>
                      </a:lnTo>
                      <a:lnTo>
                        <a:pt x="8113" y="3091"/>
                      </a:lnTo>
                      <a:lnTo>
                        <a:pt x="8120" y="3087"/>
                      </a:lnTo>
                      <a:lnTo>
                        <a:pt x="8125" y="3082"/>
                      </a:lnTo>
                      <a:lnTo>
                        <a:pt x="8127" y="3069"/>
                      </a:lnTo>
                      <a:lnTo>
                        <a:pt x="8140" y="3053"/>
                      </a:lnTo>
                      <a:lnTo>
                        <a:pt x="8146" y="3049"/>
                      </a:lnTo>
                      <a:lnTo>
                        <a:pt x="8157" y="3054"/>
                      </a:lnTo>
                      <a:lnTo>
                        <a:pt x="8158" y="3061"/>
                      </a:lnTo>
                      <a:lnTo>
                        <a:pt x="8148" y="3073"/>
                      </a:lnTo>
                      <a:lnTo>
                        <a:pt x="8142" y="3084"/>
                      </a:lnTo>
                      <a:lnTo>
                        <a:pt x="8102" y="3121"/>
                      </a:lnTo>
                      <a:lnTo>
                        <a:pt x="8099" y="3128"/>
                      </a:lnTo>
                      <a:lnTo>
                        <a:pt x="8104" y="3135"/>
                      </a:lnTo>
                      <a:lnTo>
                        <a:pt x="8122" y="3148"/>
                      </a:lnTo>
                      <a:lnTo>
                        <a:pt x="8127" y="3150"/>
                      </a:lnTo>
                      <a:lnTo>
                        <a:pt x="8147" y="3151"/>
                      </a:lnTo>
                      <a:lnTo>
                        <a:pt x="8156" y="3149"/>
                      </a:lnTo>
                      <a:lnTo>
                        <a:pt x="8165" y="3142"/>
                      </a:lnTo>
                      <a:lnTo>
                        <a:pt x="8167" y="3140"/>
                      </a:lnTo>
                      <a:lnTo>
                        <a:pt x="8193" y="3152"/>
                      </a:lnTo>
                      <a:lnTo>
                        <a:pt x="8215" y="3152"/>
                      </a:lnTo>
                      <a:lnTo>
                        <a:pt x="8222" y="3151"/>
                      </a:lnTo>
                      <a:lnTo>
                        <a:pt x="8229" y="3144"/>
                      </a:lnTo>
                      <a:lnTo>
                        <a:pt x="8230" y="3140"/>
                      </a:lnTo>
                      <a:lnTo>
                        <a:pt x="8214" y="3123"/>
                      </a:lnTo>
                      <a:lnTo>
                        <a:pt x="8218" y="3113"/>
                      </a:lnTo>
                      <a:lnTo>
                        <a:pt x="8224" y="3108"/>
                      </a:lnTo>
                      <a:lnTo>
                        <a:pt x="8230" y="3107"/>
                      </a:lnTo>
                      <a:lnTo>
                        <a:pt x="8235" y="3110"/>
                      </a:lnTo>
                      <a:lnTo>
                        <a:pt x="8236" y="3113"/>
                      </a:lnTo>
                      <a:lnTo>
                        <a:pt x="8234" y="3117"/>
                      </a:lnTo>
                      <a:lnTo>
                        <a:pt x="8237" y="3122"/>
                      </a:lnTo>
                      <a:lnTo>
                        <a:pt x="8249" y="3130"/>
                      </a:lnTo>
                      <a:lnTo>
                        <a:pt x="8265" y="3150"/>
                      </a:lnTo>
                      <a:lnTo>
                        <a:pt x="8277" y="3149"/>
                      </a:lnTo>
                      <a:lnTo>
                        <a:pt x="8347" y="3122"/>
                      </a:lnTo>
                      <a:lnTo>
                        <a:pt x="8357" y="3119"/>
                      </a:lnTo>
                      <a:lnTo>
                        <a:pt x="8354" y="3121"/>
                      </a:lnTo>
                      <a:lnTo>
                        <a:pt x="8333" y="3132"/>
                      </a:lnTo>
                      <a:lnTo>
                        <a:pt x="8315" y="3143"/>
                      </a:lnTo>
                      <a:lnTo>
                        <a:pt x="8308" y="3150"/>
                      </a:lnTo>
                      <a:lnTo>
                        <a:pt x="8305" y="3156"/>
                      </a:lnTo>
                      <a:lnTo>
                        <a:pt x="8311" y="3160"/>
                      </a:lnTo>
                      <a:lnTo>
                        <a:pt x="8324" y="3161"/>
                      </a:lnTo>
                      <a:lnTo>
                        <a:pt x="8374" y="3162"/>
                      </a:lnTo>
                      <a:lnTo>
                        <a:pt x="8403" y="3164"/>
                      </a:lnTo>
                      <a:lnTo>
                        <a:pt x="8462" y="3173"/>
                      </a:lnTo>
                      <a:lnTo>
                        <a:pt x="8521" y="3185"/>
                      </a:lnTo>
                      <a:lnTo>
                        <a:pt x="8555" y="3187"/>
                      </a:lnTo>
                      <a:lnTo>
                        <a:pt x="8601" y="3197"/>
                      </a:lnTo>
                      <a:lnTo>
                        <a:pt x="8653" y="3199"/>
                      </a:lnTo>
                      <a:lnTo>
                        <a:pt x="8670" y="3196"/>
                      </a:lnTo>
                      <a:lnTo>
                        <a:pt x="8674" y="3185"/>
                      </a:lnTo>
                      <a:lnTo>
                        <a:pt x="8667" y="3175"/>
                      </a:lnTo>
                      <a:lnTo>
                        <a:pt x="8586" y="3132"/>
                      </a:lnTo>
                      <a:lnTo>
                        <a:pt x="8581" y="3128"/>
                      </a:lnTo>
                      <a:lnTo>
                        <a:pt x="8585" y="3123"/>
                      </a:lnTo>
                      <a:lnTo>
                        <a:pt x="8595" y="3121"/>
                      </a:lnTo>
                      <a:lnTo>
                        <a:pt x="8660" y="3149"/>
                      </a:lnTo>
                      <a:lnTo>
                        <a:pt x="8665" y="3149"/>
                      </a:lnTo>
                      <a:lnTo>
                        <a:pt x="8674" y="3148"/>
                      </a:lnTo>
                      <a:lnTo>
                        <a:pt x="8685" y="3147"/>
                      </a:lnTo>
                      <a:lnTo>
                        <a:pt x="8703" y="3146"/>
                      </a:lnTo>
                      <a:lnTo>
                        <a:pt x="8709" y="3158"/>
                      </a:lnTo>
                      <a:lnTo>
                        <a:pt x="8715" y="3164"/>
                      </a:lnTo>
                      <a:lnTo>
                        <a:pt x="8723" y="3167"/>
                      </a:lnTo>
                      <a:lnTo>
                        <a:pt x="8739" y="3165"/>
                      </a:lnTo>
                      <a:lnTo>
                        <a:pt x="8748" y="3167"/>
                      </a:lnTo>
                      <a:lnTo>
                        <a:pt x="8748" y="3181"/>
                      </a:lnTo>
                      <a:lnTo>
                        <a:pt x="8752" y="3184"/>
                      </a:lnTo>
                      <a:lnTo>
                        <a:pt x="8769" y="3186"/>
                      </a:lnTo>
                      <a:lnTo>
                        <a:pt x="8787" y="3193"/>
                      </a:lnTo>
                      <a:lnTo>
                        <a:pt x="8845" y="3202"/>
                      </a:lnTo>
                      <a:lnTo>
                        <a:pt x="8858" y="3206"/>
                      </a:lnTo>
                      <a:lnTo>
                        <a:pt x="8881" y="3204"/>
                      </a:lnTo>
                      <a:lnTo>
                        <a:pt x="8907" y="3204"/>
                      </a:lnTo>
                      <a:lnTo>
                        <a:pt x="8939" y="3202"/>
                      </a:lnTo>
                      <a:lnTo>
                        <a:pt x="8959" y="3198"/>
                      </a:lnTo>
                      <a:lnTo>
                        <a:pt x="8978" y="3191"/>
                      </a:lnTo>
                      <a:lnTo>
                        <a:pt x="8991" y="3185"/>
                      </a:lnTo>
                      <a:lnTo>
                        <a:pt x="8999" y="3182"/>
                      </a:lnTo>
                      <a:lnTo>
                        <a:pt x="9005" y="3176"/>
                      </a:lnTo>
                      <a:lnTo>
                        <a:pt x="9011" y="3159"/>
                      </a:lnTo>
                      <a:lnTo>
                        <a:pt x="8986" y="3151"/>
                      </a:lnTo>
                      <a:lnTo>
                        <a:pt x="8991" y="3150"/>
                      </a:lnTo>
                      <a:lnTo>
                        <a:pt x="9013" y="3147"/>
                      </a:lnTo>
                      <a:lnTo>
                        <a:pt x="9024" y="3144"/>
                      </a:lnTo>
                      <a:lnTo>
                        <a:pt x="9052" y="3132"/>
                      </a:lnTo>
                      <a:lnTo>
                        <a:pt x="9065" y="3126"/>
                      </a:lnTo>
                      <a:lnTo>
                        <a:pt x="9071" y="3123"/>
                      </a:lnTo>
                      <a:lnTo>
                        <a:pt x="9076" y="3122"/>
                      </a:lnTo>
                      <a:lnTo>
                        <a:pt x="9083" y="3121"/>
                      </a:lnTo>
                      <a:lnTo>
                        <a:pt x="9091" y="3121"/>
                      </a:lnTo>
                      <a:lnTo>
                        <a:pt x="9098" y="3119"/>
                      </a:lnTo>
                      <a:lnTo>
                        <a:pt x="9104" y="3115"/>
                      </a:lnTo>
                      <a:lnTo>
                        <a:pt x="9109" y="3108"/>
                      </a:lnTo>
                      <a:lnTo>
                        <a:pt x="9106" y="3107"/>
                      </a:lnTo>
                      <a:lnTo>
                        <a:pt x="9090" y="3105"/>
                      </a:lnTo>
                      <a:cubicBezTo>
                        <a:pt x="9090" y="3104"/>
                        <a:pt x="9090" y="3104"/>
                        <a:pt x="9090" y="3103"/>
                      </a:cubicBezTo>
                      <a:lnTo>
                        <a:pt x="9103" y="3098"/>
                      </a:lnTo>
                      <a:lnTo>
                        <a:pt x="9122" y="3091"/>
                      </a:lnTo>
                      <a:lnTo>
                        <a:pt x="9129" y="3088"/>
                      </a:lnTo>
                      <a:lnTo>
                        <a:pt x="9130" y="3086"/>
                      </a:lnTo>
                      <a:lnTo>
                        <a:pt x="9125" y="3085"/>
                      </a:lnTo>
                      <a:lnTo>
                        <a:pt x="9119" y="3085"/>
                      </a:lnTo>
                      <a:lnTo>
                        <a:pt x="9101" y="3088"/>
                      </a:lnTo>
                      <a:lnTo>
                        <a:pt x="9094" y="3088"/>
                      </a:lnTo>
                      <a:lnTo>
                        <a:pt x="9095" y="3086"/>
                      </a:lnTo>
                      <a:lnTo>
                        <a:pt x="9103" y="3082"/>
                      </a:lnTo>
                      <a:lnTo>
                        <a:pt x="9108" y="3078"/>
                      </a:lnTo>
                      <a:lnTo>
                        <a:pt x="9095" y="3074"/>
                      </a:lnTo>
                      <a:lnTo>
                        <a:pt x="9072" y="3069"/>
                      </a:lnTo>
                      <a:lnTo>
                        <a:pt x="9063" y="3066"/>
                      </a:lnTo>
                      <a:lnTo>
                        <a:pt x="9062" y="3064"/>
                      </a:lnTo>
                      <a:lnTo>
                        <a:pt x="9045" y="3060"/>
                      </a:lnTo>
                      <a:lnTo>
                        <a:pt x="9039" y="3055"/>
                      </a:lnTo>
                      <a:lnTo>
                        <a:pt x="9036" y="3047"/>
                      </a:lnTo>
                      <a:lnTo>
                        <a:pt x="9038" y="3042"/>
                      </a:lnTo>
                      <a:lnTo>
                        <a:pt x="9047" y="3043"/>
                      </a:lnTo>
                      <a:lnTo>
                        <a:pt x="9097" y="3060"/>
                      </a:lnTo>
                      <a:lnTo>
                        <a:pt x="9111" y="3062"/>
                      </a:lnTo>
                      <a:lnTo>
                        <a:pt x="9127" y="3062"/>
                      </a:lnTo>
                      <a:cubicBezTo>
                        <a:pt x="9130" y="3061"/>
                        <a:pt x="9132" y="3061"/>
                        <a:pt x="9134" y="3060"/>
                      </a:cubicBezTo>
                      <a:lnTo>
                        <a:pt x="9140" y="3056"/>
                      </a:lnTo>
                      <a:lnTo>
                        <a:pt x="9141" y="3042"/>
                      </a:lnTo>
                      <a:lnTo>
                        <a:pt x="9144" y="3038"/>
                      </a:lnTo>
                      <a:lnTo>
                        <a:pt x="9141" y="3033"/>
                      </a:lnTo>
                      <a:lnTo>
                        <a:pt x="9142" y="3030"/>
                      </a:lnTo>
                      <a:lnTo>
                        <a:pt x="9157" y="3023"/>
                      </a:lnTo>
                      <a:lnTo>
                        <a:pt x="9154" y="3019"/>
                      </a:lnTo>
                      <a:lnTo>
                        <a:pt x="9160" y="3004"/>
                      </a:lnTo>
                      <a:lnTo>
                        <a:pt x="9162" y="3002"/>
                      </a:lnTo>
                      <a:lnTo>
                        <a:pt x="9185" y="2996"/>
                      </a:lnTo>
                      <a:lnTo>
                        <a:pt x="9191" y="2994"/>
                      </a:lnTo>
                      <a:lnTo>
                        <a:pt x="9193" y="2992"/>
                      </a:lnTo>
                      <a:lnTo>
                        <a:pt x="9186" y="2977"/>
                      </a:lnTo>
                      <a:lnTo>
                        <a:pt x="9181" y="2975"/>
                      </a:lnTo>
                      <a:lnTo>
                        <a:pt x="9160" y="2972"/>
                      </a:lnTo>
                      <a:lnTo>
                        <a:pt x="9153" y="2973"/>
                      </a:lnTo>
                      <a:lnTo>
                        <a:pt x="9142" y="2978"/>
                      </a:lnTo>
                      <a:lnTo>
                        <a:pt x="9123" y="2986"/>
                      </a:lnTo>
                      <a:lnTo>
                        <a:pt x="9120" y="2986"/>
                      </a:lnTo>
                      <a:lnTo>
                        <a:pt x="9126" y="2981"/>
                      </a:lnTo>
                      <a:lnTo>
                        <a:pt x="9144" y="2974"/>
                      </a:lnTo>
                      <a:lnTo>
                        <a:pt x="9187" y="2959"/>
                      </a:lnTo>
                      <a:lnTo>
                        <a:pt x="9189" y="2958"/>
                      </a:lnTo>
                      <a:lnTo>
                        <a:pt x="9180" y="2946"/>
                      </a:lnTo>
                      <a:lnTo>
                        <a:pt x="9153" y="2941"/>
                      </a:lnTo>
                      <a:lnTo>
                        <a:pt x="9145" y="2940"/>
                      </a:lnTo>
                      <a:lnTo>
                        <a:pt x="9135" y="2941"/>
                      </a:lnTo>
                      <a:lnTo>
                        <a:pt x="9120" y="2942"/>
                      </a:lnTo>
                      <a:lnTo>
                        <a:pt x="9100" y="2949"/>
                      </a:lnTo>
                      <a:lnTo>
                        <a:pt x="9070" y="2960"/>
                      </a:lnTo>
                      <a:lnTo>
                        <a:pt x="9058" y="2963"/>
                      </a:lnTo>
                      <a:lnTo>
                        <a:pt x="9076" y="2951"/>
                      </a:lnTo>
                      <a:lnTo>
                        <a:pt x="9103" y="2940"/>
                      </a:lnTo>
                      <a:lnTo>
                        <a:pt x="9121" y="2934"/>
                      </a:lnTo>
                      <a:lnTo>
                        <a:pt x="9138" y="2930"/>
                      </a:lnTo>
                      <a:lnTo>
                        <a:pt x="9149" y="2927"/>
                      </a:lnTo>
                      <a:lnTo>
                        <a:pt x="9158" y="2922"/>
                      </a:lnTo>
                      <a:lnTo>
                        <a:pt x="9171" y="2899"/>
                      </a:lnTo>
                      <a:lnTo>
                        <a:pt x="9161" y="2877"/>
                      </a:lnTo>
                      <a:lnTo>
                        <a:pt x="9147" y="2879"/>
                      </a:lnTo>
                      <a:lnTo>
                        <a:pt x="9130" y="2883"/>
                      </a:lnTo>
                      <a:lnTo>
                        <a:pt x="9094" y="2894"/>
                      </a:lnTo>
                      <a:lnTo>
                        <a:pt x="9074" y="2899"/>
                      </a:lnTo>
                      <a:lnTo>
                        <a:pt x="9063" y="2902"/>
                      </a:lnTo>
                      <a:lnTo>
                        <a:pt x="9035" y="2912"/>
                      </a:lnTo>
                      <a:lnTo>
                        <a:pt x="9024" y="2915"/>
                      </a:lnTo>
                      <a:lnTo>
                        <a:pt x="9011" y="2912"/>
                      </a:lnTo>
                      <a:lnTo>
                        <a:pt x="9000" y="2909"/>
                      </a:lnTo>
                      <a:lnTo>
                        <a:pt x="9005" y="2905"/>
                      </a:lnTo>
                      <a:lnTo>
                        <a:pt x="9023" y="2902"/>
                      </a:lnTo>
                      <a:lnTo>
                        <a:pt x="9037" y="2899"/>
                      </a:lnTo>
                      <a:lnTo>
                        <a:pt x="9045" y="2897"/>
                      </a:lnTo>
                      <a:lnTo>
                        <a:pt x="9103" y="2879"/>
                      </a:lnTo>
                      <a:lnTo>
                        <a:pt x="9119" y="2874"/>
                      </a:lnTo>
                      <a:lnTo>
                        <a:pt x="9124" y="2871"/>
                      </a:lnTo>
                      <a:lnTo>
                        <a:pt x="9128" y="2864"/>
                      </a:lnTo>
                      <a:lnTo>
                        <a:pt x="9124" y="2855"/>
                      </a:lnTo>
                      <a:lnTo>
                        <a:pt x="9141" y="2844"/>
                      </a:lnTo>
                      <a:lnTo>
                        <a:pt x="9145" y="2831"/>
                      </a:lnTo>
                      <a:lnTo>
                        <a:pt x="9136" y="2827"/>
                      </a:lnTo>
                      <a:lnTo>
                        <a:pt x="9131" y="2827"/>
                      </a:lnTo>
                      <a:lnTo>
                        <a:pt x="9119" y="2831"/>
                      </a:lnTo>
                      <a:lnTo>
                        <a:pt x="9104" y="2833"/>
                      </a:lnTo>
                      <a:lnTo>
                        <a:pt x="9092" y="2837"/>
                      </a:lnTo>
                      <a:lnTo>
                        <a:pt x="9074" y="2846"/>
                      </a:lnTo>
                      <a:lnTo>
                        <a:pt x="9059" y="2854"/>
                      </a:lnTo>
                      <a:lnTo>
                        <a:pt x="9054" y="2855"/>
                      </a:lnTo>
                      <a:lnTo>
                        <a:pt x="9054" y="2850"/>
                      </a:lnTo>
                      <a:lnTo>
                        <a:pt x="9068" y="2830"/>
                      </a:lnTo>
                      <a:lnTo>
                        <a:pt x="9091" y="2819"/>
                      </a:lnTo>
                      <a:lnTo>
                        <a:pt x="9095" y="2813"/>
                      </a:lnTo>
                      <a:lnTo>
                        <a:pt x="9091" y="2811"/>
                      </a:lnTo>
                      <a:lnTo>
                        <a:pt x="9085" y="2810"/>
                      </a:lnTo>
                      <a:lnTo>
                        <a:pt x="9076" y="2811"/>
                      </a:lnTo>
                      <a:lnTo>
                        <a:pt x="9031" y="2818"/>
                      </a:lnTo>
                      <a:lnTo>
                        <a:pt x="9026" y="2817"/>
                      </a:lnTo>
                      <a:lnTo>
                        <a:pt x="9036" y="2811"/>
                      </a:lnTo>
                      <a:lnTo>
                        <a:pt x="9053" y="2803"/>
                      </a:lnTo>
                      <a:lnTo>
                        <a:pt x="9056" y="2799"/>
                      </a:lnTo>
                      <a:lnTo>
                        <a:pt x="9051" y="2793"/>
                      </a:lnTo>
                      <a:lnTo>
                        <a:pt x="9042" y="2793"/>
                      </a:lnTo>
                      <a:lnTo>
                        <a:pt x="9029" y="2796"/>
                      </a:lnTo>
                      <a:lnTo>
                        <a:pt x="9013" y="2802"/>
                      </a:lnTo>
                      <a:lnTo>
                        <a:pt x="9009" y="2801"/>
                      </a:lnTo>
                      <a:lnTo>
                        <a:pt x="9007" y="2795"/>
                      </a:lnTo>
                      <a:lnTo>
                        <a:pt x="8997" y="2791"/>
                      </a:lnTo>
                      <a:lnTo>
                        <a:pt x="8986" y="2788"/>
                      </a:lnTo>
                      <a:lnTo>
                        <a:pt x="8976" y="2788"/>
                      </a:lnTo>
                      <a:lnTo>
                        <a:pt x="8956" y="2792"/>
                      </a:lnTo>
                      <a:lnTo>
                        <a:pt x="8936" y="2797"/>
                      </a:lnTo>
                      <a:lnTo>
                        <a:pt x="8906" y="2809"/>
                      </a:lnTo>
                      <a:lnTo>
                        <a:pt x="8846" y="2837"/>
                      </a:lnTo>
                      <a:lnTo>
                        <a:pt x="8813" y="2850"/>
                      </a:lnTo>
                      <a:lnTo>
                        <a:pt x="8787" y="2856"/>
                      </a:lnTo>
                      <a:lnTo>
                        <a:pt x="8786" y="2855"/>
                      </a:lnTo>
                      <a:lnTo>
                        <a:pt x="8798" y="2850"/>
                      </a:lnTo>
                      <a:lnTo>
                        <a:pt x="8815" y="2844"/>
                      </a:lnTo>
                      <a:lnTo>
                        <a:pt x="8829" y="2838"/>
                      </a:lnTo>
                      <a:lnTo>
                        <a:pt x="8840" y="2829"/>
                      </a:lnTo>
                      <a:lnTo>
                        <a:pt x="8883" y="2807"/>
                      </a:lnTo>
                      <a:lnTo>
                        <a:pt x="8918" y="2792"/>
                      </a:lnTo>
                      <a:lnTo>
                        <a:pt x="8928" y="2786"/>
                      </a:lnTo>
                      <a:cubicBezTo>
                        <a:pt x="8928" y="2786"/>
                        <a:pt x="8928" y="2785"/>
                        <a:pt x="8929" y="2784"/>
                      </a:cubicBezTo>
                      <a:lnTo>
                        <a:pt x="8923" y="2783"/>
                      </a:lnTo>
                      <a:lnTo>
                        <a:pt x="8913" y="2782"/>
                      </a:lnTo>
                      <a:lnTo>
                        <a:pt x="8900" y="2784"/>
                      </a:lnTo>
                      <a:lnTo>
                        <a:pt x="8878" y="2791"/>
                      </a:lnTo>
                      <a:lnTo>
                        <a:pt x="8869" y="2791"/>
                      </a:lnTo>
                      <a:lnTo>
                        <a:pt x="8874" y="2785"/>
                      </a:lnTo>
                      <a:lnTo>
                        <a:pt x="8881" y="2782"/>
                      </a:lnTo>
                      <a:lnTo>
                        <a:pt x="8897" y="2777"/>
                      </a:lnTo>
                      <a:lnTo>
                        <a:pt x="8913" y="2774"/>
                      </a:lnTo>
                      <a:lnTo>
                        <a:pt x="8960" y="2765"/>
                      </a:lnTo>
                      <a:lnTo>
                        <a:pt x="8969" y="2761"/>
                      </a:lnTo>
                      <a:lnTo>
                        <a:pt x="8981" y="2750"/>
                      </a:lnTo>
                      <a:lnTo>
                        <a:pt x="8990" y="2747"/>
                      </a:lnTo>
                      <a:lnTo>
                        <a:pt x="9003" y="2743"/>
                      </a:lnTo>
                      <a:lnTo>
                        <a:pt x="9008" y="2741"/>
                      </a:lnTo>
                      <a:lnTo>
                        <a:pt x="8996" y="2732"/>
                      </a:lnTo>
                      <a:lnTo>
                        <a:pt x="8984" y="2728"/>
                      </a:lnTo>
                      <a:lnTo>
                        <a:pt x="8963" y="2721"/>
                      </a:lnTo>
                      <a:lnTo>
                        <a:pt x="8961" y="2719"/>
                      </a:lnTo>
                      <a:lnTo>
                        <a:pt x="8952" y="2713"/>
                      </a:lnTo>
                      <a:lnTo>
                        <a:pt x="8946" y="2704"/>
                      </a:lnTo>
                      <a:lnTo>
                        <a:pt x="8935" y="2704"/>
                      </a:lnTo>
                      <a:lnTo>
                        <a:pt x="8881" y="2729"/>
                      </a:lnTo>
                      <a:lnTo>
                        <a:pt x="8873" y="2732"/>
                      </a:lnTo>
                      <a:lnTo>
                        <a:pt x="8863" y="2734"/>
                      </a:lnTo>
                      <a:lnTo>
                        <a:pt x="8859" y="2734"/>
                      </a:lnTo>
                      <a:cubicBezTo>
                        <a:pt x="8860" y="2732"/>
                        <a:pt x="8861" y="2730"/>
                        <a:pt x="8862" y="2727"/>
                      </a:cubicBezTo>
                      <a:lnTo>
                        <a:pt x="8854" y="2724"/>
                      </a:lnTo>
                      <a:lnTo>
                        <a:pt x="8854" y="2722"/>
                      </a:lnTo>
                      <a:lnTo>
                        <a:pt x="8863" y="2717"/>
                      </a:lnTo>
                      <a:lnTo>
                        <a:pt x="8881" y="2712"/>
                      </a:lnTo>
                      <a:lnTo>
                        <a:pt x="8889" y="2707"/>
                      </a:lnTo>
                      <a:lnTo>
                        <a:pt x="8893" y="2702"/>
                      </a:lnTo>
                      <a:lnTo>
                        <a:pt x="8889" y="2697"/>
                      </a:lnTo>
                      <a:lnTo>
                        <a:pt x="8877" y="2693"/>
                      </a:lnTo>
                      <a:lnTo>
                        <a:pt x="8867" y="2693"/>
                      </a:lnTo>
                      <a:lnTo>
                        <a:pt x="8881" y="2689"/>
                      </a:lnTo>
                      <a:lnTo>
                        <a:pt x="8900" y="2685"/>
                      </a:lnTo>
                      <a:lnTo>
                        <a:pt x="8912" y="2681"/>
                      </a:lnTo>
                      <a:lnTo>
                        <a:pt x="8919" y="2673"/>
                      </a:lnTo>
                      <a:lnTo>
                        <a:pt x="8913" y="2662"/>
                      </a:lnTo>
                      <a:lnTo>
                        <a:pt x="8902" y="2654"/>
                      </a:lnTo>
                      <a:lnTo>
                        <a:pt x="8885" y="2647"/>
                      </a:lnTo>
                      <a:lnTo>
                        <a:pt x="8875" y="2642"/>
                      </a:lnTo>
                      <a:lnTo>
                        <a:pt x="8870" y="2636"/>
                      </a:lnTo>
                      <a:cubicBezTo>
                        <a:pt x="8872" y="2633"/>
                        <a:pt x="8873" y="2630"/>
                        <a:pt x="8874" y="2627"/>
                      </a:cubicBezTo>
                      <a:cubicBezTo>
                        <a:pt x="8875" y="2626"/>
                        <a:pt x="8876" y="2625"/>
                        <a:pt x="8876" y="2624"/>
                      </a:cubicBezTo>
                      <a:lnTo>
                        <a:pt x="8874" y="2617"/>
                      </a:lnTo>
                      <a:lnTo>
                        <a:pt x="8864" y="2606"/>
                      </a:lnTo>
                      <a:lnTo>
                        <a:pt x="8855" y="2599"/>
                      </a:lnTo>
                      <a:lnTo>
                        <a:pt x="8844" y="2593"/>
                      </a:lnTo>
                      <a:lnTo>
                        <a:pt x="8828" y="2586"/>
                      </a:lnTo>
                      <a:lnTo>
                        <a:pt x="8813" y="2584"/>
                      </a:lnTo>
                      <a:close/>
                      <a:moveTo>
                        <a:pt x="6427" y="2735"/>
                      </a:moveTo>
                      <a:lnTo>
                        <a:pt x="6417" y="2736"/>
                      </a:lnTo>
                      <a:cubicBezTo>
                        <a:pt x="6413" y="2737"/>
                        <a:pt x="6409" y="2737"/>
                        <a:pt x="6406" y="2738"/>
                      </a:cubicBezTo>
                      <a:lnTo>
                        <a:pt x="6391" y="2741"/>
                      </a:lnTo>
                      <a:lnTo>
                        <a:pt x="6382" y="2745"/>
                      </a:lnTo>
                      <a:lnTo>
                        <a:pt x="6374" y="2751"/>
                      </a:lnTo>
                      <a:lnTo>
                        <a:pt x="6371" y="2754"/>
                      </a:lnTo>
                      <a:lnTo>
                        <a:pt x="6368" y="2755"/>
                      </a:lnTo>
                      <a:lnTo>
                        <a:pt x="6351" y="2744"/>
                      </a:lnTo>
                      <a:lnTo>
                        <a:pt x="6332" y="2742"/>
                      </a:lnTo>
                      <a:lnTo>
                        <a:pt x="6322" y="2744"/>
                      </a:lnTo>
                      <a:lnTo>
                        <a:pt x="6309" y="2749"/>
                      </a:lnTo>
                      <a:lnTo>
                        <a:pt x="6286" y="2755"/>
                      </a:lnTo>
                      <a:lnTo>
                        <a:pt x="6252" y="2763"/>
                      </a:lnTo>
                      <a:lnTo>
                        <a:pt x="6232" y="2769"/>
                      </a:lnTo>
                      <a:lnTo>
                        <a:pt x="6225" y="2772"/>
                      </a:lnTo>
                      <a:lnTo>
                        <a:pt x="6213" y="2780"/>
                      </a:lnTo>
                      <a:lnTo>
                        <a:pt x="6191" y="2798"/>
                      </a:lnTo>
                      <a:lnTo>
                        <a:pt x="6170" y="2819"/>
                      </a:lnTo>
                      <a:lnTo>
                        <a:pt x="6148" y="2849"/>
                      </a:lnTo>
                      <a:lnTo>
                        <a:pt x="6132" y="2880"/>
                      </a:lnTo>
                      <a:lnTo>
                        <a:pt x="6123" y="2891"/>
                      </a:lnTo>
                      <a:lnTo>
                        <a:pt x="6115" y="2899"/>
                      </a:lnTo>
                      <a:lnTo>
                        <a:pt x="6096" y="2913"/>
                      </a:lnTo>
                      <a:lnTo>
                        <a:pt x="6080" y="2927"/>
                      </a:lnTo>
                      <a:lnTo>
                        <a:pt x="6066" y="2942"/>
                      </a:lnTo>
                      <a:lnTo>
                        <a:pt x="6062" y="2940"/>
                      </a:lnTo>
                      <a:lnTo>
                        <a:pt x="6064" y="2922"/>
                      </a:lnTo>
                      <a:lnTo>
                        <a:pt x="6068" y="2904"/>
                      </a:lnTo>
                      <a:lnTo>
                        <a:pt x="6075" y="2893"/>
                      </a:lnTo>
                      <a:lnTo>
                        <a:pt x="6087" y="2876"/>
                      </a:lnTo>
                      <a:lnTo>
                        <a:pt x="6103" y="2862"/>
                      </a:lnTo>
                      <a:lnTo>
                        <a:pt x="6110" y="2851"/>
                      </a:lnTo>
                      <a:lnTo>
                        <a:pt x="6118" y="2832"/>
                      </a:lnTo>
                      <a:lnTo>
                        <a:pt x="6131" y="2812"/>
                      </a:lnTo>
                      <a:lnTo>
                        <a:pt x="6132" y="2807"/>
                      </a:lnTo>
                      <a:lnTo>
                        <a:pt x="6126" y="2811"/>
                      </a:lnTo>
                      <a:lnTo>
                        <a:pt x="6117" y="2815"/>
                      </a:lnTo>
                      <a:lnTo>
                        <a:pt x="6076" y="2829"/>
                      </a:lnTo>
                      <a:lnTo>
                        <a:pt x="6064" y="2833"/>
                      </a:lnTo>
                      <a:lnTo>
                        <a:pt x="6007" y="2864"/>
                      </a:lnTo>
                      <a:lnTo>
                        <a:pt x="6000" y="2870"/>
                      </a:lnTo>
                      <a:lnTo>
                        <a:pt x="5992" y="2877"/>
                      </a:lnTo>
                      <a:lnTo>
                        <a:pt x="5979" y="2894"/>
                      </a:lnTo>
                      <a:lnTo>
                        <a:pt x="5958" y="2910"/>
                      </a:lnTo>
                      <a:lnTo>
                        <a:pt x="5928" y="2932"/>
                      </a:lnTo>
                      <a:lnTo>
                        <a:pt x="5926" y="2936"/>
                      </a:lnTo>
                      <a:lnTo>
                        <a:pt x="5927" y="2938"/>
                      </a:lnTo>
                      <a:lnTo>
                        <a:pt x="5934" y="2943"/>
                      </a:lnTo>
                      <a:lnTo>
                        <a:pt x="5935" y="2946"/>
                      </a:lnTo>
                      <a:lnTo>
                        <a:pt x="5933" y="2953"/>
                      </a:lnTo>
                      <a:lnTo>
                        <a:pt x="5924" y="2969"/>
                      </a:lnTo>
                      <a:lnTo>
                        <a:pt x="5923" y="2979"/>
                      </a:lnTo>
                      <a:lnTo>
                        <a:pt x="5928" y="2977"/>
                      </a:lnTo>
                      <a:lnTo>
                        <a:pt x="5936" y="2971"/>
                      </a:lnTo>
                      <a:lnTo>
                        <a:pt x="5941" y="2969"/>
                      </a:lnTo>
                      <a:lnTo>
                        <a:pt x="5942" y="2971"/>
                      </a:lnTo>
                      <a:lnTo>
                        <a:pt x="5930" y="2991"/>
                      </a:lnTo>
                      <a:lnTo>
                        <a:pt x="5928" y="2997"/>
                      </a:lnTo>
                      <a:lnTo>
                        <a:pt x="5928" y="3001"/>
                      </a:lnTo>
                      <a:lnTo>
                        <a:pt x="5937" y="3011"/>
                      </a:lnTo>
                      <a:lnTo>
                        <a:pt x="5933" y="3010"/>
                      </a:lnTo>
                      <a:lnTo>
                        <a:pt x="5926" y="3010"/>
                      </a:lnTo>
                      <a:lnTo>
                        <a:pt x="5915" y="3011"/>
                      </a:lnTo>
                      <a:lnTo>
                        <a:pt x="5903" y="3014"/>
                      </a:lnTo>
                      <a:lnTo>
                        <a:pt x="5876" y="3028"/>
                      </a:lnTo>
                      <a:lnTo>
                        <a:pt x="5870" y="3031"/>
                      </a:lnTo>
                      <a:lnTo>
                        <a:pt x="5859" y="3041"/>
                      </a:lnTo>
                      <a:lnTo>
                        <a:pt x="5836" y="3070"/>
                      </a:lnTo>
                      <a:lnTo>
                        <a:pt x="5844" y="3086"/>
                      </a:lnTo>
                      <a:lnTo>
                        <a:pt x="5830" y="3111"/>
                      </a:lnTo>
                      <a:cubicBezTo>
                        <a:pt x="5829" y="3114"/>
                        <a:pt x="5828" y="3117"/>
                        <a:pt x="5827" y="3119"/>
                      </a:cubicBezTo>
                      <a:lnTo>
                        <a:pt x="5822" y="3126"/>
                      </a:lnTo>
                      <a:lnTo>
                        <a:pt x="5815" y="3131"/>
                      </a:lnTo>
                      <a:lnTo>
                        <a:pt x="5805" y="3147"/>
                      </a:lnTo>
                      <a:lnTo>
                        <a:pt x="5783" y="3189"/>
                      </a:lnTo>
                      <a:lnTo>
                        <a:pt x="5778" y="3209"/>
                      </a:lnTo>
                      <a:lnTo>
                        <a:pt x="5779" y="3229"/>
                      </a:lnTo>
                      <a:lnTo>
                        <a:pt x="5778" y="3233"/>
                      </a:lnTo>
                      <a:lnTo>
                        <a:pt x="5767" y="3245"/>
                      </a:lnTo>
                      <a:lnTo>
                        <a:pt x="5740" y="3278"/>
                      </a:lnTo>
                      <a:lnTo>
                        <a:pt x="5731" y="3291"/>
                      </a:lnTo>
                      <a:lnTo>
                        <a:pt x="5729" y="3301"/>
                      </a:lnTo>
                      <a:lnTo>
                        <a:pt x="5731" y="3310"/>
                      </a:lnTo>
                      <a:lnTo>
                        <a:pt x="5741" y="3329"/>
                      </a:lnTo>
                      <a:lnTo>
                        <a:pt x="5688" y="3381"/>
                      </a:lnTo>
                      <a:lnTo>
                        <a:pt x="5695" y="3383"/>
                      </a:lnTo>
                      <a:cubicBezTo>
                        <a:pt x="5697" y="3383"/>
                        <a:pt x="5699" y="3382"/>
                        <a:pt x="5700" y="3382"/>
                      </a:cubicBezTo>
                      <a:lnTo>
                        <a:pt x="5713" y="3373"/>
                      </a:lnTo>
                      <a:lnTo>
                        <a:pt x="5724" y="3364"/>
                      </a:lnTo>
                      <a:lnTo>
                        <a:pt x="5744" y="3348"/>
                      </a:lnTo>
                      <a:lnTo>
                        <a:pt x="5754" y="3338"/>
                      </a:lnTo>
                      <a:lnTo>
                        <a:pt x="5756" y="3332"/>
                      </a:lnTo>
                      <a:lnTo>
                        <a:pt x="5762" y="3324"/>
                      </a:lnTo>
                      <a:lnTo>
                        <a:pt x="5774" y="3314"/>
                      </a:lnTo>
                      <a:lnTo>
                        <a:pt x="5776" y="3318"/>
                      </a:lnTo>
                      <a:lnTo>
                        <a:pt x="5765" y="3347"/>
                      </a:lnTo>
                      <a:lnTo>
                        <a:pt x="5754" y="3366"/>
                      </a:lnTo>
                      <a:lnTo>
                        <a:pt x="5751" y="3375"/>
                      </a:lnTo>
                      <a:lnTo>
                        <a:pt x="5739" y="3395"/>
                      </a:lnTo>
                      <a:lnTo>
                        <a:pt x="5734" y="3403"/>
                      </a:lnTo>
                      <a:cubicBezTo>
                        <a:pt x="5734" y="3405"/>
                        <a:pt x="5733" y="3408"/>
                        <a:pt x="5733" y="3410"/>
                      </a:cubicBezTo>
                      <a:lnTo>
                        <a:pt x="5705" y="3449"/>
                      </a:lnTo>
                      <a:lnTo>
                        <a:pt x="5703" y="3456"/>
                      </a:lnTo>
                      <a:lnTo>
                        <a:pt x="5702" y="3468"/>
                      </a:lnTo>
                      <a:lnTo>
                        <a:pt x="5706" y="3479"/>
                      </a:lnTo>
                      <a:lnTo>
                        <a:pt x="5715" y="3488"/>
                      </a:lnTo>
                      <a:lnTo>
                        <a:pt x="5720" y="3489"/>
                      </a:lnTo>
                      <a:lnTo>
                        <a:pt x="5728" y="3489"/>
                      </a:lnTo>
                      <a:lnTo>
                        <a:pt x="5740" y="3485"/>
                      </a:lnTo>
                      <a:lnTo>
                        <a:pt x="5755" y="3478"/>
                      </a:lnTo>
                      <a:lnTo>
                        <a:pt x="5769" y="3471"/>
                      </a:lnTo>
                      <a:lnTo>
                        <a:pt x="5781" y="3463"/>
                      </a:lnTo>
                      <a:lnTo>
                        <a:pt x="5788" y="3455"/>
                      </a:lnTo>
                      <a:lnTo>
                        <a:pt x="5802" y="3432"/>
                      </a:lnTo>
                      <a:lnTo>
                        <a:pt x="5808" y="3427"/>
                      </a:lnTo>
                      <a:lnTo>
                        <a:pt x="5816" y="3425"/>
                      </a:lnTo>
                      <a:lnTo>
                        <a:pt x="5824" y="3425"/>
                      </a:lnTo>
                      <a:lnTo>
                        <a:pt x="5835" y="3427"/>
                      </a:lnTo>
                      <a:lnTo>
                        <a:pt x="5842" y="3430"/>
                      </a:lnTo>
                      <a:lnTo>
                        <a:pt x="5847" y="3433"/>
                      </a:lnTo>
                      <a:lnTo>
                        <a:pt x="5842" y="3440"/>
                      </a:lnTo>
                      <a:lnTo>
                        <a:pt x="5826" y="3449"/>
                      </a:lnTo>
                      <a:lnTo>
                        <a:pt x="5815" y="3457"/>
                      </a:lnTo>
                      <a:lnTo>
                        <a:pt x="5811" y="3461"/>
                      </a:lnTo>
                      <a:lnTo>
                        <a:pt x="5790" y="3477"/>
                      </a:lnTo>
                      <a:lnTo>
                        <a:pt x="5788" y="3480"/>
                      </a:lnTo>
                      <a:lnTo>
                        <a:pt x="5781" y="3487"/>
                      </a:lnTo>
                      <a:lnTo>
                        <a:pt x="5761" y="3506"/>
                      </a:lnTo>
                      <a:lnTo>
                        <a:pt x="5758" y="3509"/>
                      </a:lnTo>
                      <a:cubicBezTo>
                        <a:pt x="5758" y="3511"/>
                        <a:pt x="5758" y="3512"/>
                        <a:pt x="5758" y="3514"/>
                      </a:cubicBezTo>
                      <a:lnTo>
                        <a:pt x="5760" y="3531"/>
                      </a:lnTo>
                      <a:lnTo>
                        <a:pt x="5758" y="3535"/>
                      </a:lnTo>
                      <a:lnTo>
                        <a:pt x="5744" y="3543"/>
                      </a:lnTo>
                      <a:lnTo>
                        <a:pt x="5716" y="3556"/>
                      </a:lnTo>
                      <a:lnTo>
                        <a:pt x="5700" y="3562"/>
                      </a:lnTo>
                      <a:lnTo>
                        <a:pt x="5687" y="3568"/>
                      </a:lnTo>
                      <a:lnTo>
                        <a:pt x="5675" y="3575"/>
                      </a:lnTo>
                      <a:lnTo>
                        <a:pt x="5672" y="3582"/>
                      </a:lnTo>
                      <a:lnTo>
                        <a:pt x="5674" y="3596"/>
                      </a:lnTo>
                      <a:lnTo>
                        <a:pt x="5669" y="3610"/>
                      </a:lnTo>
                      <a:lnTo>
                        <a:pt x="5666" y="3614"/>
                      </a:lnTo>
                      <a:lnTo>
                        <a:pt x="5655" y="3624"/>
                      </a:lnTo>
                      <a:lnTo>
                        <a:pt x="5649" y="3626"/>
                      </a:lnTo>
                      <a:lnTo>
                        <a:pt x="5638" y="3621"/>
                      </a:lnTo>
                      <a:lnTo>
                        <a:pt x="5635" y="3617"/>
                      </a:lnTo>
                      <a:lnTo>
                        <a:pt x="5632" y="3617"/>
                      </a:lnTo>
                      <a:lnTo>
                        <a:pt x="5627" y="3621"/>
                      </a:lnTo>
                      <a:lnTo>
                        <a:pt x="5624" y="3627"/>
                      </a:lnTo>
                      <a:lnTo>
                        <a:pt x="5621" y="3634"/>
                      </a:lnTo>
                      <a:lnTo>
                        <a:pt x="5612" y="3647"/>
                      </a:lnTo>
                      <a:lnTo>
                        <a:pt x="5616" y="3649"/>
                      </a:lnTo>
                      <a:lnTo>
                        <a:pt x="5628" y="3650"/>
                      </a:lnTo>
                      <a:lnTo>
                        <a:pt x="5633" y="3652"/>
                      </a:lnTo>
                      <a:lnTo>
                        <a:pt x="5633" y="3658"/>
                      </a:lnTo>
                      <a:lnTo>
                        <a:pt x="5627" y="3671"/>
                      </a:lnTo>
                      <a:cubicBezTo>
                        <a:pt x="5626" y="3672"/>
                        <a:pt x="5626" y="3671"/>
                        <a:pt x="5626" y="3671"/>
                      </a:cubicBezTo>
                      <a:lnTo>
                        <a:pt x="5620" y="3661"/>
                      </a:lnTo>
                      <a:lnTo>
                        <a:pt x="5614" y="3659"/>
                      </a:lnTo>
                      <a:lnTo>
                        <a:pt x="5606" y="3662"/>
                      </a:lnTo>
                      <a:lnTo>
                        <a:pt x="5599" y="3665"/>
                      </a:lnTo>
                      <a:lnTo>
                        <a:pt x="5589" y="3672"/>
                      </a:lnTo>
                      <a:lnTo>
                        <a:pt x="5583" y="3677"/>
                      </a:lnTo>
                      <a:lnTo>
                        <a:pt x="5579" y="3685"/>
                      </a:lnTo>
                      <a:lnTo>
                        <a:pt x="5575" y="3694"/>
                      </a:lnTo>
                      <a:lnTo>
                        <a:pt x="5570" y="3704"/>
                      </a:lnTo>
                      <a:lnTo>
                        <a:pt x="5554" y="3725"/>
                      </a:lnTo>
                      <a:lnTo>
                        <a:pt x="5550" y="3729"/>
                      </a:lnTo>
                      <a:lnTo>
                        <a:pt x="5532" y="3743"/>
                      </a:lnTo>
                      <a:lnTo>
                        <a:pt x="5521" y="3745"/>
                      </a:lnTo>
                      <a:lnTo>
                        <a:pt x="5511" y="3744"/>
                      </a:lnTo>
                      <a:lnTo>
                        <a:pt x="5502" y="3741"/>
                      </a:lnTo>
                      <a:lnTo>
                        <a:pt x="5497" y="3738"/>
                      </a:lnTo>
                      <a:lnTo>
                        <a:pt x="5497" y="3730"/>
                      </a:lnTo>
                      <a:lnTo>
                        <a:pt x="5504" y="3710"/>
                      </a:lnTo>
                      <a:lnTo>
                        <a:pt x="5500" y="3704"/>
                      </a:lnTo>
                      <a:lnTo>
                        <a:pt x="5497" y="3702"/>
                      </a:lnTo>
                      <a:lnTo>
                        <a:pt x="5490" y="3703"/>
                      </a:lnTo>
                      <a:lnTo>
                        <a:pt x="5464" y="3714"/>
                      </a:lnTo>
                      <a:lnTo>
                        <a:pt x="5458" y="3716"/>
                      </a:lnTo>
                      <a:lnTo>
                        <a:pt x="5454" y="3716"/>
                      </a:lnTo>
                      <a:lnTo>
                        <a:pt x="5447" y="3718"/>
                      </a:lnTo>
                      <a:lnTo>
                        <a:pt x="5439" y="3721"/>
                      </a:lnTo>
                      <a:lnTo>
                        <a:pt x="5434" y="3725"/>
                      </a:lnTo>
                      <a:lnTo>
                        <a:pt x="5432" y="3737"/>
                      </a:lnTo>
                      <a:lnTo>
                        <a:pt x="5438" y="3745"/>
                      </a:lnTo>
                      <a:lnTo>
                        <a:pt x="5458" y="3760"/>
                      </a:lnTo>
                      <a:lnTo>
                        <a:pt x="5466" y="3770"/>
                      </a:lnTo>
                      <a:lnTo>
                        <a:pt x="5479" y="3772"/>
                      </a:lnTo>
                      <a:lnTo>
                        <a:pt x="5480" y="3774"/>
                      </a:lnTo>
                      <a:lnTo>
                        <a:pt x="5477" y="3782"/>
                      </a:lnTo>
                      <a:lnTo>
                        <a:pt x="5468" y="3795"/>
                      </a:lnTo>
                      <a:lnTo>
                        <a:pt x="5474" y="3799"/>
                      </a:lnTo>
                      <a:lnTo>
                        <a:pt x="5490" y="3801"/>
                      </a:lnTo>
                      <a:lnTo>
                        <a:pt x="5499" y="3803"/>
                      </a:lnTo>
                      <a:lnTo>
                        <a:pt x="5497" y="3807"/>
                      </a:lnTo>
                      <a:lnTo>
                        <a:pt x="5493" y="3813"/>
                      </a:lnTo>
                      <a:lnTo>
                        <a:pt x="5488" y="3813"/>
                      </a:lnTo>
                      <a:lnTo>
                        <a:pt x="5482" y="3806"/>
                      </a:lnTo>
                      <a:lnTo>
                        <a:pt x="5477" y="3806"/>
                      </a:lnTo>
                      <a:lnTo>
                        <a:pt x="5473" y="3810"/>
                      </a:lnTo>
                      <a:lnTo>
                        <a:pt x="5472" y="3817"/>
                      </a:lnTo>
                      <a:lnTo>
                        <a:pt x="5467" y="3823"/>
                      </a:lnTo>
                      <a:lnTo>
                        <a:pt x="5463" y="3824"/>
                      </a:lnTo>
                      <a:lnTo>
                        <a:pt x="5450" y="3820"/>
                      </a:lnTo>
                      <a:lnTo>
                        <a:pt x="5447" y="3823"/>
                      </a:lnTo>
                      <a:lnTo>
                        <a:pt x="5444" y="3829"/>
                      </a:lnTo>
                      <a:cubicBezTo>
                        <a:pt x="5444" y="3830"/>
                        <a:pt x="5443" y="3831"/>
                        <a:pt x="5443" y="3832"/>
                      </a:cubicBezTo>
                      <a:lnTo>
                        <a:pt x="5446" y="3834"/>
                      </a:lnTo>
                      <a:lnTo>
                        <a:pt x="5442" y="3837"/>
                      </a:lnTo>
                      <a:lnTo>
                        <a:pt x="5435" y="3840"/>
                      </a:lnTo>
                      <a:lnTo>
                        <a:pt x="5425" y="3846"/>
                      </a:lnTo>
                      <a:lnTo>
                        <a:pt x="5399" y="3871"/>
                      </a:lnTo>
                      <a:lnTo>
                        <a:pt x="5394" y="3878"/>
                      </a:lnTo>
                      <a:lnTo>
                        <a:pt x="5391" y="3884"/>
                      </a:lnTo>
                      <a:lnTo>
                        <a:pt x="5389" y="3890"/>
                      </a:lnTo>
                      <a:lnTo>
                        <a:pt x="5391" y="3902"/>
                      </a:lnTo>
                      <a:lnTo>
                        <a:pt x="5397" y="3900"/>
                      </a:lnTo>
                      <a:lnTo>
                        <a:pt x="5422" y="3880"/>
                      </a:lnTo>
                      <a:lnTo>
                        <a:pt x="5425" y="3881"/>
                      </a:lnTo>
                      <a:lnTo>
                        <a:pt x="5423" y="3891"/>
                      </a:lnTo>
                      <a:lnTo>
                        <a:pt x="5421" y="3897"/>
                      </a:lnTo>
                      <a:lnTo>
                        <a:pt x="5418" y="3900"/>
                      </a:lnTo>
                      <a:lnTo>
                        <a:pt x="5413" y="3904"/>
                      </a:lnTo>
                      <a:lnTo>
                        <a:pt x="5405" y="3908"/>
                      </a:lnTo>
                      <a:cubicBezTo>
                        <a:pt x="5402" y="3909"/>
                        <a:pt x="5399" y="3910"/>
                        <a:pt x="5397" y="3912"/>
                      </a:cubicBezTo>
                      <a:lnTo>
                        <a:pt x="5380" y="3916"/>
                      </a:lnTo>
                      <a:lnTo>
                        <a:pt x="5375" y="3916"/>
                      </a:lnTo>
                      <a:lnTo>
                        <a:pt x="5367" y="3918"/>
                      </a:lnTo>
                      <a:lnTo>
                        <a:pt x="5354" y="3928"/>
                      </a:lnTo>
                      <a:lnTo>
                        <a:pt x="5346" y="3936"/>
                      </a:lnTo>
                      <a:lnTo>
                        <a:pt x="5340" y="3945"/>
                      </a:lnTo>
                      <a:lnTo>
                        <a:pt x="5341" y="3949"/>
                      </a:lnTo>
                      <a:lnTo>
                        <a:pt x="5354" y="3960"/>
                      </a:lnTo>
                      <a:lnTo>
                        <a:pt x="5352" y="3962"/>
                      </a:lnTo>
                      <a:lnTo>
                        <a:pt x="5343" y="3963"/>
                      </a:lnTo>
                      <a:cubicBezTo>
                        <a:pt x="5340" y="3965"/>
                        <a:pt x="5337" y="3966"/>
                        <a:pt x="5334" y="3967"/>
                      </a:cubicBezTo>
                      <a:lnTo>
                        <a:pt x="5302" y="3998"/>
                      </a:lnTo>
                      <a:lnTo>
                        <a:pt x="5271" y="4023"/>
                      </a:lnTo>
                      <a:lnTo>
                        <a:pt x="5244" y="4047"/>
                      </a:lnTo>
                      <a:lnTo>
                        <a:pt x="5215" y="4070"/>
                      </a:lnTo>
                      <a:lnTo>
                        <a:pt x="5153" y="4114"/>
                      </a:lnTo>
                      <a:lnTo>
                        <a:pt x="5147" y="4120"/>
                      </a:lnTo>
                      <a:lnTo>
                        <a:pt x="5142" y="4127"/>
                      </a:lnTo>
                      <a:lnTo>
                        <a:pt x="5137" y="4130"/>
                      </a:lnTo>
                      <a:lnTo>
                        <a:pt x="5114" y="4132"/>
                      </a:lnTo>
                      <a:lnTo>
                        <a:pt x="5107" y="4127"/>
                      </a:lnTo>
                      <a:lnTo>
                        <a:pt x="5102" y="4118"/>
                      </a:lnTo>
                      <a:lnTo>
                        <a:pt x="5095" y="4113"/>
                      </a:lnTo>
                      <a:lnTo>
                        <a:pt x="5067" y="4116"/>
                      </a:lnTo>
                      <a:lnTo>
                        <a:pt x="5058" y="4119"/>
                      </a:lnTo>
                      <a:lnTo>
                        <a:pt x="5046" y="4124"/>
                      </a:lnTo>
                      <a:lnTo>
                        <a:pt x="5039" y="4124"/>
                      </a:lnTo>
                      <a:lnTo>
                        <a:pt x="5033" y="4116"/>
                      </a:lnTo>
                      <a:lnTo>
                        <a:pt x="5030" y="4112"/>
                      </a:lnTo>
                      <a:lnTo>
                        <a:pt x="5023" y="4110"/>
                      </a:lnTo>
                      <a:lnTo>
                        <a:pt x="5012" y="4110"/>
                      </a:lnTo>
                      <a:lnTo>
                        <a:pt x="4999" y="4107"/>
                      </a:lnTo>
                      <a:lnTo>
                        <a:pt x="4972" y="4096"/>
                      </a:lnTo>
                      <a:lnTo>
                        <a:pt x="4947" y="4079"/>
                      </a:lnTo>
                      <a:lnTo>
                        <a:pt x="4939" y="4080"/>
                      </a:lnTo>
                      <a:lnTo>
                        <a:pt x="4933" y="4081"/>
                      </a:lnTo>
                      <a:lnTo>
                        <a:pt x="4926" y="4087"/>
                      </a:lnTo>
                      <a:lnTo>
                        <a:pt x="4910" y="4103"/>
                      </a:lnTo>
                      <a:lnTo>
                        <a:pt x="4885" y="4132"/>
                      </a:lnTo>
                      <a:lnTo>
                        <a:pt x="4871" y="4153"/>
                      </a:lnTo>
                      <a:lnTo>
                        <a:pt x="4863" y="4162"/>
                      </a:lnTo>
                      <a:lnTo>
                        <a:pt x="4843" y="4179"/>
                      </a:lnTo>
                      <a:lnTo>
                        <a:pt x="4823" y="4195"/>
                      </a:lnTo>
                      <a:lnTo>
                        <a:pt x="4812" y="4201"/>
                      </a:lnTo>
                      <a:cubicBezTo>
                        <a:pt x="4812" y="4198"/>
                        <a:pt x="4813" y="4195"/>
                        <a:pt x="4813" y="4192"/>
                      </a:cubicBezTo>
                      <a:lnTo>
                        <a:pt x="4819" y="4175"/>
                      </a:lnTo>
                      <a:cubicBezTo>
                        <a:pt x="4819" y="4172"/>
                        <a:pt x="4820" y="4170"/>
                        <a:pt x="4820" y="4167"/>
                      </a:cubicBezTo>
                      <a:lnTo>
                        <a:pt x="4818" y="4158"/>
                      </a:lnTo>
                      <a:lnTo>
                        <a:pt x="4815" y="4153"/>
                      </a:lnTo>
                      <a:lnTo>
                        <a:pt x="4800" y="4149"/>
                      </a:lnTo>
                      <a:lnTo>
                        <a:pt x="4795" y="4144"/>
                      </a:lnTo>
                      <a:lnTo>
                        <a:pt x="4794" y="4140"/>
                      </a:lnTo>
                      <a:lnTo>
                        <a:pt x="4795" y="4133"/>
                      </a:lnTo>
                      <a:lnTo>
                        <a:pt x="4801" y="4118"/>
                      </a:lnTo>
                      <a:lnTo>
                        <a:pt x="4799" y="4109"/>
                      </a:lnTo>
                      <a:lnTo>
                        <a:pt x="4797" y="4106"/>
                      </a:lnTo>
                      <a:lnTo>
                        <a:pt x="4791" y="4105"/>
                      </a:lnTo>
                      <a:lnTo>
                        <a:pt x="4783" y="4105"/>
                      </a:lnTo>
                      <a:lnTo>
                        <a:pt x="4782" y="4095"/>
                      </a:lnTo>
                      <a:lnTo>
                        <a:pt x="4792" y="4063"/>
                      </a:lnTo>
                      <a:lnTo>
                        <a:pt x="4790" y="4058"/>
                      </a:lnTo>
                      <a:lnTo>
                        <a:pt x="4782" y="4064"/>
                      </a:lnTo>
                      <a:lnTo>
                        <a:pt x="4759" y="4094"/>
                      </a:lnTo>
                      <a:lnTo>
                        <a:pt x="4752" y="4101"/>
                      </a:lnTo>
                      <a:lnTo>
                        <a:pt x="4745" y="4108"/>
                      </a:lnTo>
                      <a:lnTo>
                        <a:pt x="4735" y="4116"/>
                      </a:lnTo>
                      <a:lnTo>
                        <a:pt x="4729" y="4118"/>
                      </a:lnTo>
                      <a:lnTo>
                        <a:pt x="4724" y="4118"/>
                      </a:lnTo>
                      <a:lnTo>
                        <a:pt x="4717" y="4119"/>
                      </a:lnTo>
                      <a:lnTo>
                        <a:pt x="4709" y="4124"/>
                      </a:lnTo>
                      <a:lnTo>
                        <a:pt x="4706" y="4123"/>
                      </a:lnTo>
                      <a:lnTo>
                        <a:pt x="4714" y="4112"/>
                      </a:lnTo>
                      <a:lnTo>
                        <a:pt x="4718" y="4107"/>
                      </a:lnTo>
                      <a:cubicBezTo>
                        <a:pt x="4720" y="4107"/>
                        <a:pt x="4721" y="4106"/>
                        <a:pt x="4722" y="4105"/>
                      </a:cubicBezTo>
                      <a:lnTo>
                        <a:pt x="4726" y="4106"/>
                      </a:lnTo>
                      <a:lnTo>
                        <a:pt x="4737" y="4105"/>
                      </a:lnTo>
                      <a:lnTo>
                        <a:pt x="4745" y="4099"/>
                      </a:lnTo>
                      <a:lnTo>
                        <a:pt x="4761" y="4083"/>
                      </a:lnTo>
                      <a:lnTo>
                        <a:pt x="4777" y="4062"/>
                      </a:lnTo>
                      <a:lnTo>
                        <a:pt x="4789" y="4041"/>
                      </a:lnTo>
                      <a:lnTo>
                        <a:pt x="4808" y="4004"/>
                      </a:lnTo>
                      <a:lnTo>
                        <a:pt x="4817" y="3980"/>
                      </a:lnTo>
                      <a:lnTo>
                        <a:pt x="4820" y="3966"/>
                      </a:lnTo>
                      <a:lnTo>
                        <a:pt x="4824" y="3955"/>
                      </a:lnTo>
                      <a:lnTo>
                        <a:pt x="4831" y="3942"/>
                      </a:lnTo>
                      <a:lnTo>
                        <a:pt x="4830" y="3937"/>
                      </a:lnTo>
                      <a:lnTo>
                        <a:pt x="4827" y="3937"/>
                      </a:lnTo>
                      <a:lnTo>
                        <a:pt x="4816" y="3937"/>
                      </a:lnTo>
                      <a:lnTo>
                        <a:pt x="4814" y="3935"/>
                      </a:lnTo>
                      <a:cubicBezTo>
                        <a:pt x="4812" y="3936"/>
                        <a:pt x="4811" y="3937"/>
                        <a:pt x="4809" y="3938"/>
                      </a:cubicBezTo>
                      <a:lnTo>
                        <a:pt x="4789" y="3954"/>
                      </a:lnTo>
                      <a:cubicBezTo>
                        <a:pt x="4787" y="3955"/>
                        <a:pt x="4785" y="3955"/>
                        <a:pt x="4784" y="3956"/>
                      </a:cubicBezTo>
                      <a:lnTo>
                        <a:pt x="4779" y="3953"/>
                      </a:lnTo>
                      <a:lnTo>
                        <a:pt x="4768" y="3929"/>
                      </a:lnTo>
                      <a:lnTo>
                        <a:pt x="4760" y="3925"/>
                      </a:lnTo>
                      <a:lnTo>
                        <a:pt x="4754" y="3924"/>
                      </a:lnTo>
                      <a:lnTo>
                        <a:pt x="4747" y="3924"/>
                      </a:lnTo>
                      <a:lnTo>
                        <a:pt x="4724" y="3931"/>
                      </a:lnTo>
                      <a:lnTo>
                        <a:pt x="4715" y="3932"/>
                      </a:lnTo>
                      <a:lnTo>
                        <a:pt x="4708" y="3935"/>
                      </a:lnTo>
                      <a:cubicBezTo>
                        <a:pt x="4705" y="3937"/>
                        <a:pt x="4703" y="3938"/>
                        <a:pt x="4700" y="3939"/>
                      </a:cubicBezTo>
                      <a:lnTo>
                        <a:pt x="4692" y="3945"/>
                      </a:lnTo>
                      <a:lnTo>
                        <a:pt x="4670" y="3963"/>
                      </a:lnTo>
                      <a:lnTo>
                        <a:pt x="4662" y="3972"/>
                      </a:lnTo>
                      <a:lnTo>
                        <a:pt x="4644" y="3994"/>
                      </a:lnTo>
                      <a:lnTo>
                        <a:pt x="4643" y="3996"/>
                      </a:lnTo>
                      <a:lnTo>
                        <a:pt x="4641" y="4005"/>
                      </a:lnTo>
                      <a:lnTo>
                        <a:pt x="4637" y="4015"/>
                      </a:lnTo>
                      <a:lnTo>
                        <a:pt x="4628" y="4027"/>
                      </a:lnTo>
                      <a:lnTo>
                        <a:pt x="4624" y="4038"/>
                      </a:lnTo>
                      <a:lnTo>
                        <a:pt x="4624" y="4046"/>
                      </a:lnTo>
                      <a:lnTo>
                        <a:pt x="4620" y="4058"/>
                      </a:lnTo>
                      <a:lnTo>
                        <a:pt x="4613" y="4072"/>
                      </a:lnTo>
                      <a:lnTo>
                        <a:pt x="4612" y="4082"/>
                      </a:lnTo>
                      <a:lnTo>
                        <a:pt x="4618" y="4086"/>
                      </a:lnTo>
                      <a:lnTo>
                        <a:pt x="4621" y="4089"/>
                      </a:lnTo>
                      <a:lnTo>
                        <a:pt x="4619" y="4095"/>
                      </a:lnTo>
                      <a:lnTo>
                        <a:pt x="4620" y="4100"/>
                      </a:lnTo>
                      <a:lnTo>
                        <a:pt x="4630" y="4115"/>
                      </a:lnTo>
                      <a:lnTo>
                        <a:pt x="4631" y="4120"/>
                      </a:lnTo>
                      <a:lnTo>
                        <a:pt x="4629" y="4136"/>
                      </a:lnTo>
                      <a:lnTo>
                        <a:pt x="4631" y="4139"/>
                      </a:lnTo>
                      <a:lnTo>
                        <a:pt x="4653" y="4132"/>
                      </a:lnTo>
                      <a:lnTo>
                        <a:pt x="4654" y="4146"/>
                      </a:lnTo>
                      <a:lnTo>
                        <a:pt x="4645" y="4163"/>
                      </a:lnTo>
                      <a:lnTo>
                        <a:pt x="4640" y="4173"/>
                      </a:lnTo>
                      <a:lnTo>
                        <a:pt x="4638" y="4184"/>
                      </a:lnTo>
                      <a:lnTo>
                        <a:pt x="4638" y="4196"/>
                      </a:lnTo>
                      <a:lnTo>
                        <a:pt x="4642" y="4208"/>
                      </a:lnTo>
                      <a:lnTo>
                        <a:pt x="4652" y="4207"/>
                      </a:lnTo>
                      <a:lnTo>
                        <a:pt x="4669" y="4192"/>
                      </a:lnTo>
                      <a:lnTo>
                        <a:pt x="4681" y="4179"/>
                      </a:lnTo>
                      <a:lnTo>
                        <a:pt x="4690" y="4168"/>
                      </a:lnTo>
                      <a:lnTo>
                        <a:pt x="4695" y="4166"/>
                      </a:lnTo>
                      <a:lnTo>
                        <a:pt x="4695" y="4173"/>
                      </a:lnTo>
                      <a:lnTo>
                        <a:pt x="4697" y="4177"/>
                      </a:lnTo>
                      <a:lnTo>
                        <a:pt x="4700" y="4177"/>
                      </a:lnTo>
                      <a:lnTo>
                        <a:pt x="4700" y="4179"/>
                      </a:lnTo>
                      <a:lnTo>
                        <a:pt x="4699" y="4184"/>
                      </a:lnTo>
                      <a:lnTo>
                        <a:pt x="4692" y="4190"/>
                      </a:lnTo>
                      <a:lnTo>
                        <a:pt x="4680" y="4198"/>
                      </a:lnTo>
                      <a:lnTo>
                        <a:pt x="4672" y="4206"/>
                      </a:lnTo>
                      <a:lnTo>
                        <a:pt x="4666" y="4212"/>
                      </a:lnTo>
                      <a:lnTo>
                        <a:pt x="4665" y="4216"/>
                      </a:lnTo>
                      <a:lnTo>
                        <a:pt x="4663" y="4232"/>
                      </a:lnTo>
                      <a:lnTo>
                        <a:pt x="4659" y="4239"/>
                      </a:lnTo>
                      <a:lnTo>
                        <a:pt x="4634" y="4254"/>
                      </a:lnTo>
                      <a:cubicBezTo>
                        <a:pt x="4633" y="4255"/>
                        <a:pt x="4632" y="4255"/>
                        <a:pt x="4631" y="4256"/>
                      </a:cubicBezTo>
                      <a:lnTo>
                        <a:pt x="4627" y="4261"/>
                      </a:lnTo>
                      <a:cubicBezTo>
                        <a:pt x="4627" y="4262"/>
                        <a:pt x="4627" y="4262"/>
                        <a:pt x="4627" y="4263"/>
                      </a:cubicBezTo>
                      <a:lnTo>
                        <a:pt x="4629" y="4265"/>
                      </a:lnTo>
                      <a:lnTo>
                        <a:pt x="4634" y="4265"/>
                      </a:lnTo>
                      <a:lnTo>
                        <a:pt x="4653" y="4258"/>
                      </a:lnTo>
                      <a:lnTo>
                        <a:pt x="4654" y="4260"/>
                      </a:lnTo>
                      <a:lnTo>
                        <a:pt x="4651" y="4267"/>
                      </a:lnTo>
                      <a:cubicBezTo>
                        <a:pt x="4651" y="4269"/>
                        <a:pt x="4651" y="4270"/>
                        <a:pt x="4650" y="4272"/>
                      </a:cubicBezTo>
                      <a:lnTo>
                        <a:pt x="4656" y="4276"/>
                      </a:lnTo>
                      <a:lnTo>
                        <a:pt x="4650" y="4294"/>
                      </a:lnTo>
                      <a:lnTo>
                        <a:pt x="4652" y="4303"/>
                      </a:lnTo>
                      <a:lnTo>
                        <a:pt x="4648" y="4305"/>
                      </a:lnTo>
                      <a:lnTo>
                        <a:pt x="4625" y="4306"/>
                      </a:lnTo>
                      <a:lnTo>
                        <a:pt x="4620" y="4307"/>
                      </a:lnTo>
                      <a:lnTo>
                        <a:pt x="4617" y="4315"/>
                      </a:lnTo>
                      <a:lnTo>
                        <a:pt x="4609" y="4326"/>
                      </a:lnTo>
                      <a:lnTo>
                        <a:pt x="4600" y="4338"/>
                      </a:lnTo>
                      <a:lnTo>
                        <a:pt x="4571" y="4373"/>
                      </a:lnTo>
                      <a:lnTo>
                        <a:pt x="4556" y="4395"/>
                      </a:lnTo>
                      <a:lnTo>
                        <a:pt x="4554" y="4399"/>
                      </a:lnTo>
                      <a:lnTo>
                        <a:pt x="4548" y="4405"/>
                      </a:lnTo>
                      <a:lnTo>
                        <a:pt x="4533" y="4417"/>
                      </a:lnTo>
                      <a:lnTo>
                        <a:pt x="4520" y="4431"/>
                      </a:lnTo>
                      <a:lnTo>
                        <a:pt x="4519" y="4435"/>
                      </a:lnTo>
                      <a:lnTo>
                        <a:pt x="4532" y="4444"/>
                      </a:lnTo>
                      <a:lnTo>
                        <a:pt x="4532" y="4448"/>
                      </a:lnTo>
                      <a:lnTo>
                        <a:pt x="4531" y="4449"/>
                      </a:lnTo>
                      <a:lnTo>
                        <a:pt x="4529" y="4450"/>
                      </a:lnTo>
                      <a:lnTo>
                        <a:pt x="4522" y="4450"/>
                      </a:lnTo>
                      <a:lnTo>
                        <a:pt x="4509" y="4452"/>
                      </a:lnTo>
                      <a:cubicBezTo>
                        <a:pt x="4507" y="4453"/>
                        <a:pt x="4506" y="4454"/>
                        <a:pt x="4504" y="4455"/>
                      </a:cubicBezTo>
                      <a:lnTo>
                        <a:pt x="4500" y="4462"/>
                      </a:lnTo>
                      <a:lnTo>
                        <a:pt x="4503" y="4489"/>
                      </a:lnTo>
                      <a:lnTo>
                        <a:pt x="4500" y="4499"/>
                      </a:lnTo>
                      <a:lnTo>
                        <a:pt x="4493" y="4511"/>
                      </a:lnTo>
                      <a:lnTo>
                        <a:pt x="4487" y="4519"/>
                      </a:lnTo>
                      <a:lnTo>
                        <a:pt x="4482" y="4523"/>
                      </a:lnTo>
                      <a:lnTo>
                        <a:pt x="4480" y="4526"/>
                      </a:lnTo>
                      <a:lnTo>
                        <a:pt x="4479" y="4537"/>
                      </a:lnTo>
                      <a:lnTo>
                        <a:pt x="4475" y="4539"/>
                      </a:lnTo>
                      <a:lnTo>
                        <a:pt x="4468" y="4538"/>
                      </a:lnTo>
                      <a:lnTo>
                        <a:pt x="4455" y="4533"/>
                      </a:lnTo>
                      <a:lnTo>
                        <a:pt x="4454" y="4527"/>
                      </a:lnTo>
                      <a:lnTo>
                        <a:pt x="4454" y="4519"/>
                      </a:lnTo>
                      <a:lnTo>
                        <a:pt x="4453" y="4507"/>
                      </a:lnTo>
                      <a:lnTo>
                        <a:pt x="4451" y="4507"/>
                      </a:lnTo>
                      <a:lnTo>
                        <a:pt x="4441" y="4523"/>
                      </a:lnTo>
                      <a:lnTo>
                        <a:pt x="4413" y="4558"/>
                      </a:lnTo>
                      <a:lnTo>
                        <a:pt x="4403" y="4572"/>
                      </a:lnTo>
                      <a:lnTo>
                        <a:pt x="4393" y="4589"/>
                      </a:lnTo>
                      <a:lnTo>
                        <a:pt x="4389" y="4599"/>
                      </a:lnTo>
                      <a:lnTo>
                        <a:pt x="4403" y="4611"/>
                      </a:lnTo>
                      <a:cubicBezTo>
                        <a:pt x="4403" y="4612"/>
                        <a:pt x="4403" y="4613"/>
                        <a:pt x="4403" y="4614"/>
                      </a:cubicBezTo>
                      <a:lnTo>
                        <a:pt x="4386" y="4613"/>
                      </a:lnTo>
                      <a:lnTo>
                        <a:pt x="4383" y="4614"/>
                      </a:lnTo>
                      <a:lnTo>
                        <a:pt x="4379" y="4624"/>
                      </a:lnTo>
                      <a:lnTo>
                        <a:pt x="4368" y="4646"/>
                      </a:lnTo>
                      <a:lnTo>
                        <a:pt x="4362" y="4667"/>
                      </a:lnTo>
                      <a:lnTo>
                        <a:pt x="4350" y="4692"/>
                      </a:lnTo>
                      <a:lnTo>
                        <a:pt x="4346" y="4703"/>
                      </a:lnTo>
                      <a:lnTo>
                        <a:pt x="4345" y="4716"/>
                      </a:lnTo>
                      <a:lnTo>
                        <a:pt x="4348" y="4723"/>
                      </a:lnTo>
                      <a:lnTo>
                        <a:pt x="4352" y="4733"/>
                      </a:lnTo>
                      <a:lnTo>
                        <a:pt x="4349" y="4750"/>
                      </a:lnTo>
                      <a:lnTo>
                        <a:pt x="4346" y="4757"/>
                      </a:lnTo>
                      <a:lnTo>
                        <a:pt x="4318" y="4789"/>
                      </a:lnTo>
                      <a:lnTo>
                        <a:pt x="4295" y="4822"/>
                      </a:lnTo>
                      <a:lnTo>
                        <a:pt x="4292" y="4827"/>
                      </a:lnTo>
                      <a:lnTo>
                        <a:pt x="4280" y="4863"/>
                      </a:lnTo>
                      <a:lnTo>
                        <a:pt x="4275" y="4873"/>
                      </a:lnTo>
                      <a:lnTo>
                        <a:pt x="4271" y="4883"/>
                      </a:lnTo>
                      <a:lnTo>
                        <a:pt x="4269" y="4898"/>
                      </a:lnTo>
                      <a:lnTo>
                        <a:pt x="4263" y="4978"/>
                      </a:lnTo>
                      <a:lnTo>
                        <a:pt x="4261" y="4985"/>
                      </a:lnTo>
                      <a:lnTo>
                        <a:pt x="4257" y="4992"/>
                      </a:lnTo>
                      <a:lnTo>
                        <a:pt x="4253" y="5006"/>
                      </a:lnTo>
                      <a:lnTo>
                        <a:pt x="4246" y="5042"/>
                      </a:lnTo>
                      <a:lnTo>
                        <a:pt x="4235" y="5070"/>
                      </a:lnTo>
                      <a:lnTo>
                        <a:pt x="4232" y="5083"/>
                      </a:lnTo>
                      <a:lnTo>
                        <a:pt x="4229" y="5093"/>
                      </a:lnTo>
                      <a:lnTo>
                        <a:pt x="4230" y="5099"/>
                      </a:lnTo>
                      <a:lnTo>
                        <a:pt x="4235" y="5106"/>
                      </a:lnTo>
                      <a:lnTo>
                        <a:pt x="4239" y="5109"/>
                      </a:lnTo>
                      <a:cubicBezTo>
                        <a:pt x="4242" y="5107"/>
                        <a:pt x="4245" y="5105"/>
                        <a:pt x="4248" y="5103"/>
                      </a:cubicBezTo>
                      <a:lnTo>
                        <a:pt x="4261" y="5089"/>
                      </a:lnTo>
                      <a:lnTo>
                        <a:pt x="4268" y="5083"/>
                      </a:lnTo>
                      <a:lnTo>
                        <a:pt x="4275" y="5087"/>
                      </a:lnTo>
                      <a:lnTo>
                        <a:pt x="4278" y="5086"/>
                      </a:lnTo>
                      <a:lnTo>
                        <a:pt x="4287" y="5083"/>
                      </a:lnTo>
                      <a:lnTo>
                        <a:pt x="4290" y="5078"/>
                      </a:lnTo>
                      <a:lnTo>
                        <a:pt x="4292" y="5070"/>
                      </a:lnTo>
                      <a:lnTo>
                        <a:pt x="4299" y="5050"/>
                      </a:lnTo>
                      <a:lnTo>
                        <a:pt x="4306" y="5039"/>
                      </a:lnTo>
                      <a:lnTo>
                        <a:pt x="4323" y="5019"/>
                      </a:lnTo>
                      <a:lnTo>
                        <a:pt x="4330" y="5009"/>
                      </a:lnTo>
                      <a:lnTo>
                        <a:pt x="4344" y="4990"/>
                      </a:lnTo>
                      <a:lnTo>
                        <a:pt x="4348" y="4982"/>
                      </a:lnTo>
                      <a:lnTo>
                        <a:pt x="4353" y="4961"/>
                      </a:lnTo>
                      <a:lnTo>
                        <a:pt x="4356" y="4954"/>
                      </a:lnTo>
                      <a:lnTo>
                        <a:pt x="4378" y="4921"/>
                      </a:lnTo>
                      <a:lnTo>
                        <a:pt x="4380" y="4916"/>
                      </a:lnTo>
                      <a:lnTo>
                        <a:pt x="4388" y="4903"/>
                      </a:lnTo>
                      <a:lnTo>
                        <a:pt x="4393" y="4892"/>
                      </a:lnTo>
                      <a:lnTo>
                        <a:pt x="4401" y="4865"/>
                      </a:lnTo>
                      <a:lnTo>
                        <a:pt x="4405" y="4864"/>
                      </a:lnTo>
                      <a:lnTo>
                        <a:pt x="4412" y="4864"/>
                      </a:lnTo>
                      <a:lnTo>
                        <a:pt x="4415" y="4861"/>
                      </a:lnTo>
                      <a:lnTo>
                        <a:pt x="4414" y="4851"/>
                      </a:lnTo>
                      <a:lnTo>
                        <a:pt x="4416" y="4841"/>
                      </a:lnTo>
                      <a:lnTo>
                        <a:pt x="4424" y="4818"/>
                      </a:lnTo>
                      <a:lnTo>
                        <a:pt x="4431" y="4809"/>
                      </a:lnTo>
                      <a:lnTo>
                        <a:pt x="4452" y="4782"/>
                      </a:lnTo>
                      <a:lnTo>
                        <a:pt x="4470" y="4758"/>
                      </a:lnTo>
                      <a:lnTo>
                        <a:pt x="4478" y="4743"/>
                      </a:lnTo>
                      <a:lnTo>
                        <a:pt x="4491" y="4727"/>
                      </a:lnTo>
                      <a:lnTo>
                        <a:pt x="4509" y="4706"/>
                      </a:lnTo>
                      <a:lnTo>
                        <a:pt x="4517" y="4705"/>
                      </a:lnTo>
                      <a:lnTo>
                        <a:pt x="4516" y="4723"/>
                      </a:lnTo>
                      <a:lnTo>
                        <a:pt x="4515" y="4735"/>
                      </a:lnTo>
                      <a:lnTo>
                        <a:pt x="4502" y="4762"/>
                      </a:lnTo>
                      <a:lnTo>
                        <a:pt x="4473" y="4811"/>
                      </a:lnTo>
                      <a:lnTo>
                        <a:pt x="4468" y="4820"/>
                      </a:lnTo>
                      <a:lnTo>
                        <a:pt x="4470" y="4823"/>
                      </a:lnTo>
                      <a:lnTo>
                        <a:pt x="4480" y="4814"/>
                      </a:lnTo>
                      <a:lnTo>
                        <a:pt x="4504" y="4793"/>
                      </a:lnTo>
                      <a:lnTo>
                        <a:pt x="4520" y="4778"/>
                      </a:lnTo>
                      <a:lnTo>
                        <a:pt x="4518" y="4783"/>
                      </a:lnTo>
                      <a:lnTo>
                        <a:pt x="4505" y="4801"/>
                      </a:lnTo>
                      <a:lnTo>
                        <a:pt x="4481" y="4834"/>
                      </a:lnTo>
                      <a:lnTo>
                        <a:pt x="4459" y="4866"/>
                      </a:lnTo>
                      <a:lnTo>
                        <a:pt x="4454" y="4875"/>
                      </a:lnTo>
                      <a:lnTo>
                        <a:pt x="4457" y="4886"/>
                      </a:lnTo>
                      <a:lnTo>
                        <a:pt x="4456" y="4888"/>
                      </a:lnTo>
                      <a:lnTo>
                        <a:pt x="4448" y="4896"/>
                      </a:lnTo>
                      <a:lnTo>
                        <a:pt x="4444" y="4902"/>
                      </a:lnTo>
                      <a:lnTo>
                        <a:pt x="4440" y="4912"/>
                      </a:lnTo>
                      <a:lnTo>
                        <a:pt x="4434" y="4920"/>
                      </a:lnTo>
                      <a:lnTo>
                        <a:pt x="4426" y="4928"/>
                      </a:lnTo>
                      <a:lnTo>
                        <a:pt x="4421" y="4933"/>
                      </a:lnTo>
                      <a:lnTo>
                        <a:pt x="4420" y="4936"/>
                      </a:lnTo>
                      <a:lnTo>
                        <a:pt x="4422" y="4939"/>
                      </a:lnTo>
                      <a:lnTo>
                        <a:pt x="4428" y="4935"/>
                      </a:lnTo>
                      <a:lnTo>
                        <a:pt x="4448" y="4920"/>
                      </a:lnTo>
                      <a:lnTo>
                        <a:pt x="4452" y="4918"/>
                      </a:lnTo>
                      <a:lnTo>
                        <a:pt x="4445" y="4927"/>
                      </a:lnTo>
                      <a:lnTo>
                        <a:pt x="4427" y="4948"/>
                      </a:lnTo>
                      <a:lnTo>
                        <a:pt x="4416" y="4962"/>
                      </a:lnTo>
                      <a:lnTo>
                        <a:pt x="4412" y="4974"/>
                      </a:lnTo>
                      <a:lnTo>
                        <a:pt x="4411" y="4979"/>
                      </a:lnTo>
                      <a:lnTo>
                        <a:pt x="4414" y="4979"/>
                      </a:lnTo>
                      <a:lnTo>
                        <a:pt x="4426" y="4970"/>
                      </a:lnTo>
                      <a:lnTo>
                        <a:pt x="4431" y="4965"/>
                      </a:lnTo>
                      <a:cubicBezTo>
                        <a:pt x="4431" y="4965"/>
                        <a:pt x="4431" y="4966"/>
                        <a:pt x="4431" y="4967"/>
                      </a:cubicBezTo>
                      <a:lnTo>
                        <a:pt x="4416" y="4997"/>
                      </a:lnTo>
                      <a:lnTo>
                        <a:pt x="4411" y="5005"/>
                      </a:lnTo>
                      <a:lnTo>
                        <a:pt x="4404" y="5014"/>
                      </a:lnTo>
                      <a:lnTo>
                        <a:pt x="4402" y="5017"/>
                      </a:lnTo>
                      <a:lnTo>
                        <a:pt x="4403" y="5019"/>
                      </a:lnTo>
                      <a:lnTo>
                        <a:pt x="4407" y="5019"/>
                      </a:lnTo>
                      <a:lnTo>
                        <a:pt x="4407" y="5021"/>
                      </a:lnTo>
                      <a:lnTo>
                        <a:pt x="4399" y="5041"/>
                      </a:lnTo>
                      <a:lnTo>
                        <a:pt x="4388" y="5062"/>
                      </a:lnTo>
                      <a:lnTo>
                        <a:pt x="4377" y="5081"/>
                      </a:lnTo>
                      <a:lnTo>
                        <a:pt x="4368" y="5094"/>
                      </a:lnTo>
                      <a:lnTo>
                        <a:pt x="4365" y="5102"/>
                      </a:lnTo>
                      <a:lnTo>
                        <a:pt x="4369" y="5104"/>
                      </a:lnTo>
                      <a:lnTo>
                        <a:pt x="4378" y="5098"/>
                      </a:lnTo>
                      <a:lnTo>
                        <a:pt x="4414" y="5064"/>
                      </a:lnTo>
                      <a:lnTo>
                        <a:pt x="4418" y="5064"/>
                      </a:lnTo>
                      <a:lnTo>
                        <a:pt x="4411" y="5087"/>
                      </a:lnTo>
                      <a:lnTo>
                        <a:pt x="4410" y="5092"/>
                      </a:lnTo>
                      <a:lnTo>
                        <a:pt x="4412" y="5099"/>
                      </a:lnTo>
                      <a:lnTo>
                        <a:pt x="4416" y="5104"/>
                      </a:lnTo>
                      <a:lnTo>
                        <a:pt x="4420" y="5102"/>
                      </a:lnTo>
                      <a:lnTo>
                        <a:pt x="4423" y="5095"/>
                      </a:lnTo>
                      <a:lnTo>
                        <a:pt x="4430" y="5087"/>
                      </a:lnTo>
                      <a:lnTo>
                        <a:pt x="4440" y="5075"/>
                      </a:lnTo>
                      <a:lnTo>
                        <a:pt x="4450" y="5063"/>
                      </a:lnTo>
                      <a:lnTo>
                        <a:pt x="4466" y="5039"/>
                      </a:lnTo>
                      <a:lnTo>
                        <a:pt x="4471" y="5035"/>
                      </a:lnTo>
                      <a:lnTo>
                        <a:pt x="4473" y="5034"/>
                      </a:lnTo>
                      <a:lnTo>
                        <a:pt x="4476" y="5036"/>
                      </a:lnTo>
                      <a:lnTo>
                        <a:pt x="4483" y="5032"/>
                      </a:lnTo>
                      <a:lnTo>
                        <a:pt x="4500" y="5018"/>
                      </a:lnTo>
                      <a:lnTo>
                        <a:pt x="4527" y="4995"/>
                      </a:lnTo>
                      <a:lnTo>
                        <a:pt x="4541" y="4983"/>
                      </a:lnTo>
                      <a:lnTo>
                        <a:pt x="4549" y="4973"/>
                      </a:lnTo>
                      <a:lnTo>
                        <a:pt x="4552" y="4971"/>
                      </a:lnTo>
                      <a:lnTo>
                        <a:pt x="4535" y="4999"/>
                      </a:lnTo>
                      <a:lnTo>
                        <a:pt x="4529" y="5007"/>
                      </a:lnTo>
                      <a:lnTo>
                        <a:pt x="4520" y="5016"/>
                      </a:lnTo>
                      <a:lnTo>
                        <a:pt x="4477" y="5061"/>
                      </a:lnTo>
                      <a:lnTo>
                        <a:pt x="4473" y="5067"/>
                      </a:lnTo>
                      <a:cubicBezTo>
                        <a:pt x="4473" y="5068"/>
                        <a:pt x="4473" y="5070"/>
                        <a:pt x="4473" y="5072"/>
                      </a:cubicBezTo>
                      <a:lnTo>
                        <a:pt x="4478" y="5075"/>
                      </a:lnTo>
                      <a:lnTo>
                        <a:pt x="4493" y="5066"/>
                      </a:lnTo>
                      <a:cubicBezTo>
                        <a:pt x="4499" y="5062"/>
                        <a:pt x="4505" y="5058"/>
                        <a:pt x="4511" y="5054"/>
                      </a:cubicBezTo>
                      <a:lnTo>
                        <a:pt x="4529" y="5038"/>
                      </a:lnTo>
                      <a:lnTo>
                        <a:pt x="4547" y="5025"/>
                      </a:lnTo>
                      <a:cubicBezTo>
                        <a:pt x="4547" y="5025"/>
                        <a:pt x="4549" y="5030"/>
                        <a:pt x="4549" y="5030"/>
                      </a:cubicBezTo>
                      <a:lnTo>
                        <a:pt x="4553" y="5034"/>
                      </a:lnTo>
                      <a:lnTo>
                        <a:pt x="4566" y="5018"/>
                      </a:lnTo>
                      <a:lnTo>
                        <a:pt x="4583" y="5000"/>
                      </a:lnTo>
                      <a:lnTo>
                        <a:pt x="4586" y="4994"/>
                      </a:lnTo>
                      <a:lnTo>
                        <a:pt x="4582" y="4986"/>
                      </a:lnTo>
                      <a:lnTo>
                        <a:pt x="4583" y="4982"/>
                      </a:lnTo>
                      <a:lnTo>
                        <a:pt x="4592" y="4985"/>
                      </a:lnTo>
                      <a:lnTo>
                        <a:pt x="4600" y="4981"/>
                      </a:lnTo>
                      <a:lnTo>
                        <a:pt x="4604" y="4978"/>
                      </a:lnTo>
                      <a:lnTo>
                        <a:pt x="4603" y="4970"/>
                      </a:lnTo>
                      <a:lnTo>
                        <a:pt x="4600" y="4962"/>
                      </a:lnTo>
                      <a:lnTo>
                        <a:pt x="4597" y="4957"/>
                      </a:lnTo>
                      <a:lnTo>
                        <a:pt x="4598" y="4943"/>
                      </a:lnTo>
                      <a:lnTo>
                        <a:pt x="4599" y="4941"/>
                      </a:lnTo>
                      <a:lnTo>
                        <a:pt x="4604" y="4941"/>
                      </a:lnTo>
                      <a:cubicBezTo>
                        <a:pt x="4605" y="4940"/>
                        <a:pt x="4606" y="4939"/>
                        <a:pt x="4607" y="4938"/>
                      </a:cubicBezTo>
                      <a:lnTo>
                        <a:pt x="4615" y="4931"/>
                      </a:lnTo>
                      <a:lnTo>
                        <a:pt x="4622" y="4918"/>
                      </a:lnTo>
                      <a:lnTo>
                        <a:pt x="4630" y="4908"/>
                      </a:lnTo>
                      <a:lnTo>
                        <a:pt x="4638" y="4885"/>
                      </a:lnTo>
                      <a:lnTo>
                        <a:pt x="4641" y="4882"/>
                      </a:lnTo>
                      <a:lnTo>
                        <a:pt x="4643" y="4887"/>
                      </a:lnTo>
                      <a:lnTo>
                        <a:pt x="4645" y="4900"/>
                      </a:lnTo>
                      <a:lnTo>
                        <a:pt x="4644" y="4910"/>
                      </a:lnTo>
                      <a:lnTo>
                        <a:pt x="4668" y="4905"/>
                      </a:lnTo>
                      <a:lnTo>
                        <a:pt x="4677" y="4898"/>
                      </a:lnTo>
                      <a:lnTo>
                        <a:pt x="4680" y="4890"/>
                      </a:lnTo>
                      <a:cubicBezTo>
                        <a:pt x="4679" y="4882"/>
                        <a:pt x="4677" y="4875"/>
                        <a:pt x="4676" y="4868"/>
                      </a:cubicBezTo>
                      <a:lnTo>
                        <a:pt x="4675" y="4865"/>
                      </a:lnTo>
                      <a:lnTo>
                        <a:pt x="4679" y="4864"/>
                      </a:lnTo>
                      <a:lnTo>
                        <a:pt x="4692" y="4869"/>
                      </a:lnTo>
                      <a:lnTo>
                        <a:pt x="4700" y="4869"/>
                      </a:lnTo>
                      <a:lnTo>
                        <a:pt x="4714" y="4848"/>
                      </a:lnTo>
                      <a:lnTo>
                        <a:pt x="4709" y="4844"/>
                      </a:lnTo>
                      <a:lnTo>
                        <a:pt x="4715" y="4834"/>
                      </a:lnTo>
                      <a:lnTo>
                        <a:pt x="4720" y="4830"/>
                      </a:lnTo>
                      <a:lnTo>
                        <a:pt x="4733" y="4811"/>
                      </a:lnTo>
                      <a:lnTo>
                        <a:pt x="4736" y="4795"/>
                      </a:lnTo>
                      <a:lnTo>
                        <a:pt x="4729" y="4793"/>
                      </a:lnTo>
                      <a:lnTo>
                        <a:pt x="4718" y="4793"/>
                      </a:lnTo>
                      <a:lnTo>
                        <a:pt x="4708" y="4797"/>
                      </a:lnTo>
                      <a:lnTo>
                        <a:pt x="4705" y="4793"/>
                      </a:lnTo>
                      <a:lnTo>
                        <a:pt x="4710" y="4785"/>
                      </a:lnTo>
                      <a:lnTo>
                        <a:pt x="4714" y="4781"/>
                      </a:lnTo>
                      <a:lnTo>
                        <a:pt x="4724" y="4783"/>
                      </a:lnTo>
                      <a:lnTo>
                        <a:pt x="4728" y="4778"/>
                      </a:lnTo>
                      <a:lnTo>
                        <a:pt x="4736" y="4764"/>
                      </a:lnTo>
                      <a:lnTo>
                        <a:pt x="4745" y="4745"/>
                      </a:lnTo>
                      <a:lnTo>
                        <a:pt x="4749" y="4734"/>
                      </a:lnTo>
                      <a:lnTo>
                        <a:pt x="4745" y="4735"/>
                      </a:lnTo>
                      <a:lnTo>
                        <a:pt x="4717" y="4751"/>
                      </a:lnTo>
                      <a:cubicBezTo>
                        <a:pt x="4716" y="4750"/>
                        <a:pt x="4717" y="4750"/>
                        <a:pt x="4717" y="4750"/>
                      </a:cubicBezTo>
                      <a:lnTo>
                        <a:pt x="4724" y="4742"/>
                      </a:lnTo>
                      <a:lnTo>
                        <a:pt x="4751" y="4721"/>
                      </a:lnTo>
                      <a:lnTo>
                        <a:pt x="4761" y="4713"/>
                      </a:lnTo>
                      <a:lnTo>
                        <a:pt x="4764" y="4708"/>
                      </a:lnTo>
                      <a:lnTo>
                        <a:pt x="4764" y="4706"/>
                      </a:lnTo>
                      <a:lnTo>
                        <a:pt x="4761" y="4706"/>
                      </a:lnTo>
                      <a:lnTo>
                        <a:pt x="4761" y="4702"/>
                      </a:lnTo>
                      <a:lnTo>
                        <a:pt x="4765" y="4699"/>
                      </a:lnTo>
                      <a:lnTo>
                        <a:pt x="4770" y="4695"/>
                      </a:lnTo>
                      <a:lnTo>
                        <a:pt x="4777" y="4690"/>
                      </a:lnTo>
                      <a:lnTo>
                        <a:pt x="4789" y="4678"/>
                      </a:lnTo>
                      <a:lnTo>
                        <a:pt x="4799" y="4664"/>
                      </a:lnTo>
                      <a:lnTo>
                        <a:pt x="4804" y="4652"/>
                      </a:lnTo>
                      <a:lnTo>
                        <a:pt x="4804" y="4649"/>
                      </a:lnTo>
                      <a:lnTo>
                        <a:pt x="4806" y="4649"/>
                      </a:lnTo>
                      <a:lnTo>
                        <a:pt x="4820" y="4655"/>
                      </a:lnTo>
                      <a:lnTo>
                        <a:pt x="4823" y="4655"/>
                      </a:lnTo>
                      <a:lnTo>
                        <a:pt x="4829" y="4637"/>
                      </a:lnTo>
                      <a:lnTo>
                        <a:pt x="4834" y="4632"/>
                      </a:lnTo>
                      <a:lnTo>
                        <a:pt x="4840" y="4627"/>
                      </a:lnTo>
                      <a:lnTo>
                        <a:pt x="4847" y="4619"/>
                      </a:lnTo>
                      <a:lnTo>
                        <a:pt x="4853" y="4609"/>
                      </a:lnTo>
                      <a:lnTo>
                        <a:pt x="4856" y="4601"/>
                      </a:lnTo>
                      <a:lnTo>
                        <a:pt x="4854" y="4597"/>
                      </a:lnTo>
                      <a:lnTo>
                        <a:pt x="4852" y="4593"/>
                      </a:lnTo>
                      <a:lnTo>
                        <a:pt x="4839" y="4587"/>
                      </a:lnTo>
                      <a:lnTo>
                        <a:pt x="4839" y="4585"/>
                      </a:lnTo>
                      <a:lnTo>
                        <a:pt x="4842" y="4581"/>
                      </a:lnTo>
                      <a:lnTo>
                        <a:pt x="4849" y="4577"/>
                      </a:lnTo>
                      <a:lnTo>
                        <a:pt x="4877" y="4568"/>
                      </a:lnTo>
                      <a:lnTo>
                        <a:pt x="4881" y="4564"/>
                      </a:lnTo>
                      <a:lnTo>
                        <a:pt x="4881" y="4558"/>
                      </a:lnTo>
                      <a:lnTo>
                        <a:pt x="4885" y="4546"/>
                      </a:lnTo>
                      <a:lnTo>
                        <a:pt x="4893" y="4536"/>
                      </a:lnTo>
                      <a:lnTo>
                        <a:pt x="4904" y="4524"/>
                      </a:lnTo>
                      <a:cubicBezTo>
                        <a:pt x="4908" y="4522"/>
                        <a:pt x="4911" y="4521"/>
                        <a:pt x="4915" y="4519"/>
                      </a:cubicBezTo>
                      <a:lnTo>
                        <a:pt x="4923" y="4518"/>
                      </a:lnTo>
                      <a:lnTo>
                        <a:pt x="4930" y="4513"/>
                      </a:lnTo>
                      <a:lnTo>
                        <a:pt x="4946" y="4486"/>
                      </a:lnTo>
                      <a:lnTo>
                        <a:pt x="4948" y="4478"/>
                      </a:lnTo>
                      <a:lnTo>
                        <a:pt x="4948" y="4468"/>
                      </a:lnTo>
                      <a:lnTo>
                        <a:pt x="4949" y="4464"/>
                      </a:lnTo>
                      <a:lnTo>
                        <a:pt x="4959" y="4474"/>
                      </a:lnTo>
                      <a:lnTo>
                        <a:pt x="4960" y="4479"/>
                      </a:lnTo>
                      <a:lnTo>
                        <a:pt x="4940" y="4513"/>
                      </a:lnTo>
                      <a:lnTo>
                        <a:pt x="4921" y="4537"/>
                      </a:lnTo>
                      <a:lnTo>
                        <a:pt x="4912" y="4551"/>
                      </a:lnTo>
                      <a:lnTo>
                        <a:pt x="4906" y="4574"/>
                      </a:lnTo>
                      <a:cubicBezTo>
                        <a:pt x="4907" y="4577"/>
                        <a:pt x="4907" y="4581"/>
                        <a:pt x="4908" y="4585"/>
                      </a:cubicBezTo>
                      <a:lnTo>
                        <a:pt x="4909" y="4587"/>
                      </a:lnTo>
                      <a:lnTo>
                        <a:pt x="4915" y="4589"/>
                      </a:lnTo>
                      <a:lnTo>
                        <a:pt x="4930" y="4587"/>
                      </a:lnTo>
                      <a:lnTo>
                        <a:pt x="4939" y="4574"/>
                      </a:lnTo>
                      <a:lnTo>
                        <a:pt x="4955" y="4547"/>
                      </a:lnTo>
                      <a:lnTo>
                        <a:pt x="4969" y="4527"/>
                      </a:lnTo>
                      <a:lnTo>
                        <a:pt x="4986" y="4511"/>
                      </a:lnTo>
                      <a:lnTo>
                        <a:pt x="5004" y="4495"/>
                      </a:lnTo>
                      <a:lnTo>
                        <a:pt x="5008" y="4494"/>
                      </a:lnTo>
                      <a:lnTo>
                        <a:pt x="5003" y="4506"/>
                      </a:lnTo>
                      <a:lnTo>
                        <a:pt x="4994" y="4524"/>
                      </a:lnTo>
                      <a:lnTo>
                        <a:pt x="4980" y="4546"/>
                      </a:lnTo>
                      <a:lnTo>
                        <a:pt x="4978" y="4551"/>
                      </a:lnTo>
                      <a:lnTo>
                        <a:pt x="4980" y="4556"/>
                      </a:lnTo>
                      <a:lnTo>
                        <a:pt x="4982" y="4557"/>
                      </a:lnTo>
                      <a:lnTo>
                        <a:pt x="5003" y="4545"/>
                      </a:lnTo>
                      <a:lnTo>
                        <a:pt x="5018" y="4527"/>
                      </a:lnTo>
                      <a:lnTo>
                        <a:pt x="5027" y="4523"/>
                      </a:lnTo>
                      <a:lnTo>
                        <a:pt x="5021" y="4535"/>
                      </a:lnTo>
                      <a:lnTo>
                        <a:pt x="5021" y="4544"/>
                      </a:lnTo>
                      <a:lnTo>
                        <a:pt x="5026" y="4548"/>
                      </a:lnTo>
                      <a:lnTo>
                        <a:pt x="5032" y="4544"/>
                      </a:lnTo>
                      <a:lnTo>
                        <a:pt x="5039" y="4538"/>
                      </a:lnTo>
                      <a:lnTo>
                        <a:pt x="5040" y="4539"/>
                      </a:lnTo>
                      <a:lnTo>
                        <a:pt x="5035" y="4550"/>
                      </a:lnTo>
                      <a:lnTo>
                        <a:pt x="5029" y="4560"/>
                      </a:lnTo>
                      <a:lnTo>
                        <a:pt x="5021" y="4566"/>
                      </a:lnTo>
                      <a:lnTo>
                        <a:pt x="5012" y="4575"/>
                      </a:lnTo>
                      <a:lnTo>
                        <a:pt x="4981" y="4610"/>
                      </a:lnTo>
                      <a:lnTo>
                        <a:pt x="4977" y="4616"/>
                      </a:lnTo>
                      <a:lnTo>
                        <a:pt x="4973" y="4628"/>
                      </a:lnTo>
                      <a:lnTo>
                        <a:pt x="4970" y="4635"/>
                      </a:lnTo>
                      <a:lnTo>
                        <a:pt x="4958" y="4653"/>
                      </a:lnTo>
                      <a:lnTo>
                        <a:pt x="4958" y="4661"/>
                      </a:lnTo>
                      <a:lnTo>
                        <a:pt x="4962" y="4666"/>
                      </a:lnTo>
                      <a:lnTo>
                        <a:pt x="4968" y="4669"/>
                      </a:lnTo>
                      <a:lnTo>
                        <a:pt x="4976" y="4669"/>
                      </a:lnTo>
                      <a:lnTo>
                        <a:pt x="4975" y="4673"/>
                      </a:lnTo>
                      <a:lnTo>
                        <a:pt x="4951" y="4671"/>
                      </a:lnTo>
                      <a:lnTo>
                        <a:pt x="4939" y="4676"/>
                      </a:lnTo>
                      <a:lnTo>
                        <a:pt x="4936" y="4684"/>
                      </a:lnTo>
                      <a:lnTo>
                        <a:pt x="4937" y="4703"/>
                      </a:lnTo>
                      <a:lnTo>
                        <a:pt x="4940" y="4711"/>
                      </a:lnTo>
                      <a:lnTo>
                        <a:pt x="4944" y="4717"/>
                      </a:lnTo>
                      <a:lnTo>
                        <a:pt x="4960" y="4730"/>
                      </a:lnTo>
                      <a:lnTo>
                        <a:pt x="4972" y="4731"/>
                      </a:lnTo>
                      <a:lnTo>
                        <a:pt x="4990" y="4729"/>
                      </a:lnTo>
                      <a:lnTo>
                        <a:pt x="5002" y="4731"/>
                      </a:lnTo>
                      <a:lnTo>
                        <a:pt x="5011" y="4736"/>
                      </a:lnTo>
                      <a:lnTo>
                        <a:pt x="5010" y="4741"/>
                      </a:lnTo>
                      <a:lnTo>
                        <a:pt x="5000" y="4738"/>
                      </a:lnTo>
                      <a:lnTo>
                        <a:pt x="4985" y="4739"/>
                      </a:lnTo>
                      <a:lnTo>
                        <a:pt x="4962" y="4745"/>
                      </a:lnTo>
                      <a:lnTo>
                        <a:pt x="4950" y="4747"/>
                      </a:lnTo>
                      <a:lnTo>
                        <a:pt x="4944" y="4737"/>
                      </a:lnTo>
                      <a:lnTo>
                        <a:pt x="4933" y="4733"/>
                      </a:lnTo>
                      <a:lnTo>
                        <a:pt x="4922" y="4732"/>
                      </a:lnTo>
                      <a:lnTo>
                        <a:pt x="4909" y="4733"/>
                      </a:lnTo>
                      <a:lnTo>
                        <a:pt x="4898" y="4737"/>
                      </a:lnTo>
                      <a:lnTo>
                        <a:pt x="4889" y="4748"/>
                      </a:lnTo>
                      <a:lnTo>
                        <a:pt x="4888" y="4750"/>
                      </a:lnTo>
                      <a:lnTo>
                        <a:pt x="4884" y="4755"/>
                      </a:lnTo>
                      <a:lnTo>
                        <a:pt x="4869" y="4770"/>
                      </a:lnTo>
                      <a:lnTo>
                        <a:pt x="4866" y="4774"/>
                      </a:lnTo>
                      <a:lnTo>
                        <a:pt x="4848" y="4790"/>
                      </a:lnTo>
                      <a:lnTo>
                        <a:pt x="4834" y="4809"/>
                      </a:lnTo>
                      <a:lnTo>
                        <a:pt x="4822" y="4826"/>
                      </a:lnTo>
                      <a:lnTo>
                        <a:pt x="4811" y="4839"/>
                      </a:lnTo>
                      <a:lnTo>
                        <a:pt x="4802" y="4853"/>
                      </a:lnTo>
                      <a:lnTo>
                        <a:pt x="4794" y="4866"/>
                      </a:lnTo>
                      <a:lnTo>
                        <a:pt x="4819" y="4857"/>
                      </a:lnTo>
                      <a:lnTo>
                        <a:pt x="4840" y="4854"/>
                      </a:lnTo>
                      <a:lnTo>
                        <a:pt x="4847" y="4853"/>
                      </a:lnTo>
                      <a:cubicBezTo>
                        <a:pt x="4847" y="4853"/>
                        <a:pt x="4847" y="4854"/>
                        <a:pt x="4847" y="4855"/>
                      </a:cubicBezTo>
                      <a:lnTo>
                        <a:pt x="4833" y="4861"/>
                      </a:lnTo>
                      <a:lnTo>
                        <a:pt x="4806" y="4875"/>
                      </a:lnTo>
                      <a:lnTo>
                        <a:pt x="4797" y="4887"/>
                      </a:lnTo>
                      <a:lnTo>
                        <a:pt x="4790" y="4900"/>
                      </a:lnTo>
                      <a:lnTo>
                        <a:pt x="4801" y="4900"/>
                      </a:lnTo>
                      <a:lnTo>
                        <a:pt x="4802" y="4906"/>
                      </a:lnTo>
                      <a:lnTo>
                        <a:pt x="4801" y="4913"/>
                      </a:lnTo>
                      <a:lnTo>
                        <a:pt x="4797" y="4920"/>
                      </a:lnTo>
                      <a:lnTo>
                        <a:pt x="4792" y="4927"/>
                      </a:lnTo>
                      <a:lnTo>
                        <a:pt x="4783" y="4937"/>
                      </a:lnTo>
                      <a:lnTo>
                        <a:pt x="4774" y="4953"/>
                      </a:lnTo>
                      <a:lnTo>
                        <a:pt x="4792" y="4951"/>
                      </a:lnTo>
                      <a:lnTo>
                        <a:pt x="4810" y="4945"/>
                      </a:lnTo>
                      <a:lnTo>
                        <a:pt x="4830" y="4936"/>
                      </a:lnTo>
                      <a:cubicBezTo>
                        <a:pt x="4849" y="4924"/>
                        <a:pt x="4867" y="4912"/>
                        <a:pt x="4885" y="4900"/>
                      </a:cubicBezTo>
                      <a:lnTo>
                        <a:pt x="4899" y="4894"/>
                      </a:lnTo>
                      <a:lnTo>
                        <a:pt x="4900" y="4879"/>
                      </a:lnTo>
                      <a:lnTo>
                        <a:pt x="4903" y="4867"/>
                      </a:lnTo>
                      <a:cubicBezTo>
                        <a:pt x="4903" y="4867"/>
                        <a:pt x="4904" y="4866"/>
                        <a:pt x="4904" y="4866"/>
                      </a:cubicBezTo>
                      <a:lnTo>
                        <a:pt x="4914" y="4877"/>
                      </a:lnTo>
                      <a:lnTo>
                        <a:pt x="4922" y="4873"/>
                      </a:lnTo>
                      <a:lnTo>
                        <a:pt x="4937" y="4860"/>
                      </a:lnTo>
                      <a:lnTo>
                        <a:pt x="4939" y="4859"/>
                      </a:lnTo>
                      <a:lnTo>
                        <a:pt x="4914" y="4892"/>
                      </a:lnTo>
                      <a:lnTo>
                        <a:pt x="4908" y="4900"/>
                      </a:lnTo>
                      <a:lnTo>
                        <a:pt x="4906" y="4918"/>
                      </a:lnTo>
                      <a:lnTo>
                        <a:pt x="4912" y="4925"/>
                      </a:lnTo>
                      <a:lnTo>
                        <a:pt x="4910" y="4930"/>
                      </a:lnTo>
                      <a:lnTo>
                        <a:pt x="4913" y="4937"/>
                      </a:lnTo>
                      <a:lnTo>
                        <a:pt x="4929" y="4931"/>
                      </a:lnTo>
                      <a:lnTo>
                        <a:pt x="4946" y="4930"/>
                      </a:lnTo>
                      <a:lnTo>
                        <a:pt x="4953" y="4933"/>
                      </a:lnTo>
                      <a:lnTo>
                        <a:pt x="4959" y="4929"/>
                      </a:lnTo>
                      <a:lnTo>
                        <a:pt x="4965" y="4923"/>
                      </a:lnTo>
                      <a:lnTo>
                        <a:pt x="4972" y="4916"/>
                      </a:lnTo>
                      <a:lnTo>
                        <a:pt x="4976" y="4910"/>
                      </a:lnTo>
                      <a:lnTo>
                        <a:pt x="4981" y="4896"/>
                      </a:lnTo>
                      <a:lnTo>
                        <a:pt x="4985" y="4896"/>
                      </a:lnTo>
                      <a:lnTo>
                        <a:pt x="4984" y="4906"/>
                      </a:lnTo>
                      <a:lnTo>
                        <a:pt x="4986" y="4922"/>
                      </a:lnTo>
                      <a:lnTo>
                        <a:pt x="4989" y="4929"/>
                      </a:lnTo>
                      <a:lnTo>
                        <a:pt x="4996" y="4936"/>
                      </a:lnTo>
                      <a:lnTo>
                        <a:pt x="5000" y="4931"/>
                      </a:lnTo>
                      <a:lnTo>
                        <a:pt x="5012" y="4906"/>
                      </a:lnTo>
                      <a:lnTo>
                        <a:pt x="5021" y="4877"/>
                      </a:lnTo>
                      <a:lnTo>
                        <a:pt x="5030" y="4876"/>
                      </a:lnTo>
                      <a:lnTo>
                        <a:pt x="5034" y="4879"/>
                      </a:lnTo>
                      <a:lnTo>
                        <a:pt x="5039" y="4877"/>
                      </a:lnTo>
                      <a:lnTo>
                        <a:pt x="5053" y="4857"/>
                      </a:lnTo>
                      <a:lnTo>
                        <a:pt x="5056" y="4858"/>
                      </a:lnTo>
                      <a:lnTo>
                        <a:pt x="5057" y="4867"/>
                      </a:lnTo>
                      <a:lnTo>
                        <a:pt x="5055" y="4876"/>
                      </a:lnTo>
                      <a:lnTo>
                        <a:pt x="5048" y="4890"/>
                      </a:lnTo>
                      <a:lnTo>
                        <a:pt x="5046" y="4906"/>
                      </a:lnTo>
                      <a:lnTo>
                        <a:pt x="5048" y="4912"/>
                      </a:lnTo>
                      <a:lnTo>
                        <a:pt x="5064" y="4925"/>
                      </a:lnTo>
                      <a:lnTo>
                        <a:pt x="5071" y="4920"/>
                      </a:lnTo>
                      <a:lnTo>
                        <a:pt x="5086" y="4904"/>
                      </a:lnTo>
                      <a:lnTo>
                        <a:pt x="5101" y="4861"/>
                      </a:lnTo>
                      <a:lnTo>
                        <a:pt x="5103" y="4857"/>
                      </a:lnTo>
                      <a:lnTo>
                        <a:pt x="5111" y="4861"/>
                      </a:lnTo>
                      <a:lnTo>
                        <a:pt x="5114" y="4867"/>
                      </a:lnTo>
                      <a:lnTo>
                        <a:pt x="5109" y="4883"/>
                      </a:lnTo>
                      <a:lnTo>
                        <a:pt x="5098" y="4906"/>
                      </a:lnTo>
                      <a:lnTo>
                        <a:pt x="5101" y="4910"/>
                      </a:lnTo>
                      <a:lnTo>
                        <a:pt x="5111" y="4914"/>
                      </a:lnTo>
                      <a:lnTo>
                        <a:pt x="5118" y="4910"/>
                      </a:lnTo>
                      <a:lnTo>
                        <a:pt x="5125" y="4902"/>
                      </a:lnTo>
                      <a:lnTo>
                        <a:pt x="5139" y="4881"/>
                      </a:lnTo>
                      <a:lnTo>
                        <a:pt x="5162" y="4843"/>
                      </a:lnTo>
                      <a:lnTo>
                        <a:pt x="5175" y="4824"/>
                      </a:lnTo>
                      <a:lnTo>
                        <a:pt x="5178" y="4811"/>
                      </a:lnTo>
                      <a:lnTo>
                        <a:pt x="5148" y="4810"/>
                      </a:lnTo>
                      <a:lnTo>
                        <a:pt x="5149" y="4793"/>
                      </a:lnTo>
                      <a:lnTo>
                        <a:pt x="5151" y="4783"/>
                      </a:lnTo>
                      <a:lnTo>
                        <a:pt x="5147" y="4782"/>
                      </a:lnTo>
                      <a:cubicBezTo>
                        <a:pt x="5147" y="4780"/>
                        <a:pt x="5146" y="4779"/>
                        <a:pt x="5146" y="4778"/>
                      </a:cubicBezTo>
                      <a:lnTo>
                        <a:pt x="5147" y="4768"/>
                      </a:lnTo>
                      <a:lnTo>
                        <a:pt x="5140" y="4759"/>
                      </a:lnTo>
                      <a:lnTo>
                        <a:pt x="5123" y="4745"/>
                      </a:lnTo>
                      <a:lnTo>
                        <a:pt x="5114" y="4738"/>
                      </a:lnTo>
                      <a:cubicBezTo>
                        <a:pt x="5113" y="4737"/>
                        <a:pt x="5113" y="4735"/>
                        <a:pt x="5112" y="4734"/>
                      </a:cubicBezTo>
                      <a:lnTo>
                        <a:pt x="5150" y="4740"/>
                      </a:lnTo>
                      <a:lnTo>
                        <a:pt x="5157" y="4740"/>
                      </a:lnTo>
                      <a:lnTo>
                        <a:pt x="5165" y="4737"/>
                      </a:lnTo>
                      <a:lnTo>
                        <a:pt x="5175" y="4733"/>
                      </a:lnTo>
                      <a:lnTo>
                        <a:pt x="5186" y="4729"/>
                      </a:lnTo>
                      <a:lnTo>
                        <a:pt x="5199" y="4731"/>
                      </a:lnTo>
                      <a:lnTo>
                        <a:pt x="5214" y="4701"/>
                      </a:lnTo>
                      <a:lnTo>
                        <a:pt x="5216" y="4686"/>
                      </a:lnTo>
                      <a:lnTo>
                        <a:pt x="5218" y="4679"/>
                      </a:lnTo>
                      <a:lnTo>
                        <a:pt x="5211" y="4677"/>
                      </a:lnTo>
                      <a:lnTo>
                        <a:pt x="5203" y="4671"/>
                      </a:lnTo>
                      <a:lnTo>
                        <a:pt x="5194" y="4676"/>
                      </a:lnTo>
                      <a:lnTo>
                        <a:pt x="5191" y="4661"/>
                      </a:lnTo>
                      <a:lnTo>
                        <a:pt x="5188" y="4654"/>
                      </a:lnTo>
                      <a:lnTo>
                        <a:pt x="5185" y="4643"/>
                      </a:lnTo>
                      <a:lnTo>
                        <a:pt x="5194" y="4637"/>
                      </a:lnTo>
                      <a:lnTo>
                        <a:pt x="5194" y="4622"/>
                      </a:lnTo>
                      <a:lnTo>
                        <a:pt x="5199" y="4611"/>
                      </a:lnTo>
                      <a:lnTo>
                        <a:pt x="5201" y="4618"/>
                      </a:lnTo>
                      <a:lnTo>
                        <a:pt x="5200" y="4627"/>
                      </a:lnTo>
                      <a:lnTo>
                        <a:pt x="5205" y="4636"/>
                      </a:lnTo>
                      <a:lnTo>
                        <a:pt x="5207" y="4656"/>
                      </a:lnTo>
                      <a:lnTo>
                        <a:pt x="5234" y="4634"/>
                      </a:lnTo>
                      <a:lnTo>
                        <a:pt x="5250" y="4642"/>
                      </a:lnTo>
                      <a:lnTo>
                        <a:pt x="5265" y="4621"/>
                      </a:lnTo>
                      <a:lnTo>
                        <a:pt x="5258" y="4616"/>
                      </a:lnTo>
                      <a:lnTo>
                        <a:pt x="5277" y="4588"/>
                      </a:lnTo>
                      <a:lnTo>
                        <a:pt x="5289" y="4571"/>
                      </a:lnTo>
                      <a:lnTo>
                        <a:pt x="5293" y="4562"/>
                      </a:lnTo>
                      <a:lnTo>
                        <a:pt x="5280" y="4556"/>
                      </a:lnTo>
                      <a:lnTo>
                        <a:pt x="5278" y="4543"/>
                      </a:lnTo>
                      <a:lnTo>
                        <a:pt x="5285" y="4536"/>
                      </a:lnTo>
                      <a:lnTo>
                        <a:pt x="5299" y="4531"/>
                      </a:lnTo>
                      <a:lnTo>
                        <a:pt x="5308" y="4531"/>
                      </a:lnTo>
                      <a:lnTo>
                        <a:pt x="5314" y="4534"/>
                      </a:lnTo>
                      <a:lnTo>
                        <a:pt x="5320" y="4533"/>
                      </a:lnTo>
                      <a:lnTo>
                        <a:pt x="5327" y="4523"/>
                      </a:lnTo>
                      <a:lnTo>
                        <a:pt x="5329" y="4518"/>
                      </a:lnTo>
                      <a:lnTo>
                        <a:pt x="5324" y="4515"/>
                      </a:lnTo>
                      <a:lnTo>
                        <a:pt x="5305" y="4509"/>
                      </a:lnTo>
                      <a:lnTo>
                        <a:pt x="5292" y="4508"/>
                      </a:lnTo>
                      <a:lnTo>
                        <a:pt x="5282" y="4511"/>
                      </a:lnTo>
                      <a:lnTo>
                        <a:pt x="5262" y="4525"/>
                      </a:lnTo>
                      <a:lnTo>
                        <a:pt x="5254" y="4531"/>
                      </a:lnTo>
                      <a:lnTo>
                        <a:pt x="5253" y="4531"/>
                      </a:lnTo>
                      <a:lnTo>
                        <a:pt x="5269" y="4513"/>
                      </a:lnTo>
                      <a:lnTo>
                        <a:pt x="5275" y="4508"/>
                      </a:lnTo>
                      <a:lnTo>
                        <a:pt x="5302" y="4498"/>
                      </a:lnTo>
                      <a:lnTo>
                        <a:pt x="5308" y="4493"/>
                      </a:lnTo>
                      <a:lnTo>
                        <a:pt x="5311" y="4488"/>
                      </a:lnTo>
                      <a:lnTo>
                        <a:pt x="5309" y="4479"/>
                      </a:lnTo>
                      <a:lnTo>
                        <a:pt x="5303" y="4478"/>
                      </a:lnTo>
                      <a:lnTo>
                        <a:pt x="5296" y="4476"/>
                      </a:lnTo>
                      <a:lnTo>
                        <a:pt x="5302" y="4465"/>
                      </a:lnTo>
                      <a:lnTo>
                        <a:pt x="5316" y="4459"/>
                      </a:lnTo>
                      <a:lnTo>
                        <a:pt x="5323" y="4455"/>
                      </a:lnTo>
                      <a:lnTo>
                        <a:pt x="5323" y="4452"/>
                      </a:lnTo>
                      <a:lnTo>
                        <a:pt x="5300" y="4449"/>
                      </a:lnTo>
                      <a:lnTo>
                        <a:pt x="5278" y="4452"/>
                      </a:lnTo>
                      <a:lnTo>
                        <a:pt x="5273" y="4451"/>
                      </a:lnTo>
                      <a:lnTo>
                        <a:pt x="5273" y="4448"/>
                      </a:lnTo>
                      <a:lnTo>
                        <a:pt x="5275" y="4441"/>
                      </a:lnTo>
                      <a:lnTo>
                        <a:pt x="5278" y="4439"/>
                      </a:lnTo>
                      <a:lnTo>
                        <a:pt x="5287" y="4443"/>
                      </a:lnTo>
                      <a:lnTo>
                        <a:pt x="5315" y="4437"/>
                      </a:lnTo>
                      <a:lnTo>
                        <a:pt x="5331" y="4428"/>
                      </a:lnTo>
                      <a:lnTo>
                        <a:pt x="5363" y="4416"/>
                      </a:lnTo>
                      <a:lnTo>
                        <a:pt x="5353" y="4399"/>
                      </a:lnTo>
                      <a:lnTo>
                        <a:pt x="5345" y="4397"/>
                      </a:lnTo>
                      <a:lnTo>
                        <a:pt x="5325" y="4409"/>
                      </a:lnTo>
                      <a:lnTo>
                        <a:pt x="5311" y="4413"/>
                      </a:lnTo>
                      <a:lnTo>
                        <a:pt x="5309" y="4412"/>
                      </a:lnTo>
                      <a:lnTo>
                        <a:pt x="5327" y="4402"/>
                      </a:lnTo>
                      <a:lnTo>
                        <a:pt x="5328" y="4399"/>
                      </a:lnTo>
                      <a:lnTo>
                        <a:pt x="5314" y="4396"/>
                      </a:lnTo>
                      <a:lnTo>
                        <a:pt x="5314" y="4393"/>
                      </a:lnTo>
                      <a:lnTo>
                        <a:pt x="5321" y="4391"/>
                      </a:lnTo>
                      <a:lnTo>
                        <a:pt x="5337" y="4387"/>
                      </a:lnTo>
                      <a:lnTo>
                        <a:pt x="5344" y="4383"/>
                      </a:lnTo>
                      <a:lnTo>
                        <a:pt x="5352" y="4375"/>
                      </a:lnTo>
                      <a:lnTo>
                        <a:pt x="5364" y="4360"/>
                      </a:lnTo>
                      <a:lnTo>
                        <a:pt x="5373" y="4357"/>
                      </a:lnTo>
                      <a:lnTo>
                        <a:pt x="5386" y="4367"/>
                      </a:lnTo>
                      <a:lnTo>
                        <a:pt x="5390" y="4367"/>
                      </a:lnTo>
                      <a:lnTo>
                        <a:pt x="5392" y="4365"/>
                      </a:lnTo>
                      <a:lnTo>
                        <a:pt x="5394" y="4356"/>
                      </a:lnTo>
                      <a:lnTo>
                        <a:pt x="5390" y="4341"/>
                      </a:lnTo>
                      <a:lnTo>
                        <a:pt x="5390" y="4335"/>
                      </a:lnTo>
                      <a:lnTo>
                        <a:pt x="5394" y="4325"/>
                      </a:lnTo>
                      <a:lnTo>
                        <a:pt x="5395" y="4315"/>
                      </a:lnTo>
                      <a:lnTo>
                        <a:pt x="5401" y="4305"/>
                      </a:lnTo>
                      <a:lnTo>
                        <a:pt x="5404" y="4298"/>
                      </a:lnTo>
                      <a:lnTo>
                        <a:pt x="5402" y="4292"/>
                      </a:lnTo>
                      <a:lnTo>
                        <a:pt x="5397" y="4287"/>
                      </a:lnTo>
                      <a:lnTo>
                        <a:pt x="5397" y="4283"/>
                      </a:lnTo>
                      <a:lnTo>
                        <a:pt x="5402" y="4274"/>
                      </a:lnTo>
                      <a:lnTo>
                        <a:pt x="5414" y="4261"/>
                      </a:lnTo>
                      <a:lnTo>
                        <a:pt x="5427" y="4254"/>
                      </a:lnTo>
                      <a:lnTo>
                        <a:pt x="5431" y="4248"/>
                      </a:lnTo>
                      <a:lnTo>
                        <a:pt x="5436" y="4238"/>
                      </a:lnTo>
                      <a:lnTo>
                        <a:pt x="5438" y="4223"/>
                      </a:lnTo>
                      <a:lnTo>
                        <a:pt x="5438" y="4202"/>
                      </a:lnTo>
                      <a:lnTo>
                        <a:pt x="5456" y="4165"/>
                      </a:lnTo>
                      <a:lnTo>
                        <a:pt x="5458" y="4162"/>
                      </a:lnTo>
                      <a:lnTo>
                        <a:pt x="5459" y="4162"/>
                      </a:lnTo>
                      <a:lnTo>
                        <a:pt x="5459" y="4169"/>
                      </a:lnTo>
                      <a:lnTo>
                        <a:pt x="5448" y="4206"/>
                      </a:lnTo>
                      <a:lnTo>
                        <a:pt x="5450" y="4209"/>
                      </a:lnTo>
                      <a:lnTo>
                        <a:pt x="5457" y="4214"/>
                      </a:lnTo>
                      <a:lnTo>
                        <a:pt x="5459" y="4219"/>
                      </a:lnTo>
                      <a:lnTo>
                        <a:pt x="5457" y="4227"/>
                      </a:lnTo>
                      <a:lnTo>
                        <a:pt x="5450" y="4251"/>
                      </a:lnTo>
                      <a:lnTo>
                        <a:pt x="5448" y="4260"/>
                      </a:lnTo>
                      <a:lnTo>
                        <a:pt x="5465" y="4258"/>
                      </a:lnTo>
                      <a:lnTo>
                        <a:pt x="5479" y="4254"/>
                      </a:lnTo>
                      <a:cubicBezTo>
                        <a:pt x="5486" y="4250"/>
                        <a:pt x="5493" y="4246"/>
                        <a:pt x="5500" y="4243"/>
                      </a:cubicBezTo>
                      <a:lnTo>
                        <a:pt x="5506" y="4235"/>
                      </a:lnTo>
                      <a:lnTo>
                        <a:pt x="5517" y="4211"/>
                      </a:lnTo>
                      <a:lnTo>
                        <a:pt x="5523" y="4196"/>
                      </a:lnTo>
                      <a:lnTo>
                        <a:pt x="5524" y="4189"/>
                      </a:lnTo>
                      <a:lnTo>
                        <a:pt x="5502" y="4163"/>
                      </a:lnTo>
                      <a:lnTo>
                        <a:pt x="5505" y="4159"/>
                      </a:lnTo>
                      <a:lnTo>
                        <a:pt x="5529" y="4173"/>
                      </a:lnTo>
                      <a:lnTo>
                        <a:pt x="5536" y="4184"/>
                      </a:lnTo>
                      <a:lnTo>
                        <a:pt x="5531" y="4199"/>
                      </a:lnTo>
                      <a:lnTo>
                        <a:pt x="5541" y="4210"/>
                      </a:lnTo>
                      <a:lnTo>
                        <a:pt x="5533" y="4226"/>
                      </a:lnTo>
                      <a:lnTo>
                        <a:pt x="5529" y="4238"/>
                      </a:lnTo>
                      <a:lnTo>
                        <a:pt x="5528" y="4246"/>
                      </a:lnTo>
                      <a:lnTo>
                        <a:pt x="5533" y="4254"/>
                      </a:lnTo>
                      <a:lnTo>
                        <a:pt x="5531" y="4262"/>
                      </a:lnTo>
                      <a:lnTo>
                        <a:pt x="5530" y="4289"/>
                      </a:lnTo>
                      <a:lnTo>
                        <a:pt x="5534" y="4293"/>
                      </a:lnTo>
                      <a:lnTo>
                        <a:pt x="5539" y="4293"/>
                      </a:lnTo>
                      <a:lnTo>
                        <a:pt x="5552" y="4286"/>
                      </a:lnTo>
                      <a:lnTo>
                        <a:pt x="5558" y="4282"/>
                      </a:lnTo>
                      <a:lnTo>
                        <a:pt x="5563" y="4278"/>
                      </a:lnTo>
                      <a:lnTo>
                        <a:pt x="5568" y="4272"/>
                      </a:lnTo>
                      <a:lnTo>
                        <a:pt x="5583" y="4247"/>
                      </a:lnTo>
                      <a:lnTo>
                        <a:pt x="5589" y="4231"/>
                      </a:lnTo>
                      <a:lnTo>
                        <a:pt x="5591" y="4223"/>
                      </a:lnTo>
                      <a:lnTo>
                        <a:pt x="5590" y="4200"/>
                      </a:lnTo>
                      <a:lnTo>
                        <a:pt x="5588" y="4195"/>
                      </a:lnTo>
                      <a:lnTo>
                        <a:pt x="5584" y="4192"/>
                      </a:lnTo>
                      <a:lnTo>
                        <a:pt x="5587" y="4181"/>
                      </a:lnTo>
                      <a:lnTo>
                        <a:pt x="5605" y="4144"/>
                      </a:lnTo>
                      <a:lnTo>
                        <a:pt x="5601" y="4128"/>
                      </a:lnTo>
                      <a:lnTo>
                        <a:pt x="5590" y="4116"/>
                      </a:lnTo>
                      <a:lnTo>
                        <a:pt x="5588" y="4105"/>
                      </a:lnTo>
                      <a:lnTo>
                        <a:pt x="5595" y="4104"/>
                      </a:lnTo>
                      <a:lnTo>
                        <a:pt x="5602" y="4107"/>
                      </a:lnTo>
                      <a:lnTo>
                        <a:pt x="5613" y="4120"/>
                      </a:lnTo>
                      <a:lnTo>
                        <a:pt x="5618" y="4128"/>
                      </a:lnTo>
                      <a:cubicBezTo>
                        <a:pt x="5618" y="4134"/>
                        <a:pt x="5619" y="4139"/>
                        <a:pt x="5620" y="4145"/>
                      </a:cubicBezTo>
                      <a:lnTo>
                        <a:pt x="5624" y="4149"/>
                      </a:lnTo>
                      <a:lnTo>
                        <a:pt x="5632" y="4147"/>
                      </a:lnTo>
                      <a:lnTo>
                        <a:pt x="5638" y="4148"/>
                      </a:lnTo>
                      <a:lnTo>
                        <a:pt x="5643" y="4150"/>
                      </a:lnTo>
                      <a:lnTo>
                        <a:pt x="5647" y="4154"/>
                      </a:lnTo>
                      <a:lnTo>
                        <a:pt x="5651" y="4166"/>
                      </a:lnTo>
                      <a:lnTo>
                        <a:pt x="5642" y="4199"/>
                      </a:lnTo>
                      <a:cubicBezTo>
                        <a:pt x="5642" y="4200"/>
                        <a:pt x="5642" y="4202"/>
                        <a:pt x="5642" y="4204"/>
                      </a:cubicBezTo>
                      <a:lnTo>
                        <a:pt x="5645" y="4205"/>
                      </a:lnTo>
                      <a:lnTo>
                        <a:pt x="5651" y="4204"/>
                      </a:lnTo>
                      <a:lnTo>
                        <a:pt x="5660" y="4201"/>
                      </a:lnTo>
                      <a:lnTo>
                        <a:pt x="5672" y="4194"/>
                      </a:lnTo>
                      <a:lnTo>
                        <a:pt x="5699" y="4173"/>
                      </a:lnTo>
                      <a:lnTo>
                        <a:pt x="5706" y="4166"/>
                      </a:lnTo>
                      <a:lnTo>
                        <a:pt x="5744" y="4127"/>
                      </a:lnTo>
                      <a:lnTo>
                        <a:pt x="5755" y="4113"/>
                      </a:lnTo>
                      <a:lnTo>
                        <a:pt x="5762" y="4098"/>
                      </a:lnTo>
                      <a:lnTo>
                        <a:pt x="5760" y="4095"/>
                      </a:lnTo>
                      <a:lnTo>
                        <a:pt x="5753" y="4093"/>
                      </a:lnTo>
                      <a:lnTo>
                        <a:pt x="5742" y="4093"/>
                      </a:lnTo>
                      <a:lnTo>
                        <a:pt x="5731" y="4095"/>
                      </a:lnTo>
                      <a:lnTo>
                        <a:pt x="5727" y="4098"/>
                      </a:lnTo>
                      <a:lnTo>
                        <a:pt x="5721" y="4107"/>
                      </a:lnTo>
                      <a:lnTo>
                        <a:pt x="5717" y="4107"/>
                      </a:lnTo>
                      <a:lnTo>
                        <a:pt x="5711" y="4106"/>
                      </a:lnTo>
                      <a:lnTo>
                        <a:pt x="5708" y="4103"/>
                      </a:lnTo>
                      <a:lnTo>
                        <a:pt x="5706" y="4097"/>
                      </a:lnTo>
                      <a:lnTo>
                        <a:pt x="5699" y="4095"/>
                      </a:lnTo>
                      <a:lnTo>
                        <a:pt x="5685" y="4097"/>
                      </a:lnTo>
                      <a:lnTo>
                        <a:pt x="5679" y="4095"/>
                      </a:lnTo>
                      <a:lnTo>
                        <a:pt x="5681" y="4085"/>
                      </a:lnTo>
                      <a:lnTo>
                        <a:pt x="5685" y="4075"/>
                      </a:lnTo>
                      <a:lnTo>
                        <a:pt x="5708" y="4076"/>
                      </a:lnTo>
                      <a:lnTo>
                        <a:pt x="5713" y="4077"/>
                      </a:lnTo>
                      <a:lnTo>
                        <a:pt x="5722" y="4076"/>
                      </a:lnTo>
                      <a:lnTo>
                        <a:pt x="5729" y="4072"/>
                      </a:lnTo>
                      <a:lnTo>
                        <a:pt x="5733" y="4069"/>
                      </a:lnTo>
                      <a:lnTo>
                        <a:pt x="5734" y="4067"/>
                      </a:lnTo>
                      <a:lnTo>
                        <a:pt x="5733" y="4058"/>
                      </a:lnTo>
                      <a:lnTo>
                        <a:pt x="5728" y="4042"/>
                      </a:lnTo>
                      <a:lnTo>
                        <a:pt x="5722" y="4030"/>
                      </a:lnTo>
                      <a:lnTo>
                        <a:pt x="5715" y="4024"/>
                      </a:lnTo>
                      <a:lnTo>
                        <a:pt x="5697" y="4023"/>
                      </a:lnTo>
                      <a:lnTo>
                        <a:pt x="5693" y="4017"/>
                      </a:lnTo>
                      <a:lnTo>
                        <a:pt x="5695" y="4007"/>
                      </a:lnTo>
                      <a:lnTo>
                        <a:pt x="5701" y="4004"/>
                      </a:lnTo>
                      <a:lnTo>
                        <a:pt x="5727" y="4015"/>
                      </a:lnTo>
                      <a:lnTo>
                        <a:pt x="5742" y="4024"/>
                      </a:lnTo>
                      <a:lnTo>
                        <a:pt x="5747" y="4030"/>
                      </a:lnTo>
                      <a:lnTo>
                        <a:pt x="5751" y="4042"/>
                      </a:lnTo>
                      <a:lnTo>
                        <a:pt x="5757" y="4053"/>
                      </a:lnTo>
                      <a:lnTo>
                        <a:pt x="5759" y="4054"/>
                      </a:lnTo>
                      <a:lnTo>
                        <a:pt x="5772" y="4058"/>
                      </a:lnTo>
                      <a:lnTo>
                        <a:pt x="5778" y="4060"/>
                      </a:lnTo>
                      <a:lnTo>
                        <a:pt x="5779" y="4064"/>
                      </a:lnTo>
                      <a:lnTo>
                        <a:pt x="5785" y="4065"/>
                      </a:lnTo>
                      <a:lnTo>
                        <a:pt x="5794" y="4064"/>
                      </a:lnTo>
                      <a:lnTo>
                        <a:pt x="5803" y="4060"/>
                      </a:lnTo>
                      <a:lnTo>
                        <a:pt x="5812" y="4054"/>
                      </a:lnTo>
                      <a:lnTo>
                        <a:pt x="5818" y="4048"/>
                      </a:lnTo>
                      <a:lnTo>
                        <a:pt x="5821" y="4044"/>
                      </a:lnTo>
                      <a:lnTo>
                        <a:pt x="5835" y="4015"/>
                      </a:lnTo>
                      <a:lnTo>
                        <a:pt x="5843" y="4000"/>
                      </a:lnTo>
                      <a:lnTo>
                        <a:pt x="5851" y="3991"/>
                      </a:lnTo>
                      <a:lnTo>
                        <a:pt x="5855" y="3982"/>
                      </a:lnTo>
                      <a:lnTo>
                        <a:pt x="5855" y="3976"/>
                      </a:lnTo>
                      <a:lnTo>
                        <a:pt x="5852" y="3967"/>
                      </a:lnTo>
                      <a:lnTo>
                        <a:pt x="5853" y="3959"/>
                      </a:lnTo>
                      <a:lnTo>
                        <a:pt x="5864" y="3949"/>
                      </a:lnTo>
                      <a:lnTo>
                        <a:pt x="5865" y="3939"/>
                      </a:lnTo>
                      <a:lnTo>
                        <a:pt x="5862" y="3933"/>
                      </a:lnTo>
                      <a:lnTo>
                        <a:pt x="5852" y="3922"/>
                      </a:lnTo>
                      <a:lnTo>
                        <a:pt x="5841" y="3914"/>
                      </a:lnTo>
                      <a:lnTo>
                        <a:pt x="5820" y="3906"/>
                      </a:lnTo>
                      <a:lnTo>
                        <a:pt x="5806" y="3904"/>
                      </a:lnTo>
                      <a:lnTo>
                        <a:pt x="5793" y="3906"/>
                      </a:lnTo>
                      <a:lnTo>
                        <a:pt x="5728" y="3918"/>
                      </a:lnTo>
                      <a:lnTo>
                        <a:pt x="5710" y="3920"/>
                      </a:lnTo>
                      <a:cubicBezTo>
                        <a:pt x="5710" y="3920"/>
                        <a:pt x="5710" y="3920"/>
                        <a:pt x="5710" y="3919"/>
                      </a:cubicBezTo>
                      <a:lnTo>
                        <a:pt x="5773" y="3901"/>
                      </a:lnTo>
                      <a:lnTo>
                        <a:pt x="5789" y="3895"/>
                      </a:lnTo>
                      <a:lnTo>
                        <a:pt x="5796" y="3889"/>
                      </a:lnTo>
                      <a:lnTo>
                        <a:pt x="5799" y="3885"/>
                      </a:lnTo>
                      <a:lnTo>
                        <a:pt x="5800" y="3881"/>
                      </a:lnTo>
                      <a:lnTo>
                        <a:pt x="5798" y="3879"/>
                      </a:lnTo>
                      <a:lnTo>
                        <a:pt x="5790" y="3877"/>
                      </a:lnTo>
                      <a:lnTo>
                        <a:pt x="5771" y="3879"/>
                      </a:lnTo>
                      <a:lnTo>
                        <a:pt x="5767" y="3878"/>
                      </a:lnTo>
                      <a:lnTo>
                        <a:pt x="5767" y="3875"/>
                      </a:lnTo>
                      <a:lnTo>
                        <a:pt x="5774" y="3865"/>
                      </a:lnTo>
                      <a:lnTo>
                        <a:pt x="5779" y="3868"/>
                      </a:lnTo>
                      <a:lnTo>
                        <a:pt x="5786" y="3869"/>
                      </a:lnTo>
                      <a:lnTo>
                        <a:pt x="5796" y="3870"/>
                      </a:lnTo>
                      <a:lnTo>
                        <a:pt x="5803" y="3871"/>
                      </a:lnTo>
                      <a:lnTo>
                        <a:pt x="5812" y="3879"/>
                      </a:lnTo>
                      <a:lnTo>
                        <a:pt x="5817" y="3888"/>
                      </a:lnTo>
                      <a:lnTo>
                        <a:pt x="5826" y="3893"/>
                      </a:lnTo>
                      <a:lnTo>
                        <a:pt x="5852" y="3898"/>
                      </a:lnTo>
                      <a:lnTo>
                        <a:pt x="5869" y="3897"/>
                      </a:lnTo>
                      <a:lnTo>
                        <a:pt x="5876" y="3895"/>
                      </a:lnTo>
                      <a:lnTo>
                        <a:pt x="5898" y="3886"/>
                      </a:lnTo>
                      <a:lnTo>
                        <a:pt x="5908" y="3880"/>
                      </a:lnTo>
                      <a:lnTo>
                        <a:pt x="5919" y="3869"/>
                      </a:lnTo>
                      <a:lnTo>
                        <a:pt x="5920" y="3866"/>
                      </a:lnTo>
                      <a:lnTo>
                        <a:pt x="5917" y="3863"/>
                      </a:lnTo>
                      <a:lnTo>
                        <a:pt x="5907" y="3858"/>
                      </a:lnTo>
                      <a:lnTo>
                        <a:pt x="5891" y="3857"/>
                      </a:lnTo>
                      <a:lnTo>
                        <a:pt x="5890" y="3847"/>
                      </a:lnTo>
                      <a:lnTo>
                        <a:pt x="5905" y="3819"/>
                      </a:lnTo>
                      <a:lnTo>
                        <a:pt x="5898" y="3807"/>
                      </a:lnTo>
                      <a:lnTo>
                        <a:pt x="5883" y="3806"/>
                      </a:lnTo>
                      <a:lnTo>
                        <a:pt x="5867" y="3808"/>
                      </a:lnTo>
                      <a:lnTo>
                        <a:pt x="5860" y="3806"/>
                      </a:lnTo>
                      <a:cubicBezTo>
                        <a:pt x="5860" y="3800"/>
                        <a:pt x="5860" y="3794"/>
                        <a:pt x="5860" y="3788"/>
                      </a:cubicBezTo>
                      <a:lnTo>
                        <a:pt x="5864" y="3788"/>
                      </a:lnTo>
                      <a:lnTo>
                        <a:pt x="5871" y="3794"/>
                      </a:lnTo>
                      <a:lnTo>
                        <a:pt x="5882" y="3798"/>
                      </a:lnTo>
                      <a:lnTo>
                        <a:pt x="5910" y="3802"/>
                      </a:lnTo>
                      <a:lnTo>
                        <a:pt x="5915" y="3805"/>
                      </a:lnTo>
                      <a:lnTo>
                        <a:pt x="5918" y="3808"/>
                      </a:lnTo>
                      <a:lnTo>
                        <a:pt x="5914" y="3825"/>
                      </a:lnTo>
                      <a:lnTo>
                        <a:pt x="5919" y="3828"/>
                      </a:lnTo>
                      <a:lnTo>
                        <a:pt x="5928" y="3830"/>
                      </a:lnTo>
                      <a:lnTo>
                        <a:pt x="5948" y="3832"/>
                      </a:lnTo>
                      <a:lnTo>
                        <a:pt x="5957" y="3830"/>
                      </a:lnTo>
                      <a:lnTo>
                        <a:pt x="5969" y="3823"/>
                      </a:lnTo>
                      <a:lnTo>
                        <a:pt x="5974" y="3819"/>
                      </a:lnTo>
                      <a:lnTo>
                        <a:pt x="5983" y="3811"/>
                      </a:lnTo>
                      <a:lnTo>
                        <a:pt x="5997" y="3799"/>
                      </a:lnTo>
                      <a:lnTo>
                        <a:pt x="6008" y="3784"/>
                      </a:lnTo>
                      <a:lnTo>
                        <a:pt x="6017" y="3768"/>
                      </a:lnTo>
                      <a:lnTo>
                        <a:pt x="6025" y="3752"/>
                      </a:lnTo>
                      <a:lnTo>
                        <a:pt x="6029" y="3737"/>
                      </a:lnTo>
                      <a:lnTo>
                        <a:pt x="6030" y="3728"/>
                      </a:lnTo>
                      <a:lnTo>
                        <a:pt x="6028" y="3725"/>
                      </a:lnTo>
                      <a:lnTo>
                        <a:pt x="6035" y="3715"/>
                      </a:lnTo>
                      <a:lnTo>
                        <a:pt x="6044" y="3702"/>
                      </a:lnTo>
                      <a:lnTo>
                        <a:pt x="6019" y="3695"/>
                      </a:lnTo>
                      <a:lnTo>
                        <a:pt x="6014" y="3692"/>
                      </a:lnTo>
                      <a:lnTo>
                        <a:pt x="6002" y="3695"/>
                      </a:lnTo>
                      <a:lnTo>
                        <a:pt x="5973" y="3712"/>
                      </a:lnTo>
                      <a:lnTo>
                        <a:pt x="5957" y="3718"/>
                      </a:lnTo>
                      <a:lnTo>
                        <a:pt x="5966" y="3711"/>
                      </a:lnTo>
                      <a:lnTo>
                        <a:pt x="5978" y="3699"/>
                      </a:lnTo>
                      <a:lnTo>
                        <a:pt x="6001" y="3685"/>
                      </a:lnTo>
                      <a:lnTo>
                        <a:pt x="6012" y="3674"/>
                      </a:lnTo>
                      <a:lnTo>
                        <a:pt x="6025" y="3664"/>
                      </a:lnTo>
                      <a:lnTo>
                        <a:pt x="6010" y="3662"/>
                      </a:lnTo>
                      <a:lnTo>
                        <a:pt x="6001" y="3659"/>
                      </a:lnTo>
                      <a:lnTo>
                        <a:pt x="5991" y="3658"/>
                      </a:lnTo>
                      <a:lnTo>
                        <a:pt x="5987" y="3652"/>
                      </a:lnTo>
                      <a:lnTo>
                        <a:pt x="6028" y="3655"/>
                      </a:lnTo>
                      <a:lnTo>
                        <a:pt x="6055" y="3653"/>
                      </a:lnTo>
                      <a:lnTo>
                        <a:pt x="6060" y="3651"/>
                      </a:lnTo>
                      <a:lnTo>
                        <a:pt x="6066" y="3644"/>
                      </a:lnTo>
                      <a:lnTo>
                        <a:pt x="6066" y="3641"/>
                      </a:lnTo>
                      <a:lnTo>
                        <a:pt x="6062" y="3636"/>
                      </a:lnTo>
                      <a:lnTo>
                        <a:pt x="6048" y="3633"/>
                      </a:lnTo>
                      <a:lnTo>
                        <a:pt x="6046" y="3619"/>
                      </a:lnTo>
                      <a:lnTo>
                        <a:pt x="6041" y="3616"/>
                      </a:lnTo>
                      <a:lnTo>
                        <a:pt x="6028" y="3615"/>
                      </a:lnTo>
                      <a:lnTo>
                        <a:pt x="6003" y="3619"/>
                      </a:lnTo>
                      <a:lnTo>
                        <a:pt x="5975" y="3626"/>
                      </a:lnTo>
                      <a:lnTo>
                        <a:pt x="5949" y="3622"/>
                      </a:lnTo>
                      <a:lnTo>
                        <a:pt x="5951" y="3619"/>
                      </a:lnTo>
                      <a:lnTo>
                        <a:pt x="5969" y="3618"/>
                      </a:lnTo>
                      <a:lnTo>
                        <a:pt x="5990" y="3615"/>
                      </a:lnTo>
                      <a:lnTo>
                        <a:pt x="5999" y="3613"/>
                      </a:lnTo>
                      <a:lnTo>
                        <a:pt x="6010" y="3607"/>
                      </a:lnTo>
                      <a:lnTo>
                        <a:pt x="6025" y="3603"/>
                      </a:lnTo>
                      <a:lnTo>
                        <a:pt x="6041" y="3605"/>
                      </a:lnTo>
                      <a:lnTo>
                        <a:pt x="6048" y="3603"/>
                      </a:lnTo>
                      <a:lnTo>
                        <a:pt x="6048" y="3589"/>
                      </a:lnTo>
                      <a:lnTo>
                        <a:pt x="6053" y="3574"/>
                      </a:lnTo>
                      <a:lnTo>
                        <a:pt x="6057" y="3572"/>
                      </a:lnTo>
                      <a:lnTo>
                        <a:pt x="6059" y="3589"/>
                      </a:lnTo>
                      <a:lnTo>
                        <a:pt x="6063" y="3593"/>
                      </a:lnTo>
                      <a:lnTo>
                        <a:pt x="6072" y="3598"/>
                      </a:lnTo>
                      <a:lnTo>
                        <a:pt x="6084" y="3611"/>
                      </a:lnTo>
                      <a:lnTo>
                        <a:pt x="6094" y="3610"/>
                      </a:lnTo>
                      <a:lnTo>
                        <a:pt x="6105" y="3609"/>
                      </a:lnTo>
                      <a:lnTo>
                        <a:pt x="6114" y="3606"/>
                      </a:lnTo>
                      <a:lnTo>
                        <a:pt x="6127" y="3598"/>
                      </a:lnTo>
                      <a:lnTo>
                        <a:pt x="6130" y="3595"/>
                      </a:lnTo>
                      <a:lnTo>
                        <a:pt x="6134" y="3590"/>
                      </a:lnTo>
                      <a:lnTo>
                        <a:pt x="6138" y="3580"/>
                      </a:lnTo>
                      <a:lnTo>
                        <a:pt x="6142" y="3570"/>
                      </a:lnTo>
                      <a:lnTo>
                        <a:pt x="6143" y="3558"/>
                      </a:lnTo>
                      <a:lnTo>
                        <a:pt x="6136" y="3548"/>
                      </a:lnTo>
                      <a:lnTo>
                        <a:pt x="6119" y="3539"/>
                      </a:lnTo>
                      <a:lnTo>
                        <a:pt x="6105" y="3535"/>
                      </a:lnTo>
                      <a:lnTo>
                        <a:pt x="6089" y="3535"/>
                      </a:lnTo>
                      <a:lnTo>
                        <a:pt x="6069" y="3535"/>
                      </a:lnTo>
                      <a:lnTo>
                        <a:pt x="6061" y="3534"/>
                      </a:lnTo>
                      <a:lnTo>
                        <a:pt x="6062" y="3532"/>
                      </a:lnTo>
                      <a:lnTo>
                        <a:pt x="6066" y="3531"/>
                      </a:lnTo>
                      <a:lnTo>
                        <a:pt x="6081" y="3533"/>
                      </a:lnTo>
                      <a:lnTo>
                        <a:pt x="6110" y="3531"/>
                      </a:lnTo>
                      <a:lnTo>
                        <a:pt x="6125" y="3531"/>
                      </a:lnTo>
                      <a:lnTo>
                        <a:pt x="6132" y="3537"/>
                      </a:lnTo>
                      <a:lnTo>
                        <a:pt x="6172" y="3541"/>
                      </a:lnTo>
                      <a:lnTo>
                        <a:pt x="6182" y="3539"/>
                      </a:lnTo>
                      <a:lnTo>
                        <a:pt x="6194" y="3533"/>
                      </a:lnTo>
                      <a:lnTo>
                        <a:pt x="6206" y="3526"/>
                      </a:lnTo>
                      <a:lnTo>
                        <a:pt x="6220" y="3519"/>
                      </a:lnTo>
                      <a:lnTo>
                        <a:pt x="6230" y="3509"/>
                      </a:lnTo>
                      <a:lnTo>
                        <a:pt x="6253" y="3481"/>
                      </a:lnTo>
                      <a:lnTo>
                        <a:pt x="6254" y="3473"/>
                      </a:lnTo>
                      <a:lnTo>
                        <a:pt x="6252" y="3467"/>
                      </a:lnTo>
                      <a:cubicBezTo>
                        <a:pt x="6252" y="3465"/>
                        <a:pt x="6252" y="3464"/>
                        <a:pt x="6252" y="3461"/>
                      </a:cubicBezTo>
                      <a:lnTo>
                        <a:pt x="6255" y="3455"/>
                      </a:lnTo>
                      <a:lnTo>
                        <a:pt x="6271" y="3436"/>
                      </a:lnTo>
                      <a:lnTo>
                        <a:pt x="6286" y="3420"/>
                      </a:lnTo>
                      <a:lnTo>
                        <a:pt x="6293" y="3408"/>
                      </a:lnTo>
                      <a:lnTo>
                        <a:pt x="6299" y="3388"/>
                      </a:lnTo>
                      <a:lnTo>
                        <a:pt x="6302" y="3371"/>
                      </a:lnTo>
                      <a:lnTo>
                        <a:pt x="6300" y="3362"/>
                      </a:lnTo>
                      <a:lnTo>
                        <a:pt x="6294" y="3352"/>
                      </a:lnTo>
                      <a:lnTo>
                        <a:pt x="6277" y="3339"/>
                      </a:lnTo>
                      <a:lnTo>
                        <a:pt x="6271" y="3337"/>
                      </a:lnTo>
                      <a:lnTo>
                        <a:pt x="6265" y="3337"/>
                      </a:lnTo>
                      <a:lnTo>
                        <a:pt x="6257" y="3338"/>
                      </a:lnTo>
                      <a:lnTo>
                        <a:pt x="6249" y="3340"/>
                      </a:lnTo>
                      <a:lnTo>
                        <a:pt x="6241" y="3344"/>
                      </a:lnTo>
                      <a:lnTo>
                        <a:pt x="6222" y="3358"/>
                      </a:lnTo>
                      <a:lnTo>
                        <a:pt x="6205" y="3382"/>
                      </a:lnTo>
                      <a:lnTo>
                        <a:pt x="6190" y="3398"/>
                      </a:lnTo>
                      <a:lnTo>
                        <a:pt x="6185" y="3408"/>
                      </a:lnTo>
                      <a:lnTo>
                        <a:pt x="6175" y="3412"/>
                      </a:lnTo>
                      <a:lnTo>
                        <a:pt x="6178" y="3400"/>
                      </a:lnTo>
                      <a:lnTo>
                        <a:pt x="6203" y="3373"/>
                      </a:lnTo>
                      <a:lnTo>
                        <a:pt x="6204" y="3363"/>
                      </a:lnTo>
                      <a:lnTo>
                        <a:pt x="6205" y="3356"/>
                      </a:lnTo>
                      <a:lnTo>
                        <a:pt x="6218" y="3344"/>
                      </a:lnTo>
                      <a:lnTo>
                        <a:pt x="6224" y="3337"/>
                      </a:lnTo>
                      <a:lnTo>
                        <a:pt x="6205" y="3336"/>
                      </a:lnTo>
                      <a:lnTo>
                        <a:pt x="6170" y="3344"/>
                      </a:lnTo>
                      <a:lnTo>
                        <a:pt x="6153" y="3353"/>
                      </a:lnTo>
                      <a:lnTo>
                        <a:pt x="6139" y="3361"/>
                      </a:lnTo>
                      <a:lnTo>
                        <a:pt x="6130" y="3368"/>
                      </a:lnTo>
                      <a:lnTo>
                        <a:pt x="6122" y="3373"/>
                      </a:lnTo>
                      <a:lnTo>
                        <a:pt x="6118" y="3374"/>
                      </a:lnTo>
                      <a:cubicBezTo>
                        <a:pt x="6118" y="3373"/>
                        <a:pt x="6119" y="3373"/>
                        <a:pt x="6119" y="3373"/>
                      </a:cubicBezTo>
                      <a:lnTo>
                        <a:pt x="6131" y="3360"/>
                      </a:lnTo>
                      <a:lnTo>
                        <a:pt x="6158" y="3340"/>
                      </a:lnTo>
                      <a:lnTo>
                        <a:pt x="6172" y="3336"/>
                      </a:lnTo>
                      <a:cubicBezTo>
                        <a:pt x="6178" y="3334"/>
                        <a:pt x="6184" y="3332"/>
                        <a:pt x="6191" y="3330"/>
                      </a:cubicBezTo>
                      <a:lnTo>
                        <a:pt x="6209" y="3325"/>
                      </a:lnTo>
                      <a:lnTo>
                        <a:pt x="6229" y="3310"/>
                      </a:lnTo>
                      <a:lnTo>
                        <a:pt x="6239" y="3301"/>
                      </a:lnTo>
                      <a:lnTo>
                        <a:pt x="6228" y="3298"/>
                      </a:lnTo>
                      <a:lnTo>
                        <a:pt x="6224" y="3292"/>
                      </a:lnTo>
                      <a:lnTo>
                        <a:pt x="6229" y="3287"/>
                      </a:lnTo>
                      <a:lnTo>
                        <a:pt x="6239" y="3282"/>
                      </a:lnTo>
                      <a:lnTo>
                        <a:pt x="6254" y="3274"/>
                      </a:lnTo>
                      <a:lnTo>
                        <a:pt x="6257" y="3270"/>
                      </a:lnTo>
                      <a:lnTo>
                        <a:pt x="6254" y="3266"/>
                      </a:lnTo>
                      <a:lnTo>
                        <a:pt x="6247" y="3262"/>
                      </a:lnTo>
                      <a:lnTo>
                        <a:pt x="6244" y="3261"/>
                      </a:lnTo>
                      <a:lnTo>
                        <a:pt x="6234" y="3262"/>
                      </a:lnTo>
                      <a:lnTo>
                        <a:pt x="6227" y="3266"/>
                      </a:lnTo>
                      <a:lnTo>
                        <a:pt x="6196" y="3284"/>
                      </a:lnTo>
                      <a:lnTo>
                        <a:pt x="6197" y="3282"/>
                      </a:lnTo>
                      <a:lnTo>
                        <a:pt x="6208" y="3269"/>
                      </a:lnTo>
                      <a:lnTo>
                        <a:pt x="6207" y="3266"/>
                      </a:lnTo>
                      <a:lnTo>
                        <a:pt x="6196" y="3259"/>
                      </a:lnTo>
                      <a:lnTo>
                        <a:pt x="6164" y="3251"/>
                      </a:lnTo>
                      <a:lnTo>
                        <a:pt x="6153" y="3249"/>
                      </a:lnTo>
                      <a:lnTo>
                        <a:pt x="6149" y="3247"/>
                      </a:lnTo>
                      <a:lnTo>
                        <a:pt x="6150" y="3243"/>
                      </a:lnTo>
                      <a:lnTo>
                        <a:pt x="6152" y="3242"/>
                      </a:lnTo>
                      <a:lnTo>
                        <a:pt x="6156" y="3242"/>
                      </a:lnTo>
                      <a:lnTo>
                        <a:pt x="6164" y="3240"/>
                      </a:lnTo>
                      <a:lnTo>
                        <a:pt x="6173" y="3236"/>
                      </a:lnTo>
                      <a:lnTo>
                        <a:pt x="6181" y="3235"/>
                      </a:lnTo>
                      <a:lnTo>
                        <a:pt x="6186" y="3234"/>
                      </a:lnTo>
                      <a:lnTo>
                        <a:pt x="6189" y="3235"/>
                      </a:lnTo>
                      <a:lnTo>
                        <a:pt x="6190" y="3237"/>
                      </a:lnTo>
                      <a:lnTo>
                        <a:pt x="6187" y="3243"/>
                      </a:lnTo>
                      <a:lnTo>
                        <a:pt x="6189" y="3245"/>
                      </a:lnTo>
                      <a:lnTo>
                        <a:pt x="6212" y="3227"/>
                      </a:lnTo>
                      <a:lnTo>
                        <a:pt x="6216" y="3225"/>
                      </a:lnTo>
                      <a:lnTo>
                        <a:pt x="6226" y="3228"/>
                      </a:lnTo>
                      <a:lnTo>
                        <a:pt x="6242" y="3230"/>
                      </a:lnTo>
                      <a:lnTo>
                        <a:pt x="6260" y="3230"/>
                      </a:lnTo>
                      <a:lnTo>
                        <a:pt x="6266" y="3228"/>
                      </a:lnTo>
                      <a:lnTo>
                        <a:pt x="6269" y="3220"/>
                      </a:lnTo>
                      <a:lnTo>
                        <a:pt x="6235" y="3205"/>
                      </a:lnTo>
                      <a:lnTo>
                        <a:pt x="6243" y="3204"/>
                      </a:lnTo>
                      <a:lnTo>
                        <a:pt x="6266" y="3209"/>
                      </a:lnTo>
                      <a:lnTo>
                        <a:pt x="6291" y="3218"/>
                      </a:lnTo>
                      <a:lnTo>
                        <a:pt x="6316" y="3224"/>
                      </a:lnTo>
                      <a:lnTo>
                        <a:pt x="6323" y="3228"/>
                      </a:lnTo>
                      <a:lnTo>
                        <a:pt x="6329" y="3228"/>
                      </a:lnTo>
                      <a:lnTo>
                        <a:pt x="6334" y="3226"/>
                      </a:lnTo>
                      <a:lnTo>
                        <a:pt x="6347" y="3216"/>
                      </a:lnTo>
                      <a:lnTo>
                        <a:pt x="6357" y="3210"/>
                      </a:lnTo>
                      <a:lnTo>
                        <a:pt x="6374" y="3201"/>
                      </a:lnTo>
                      <a:lnTo>
                        <a:pt x="6390" y="3196"/>
                      </a:lnTo>
                      <a:lnTo>
                        <a:pt x="6405" y="3193"/>
                      </a:lnTo>
                      <a:lnTo>
                        <a:pt x="6418" y="3189"/>
                      </a:lnTo>
                      <a:lnTo>
                        <a:pt x="6429" y="3183"/>
                      </a:lnTo>
                      <a:lnTo>
                        <a:pt x="6440" y="3173"/>
                      </a:lnTo>
                      <a:lnTo>
                        <a:pt x="6451" y="3161"/>
                      </a:lnTo>
                      <a:lnTo>
                        <a:pt x="6468" y="3150"/>
                      </a:lnTo>
                      <a:lnTo>
                        <a:pt x="6508" y="3137"/>
                      </a:lnTo>
                      <a:lnTo>
                        <a:pt x="6537" y="3125"/>
                      </a:lnTo>
                      <a:lnTo>
                        <a:pt x="6546" y="3120"/>
                      </a:lnTo>
                      <a:lnTo>
                        <a:pt x="6563" y="3107"/>
                      </a:lnTo>
                      <a:lnTo>
                        <a:pt x="6575" y="3088"/>
                      </a:lnTo>
                      <a:lnTo>
                        <a:pt x="6580" y="3075"/>
                      </a:lnTo>
                      <a:lnTo>
                        <a:pt x="6585" y="3053"/>
                      </a:lnTo>
                      <a:lnTo>
                        <a:pt x="6584" y="3044"/>
                      </a:lnTo>
                      <a:lnTo>
                        <a:pt x="6581" y="3040"/>
                      </a:lnTo>
                      <a:lnTo>
                        <a:pt x="6577" y="3037"/>
                      </a:lnTo>
                      <a:lnTo>
                        <a:pt x="6572" y="3020"/>
                      </a:lnTo>
                      <a:lnTo>
                        <a:pt x="6564" y="3006"/>
                      </a:lnTo>
                      <a:lnTo>
                        <a:pt x="6556" y="3000"/>
                      </a:lnTo>
                      <a:lnTo>
                        <a:pt x="6552" y="3000"/>
                      </a:lnTo>
                      <a:lnTo>
                        <a:pt x="6531" y="3011"/>
                      </a:lnTo>
                      <a:lnTo>
                        <a:pt x="6528" y="3011"/>
                      </a:lnTo>
                      <a:lnTo>
                        <a:pt x="6543" y="2994"/>
                      </a:lnTo>
                      <a:lnTo>
                        <a:pt x="6547" y="2977"/>
                      </a:lnTo>
                      <a:lnTo>
                        <a:pt x="6535" y="2971"/>
                      </a:lnTo>
                      <a:lnTo>
                        <a:pt x="6529" y="2953"/>
                      </a:lnTo>
                      <a:lnTo>
                        <a:pt x="6485" y="2940"/>
                      </a:lnTo>
                      <a:lnTo>
                        <a:pt x="6470" y="2946"/>
                      </a:lnTo>
                      <a:lnTo>
                        <a:pt x="6456" y="2963"/>
                      </a:lnTo>
                      <a:lnTo>
                        <a:pt x="6404" y="3014"/>
                      </a:lnTo>
                      <a:lnTo>
                        <a:pt x="6395" y="3016"/>
                      </a:lnTo>
                      <a:lnTo>
                        <a:pt x="6435" y="2973"/>
                      </a:lnTo>
                      <a:lnTo>
                        <a:pt x="6448" y="2957"/>
                      </a:lnTo>
                      <a:lnTo>
                        <a:pt x="6448" y="2951"/>
                      </a:lnTo>
                      <a:lnTo>
                        <a:pt x="6445" y="2948"/>
                      </a:lnTo>
                      <a:lnTo>
                        <a:pt x="6431" y="2944"/>
                      </a:lnTo>
                      <a:lnTo>
                        <a:pt x="6424" y="2944"/>
                      </a:lnTo>
                      <a:lnTo>
                        <a:pt x="6415" y="2944"/>
                      </a:lnTo>
                      <a:lnTo>
                        <a:pt x="6403" y="2946"/>
                      </a:lnTo>
                      <a:lnTo>
                        <a:pt x="6383" y="2951"/>
                      </a:lnTo>
                      <a:lnTo>
                        <a:pt x="6376" y="2954"/>
                      </a:lnTo>
                      <a:lnTo>
                        <a:pt x="6367" y="2959"/>
                      </a:lnTo>
                      <a:lnTo>
                        <a:pt x="6354" y="2964"/>
                      </a:lnTo>
                      <a:lnTo>
                        <a:pt x="6336" y="2973"/>
                      </a:lnTo>
                      <a:lnTo>
                        <a:pt x="6331" y="2977"/>
                      </a:lnTo>
                      <a:lnTo>
                        <a:pt x="6319" y="2988"/>
                      </a:lnTo>
                      <a:cubicBezTo>
                        <a:pt x="6318" y="2990"/>
                        <a:pt x="6318" y="2992"/>
                        <a:pt x="6317" y="2994"/>
                      </a:cubicBezTo>
                      <a:lnTo>
                        <a:pt x="6320" y="2998"/>
                      </a:lnTo>
                      <a:cubicBezTo>
                        <a:pt x="6319" y="3000"/>
                        <a:pt x="6319" y="3002"/>
                        <a:pt x="6318" y="3004"/>
                      </a:cubicBezTo>
                      <a:lnTo>
                        <a:pt x="6308" y="3017"/>
                      </a:lnTo>
                      <a:lnTo>
                        <a:pt x="6303" y="3017"/>
                      </a:lnTo>
                      <a:lnTo>
                        <a:pt x="6301" y="3010"/>
                      </a:lnTo>
                      <a:lnTo>
                        <a:pt x="6297" y="3009"/>
                      </a:lnTo>
                      <a:lnTo>
                        <a:pt x="6284" y="3014"/>
                      </a:lnTo>
                      <a:lnTo>
                        <a:pt x="6268" y="3025"/>
                      </a:lnTo>
                      <a:lnTo>
                        <a:pt x="6241" y="3046"/>
                      </a:lnTo>
                      <a:lnTo>
                        <a:pt x="6232" y="3051"/>
                      </a:lnTo>
                      <a:cubicBezTo>
                        <a:pt x="6231" y="3052"/>
                        <a:pt x="6230" y="3052"/>
                        <a:pt x="6229" y="3052"/>
                      </a:cubicBezTo>
                      <a:lnTo>
                        <a:pt x="6232" y="3048"/>
                      </a:lnTo>
                      <a:lnTo>
                        <a:pt x="6254" y="3030"/>
                      </a:lnTo>
                      <a:lnTo>
                        <a:pt x="6281" y="3004"/>
                      </a:lnTo>
                      <a:lnTo>
                        <a:pt x="6289" y="2986"/>
                      </a:lnTo>
                      <a:lnTo>
                        <a:pt x="6287" y="2983"/>
                      </a:lnTo>
                      <a:lnTo>
                        <a:pt x="6264" y="2980"/>
                      </a:lnTo>
                      <a:lnTo>
                        <a:pt x="6259" y="2976"/>
                      </a:lnTo>
                      <a:lnTo>
                        <a:pt x="6254" y="2967"/>
                      </a:lnTo>
                      <a:lnTo>
                        <a:pt x="6247" y="2966"/>
                      </a:lnTo>
                      <a:lnTo>
                        <a:pt x="6238" y="2973"/>
                      </a:lnTo>
                      <a:lnTo>
                        <a:pt x="6214" y="2989"/>
                      </a:lnTo>
                      <a:lnTo>
                        <a:pt x="6202" y="2996"/>
                      </a:lnTo>
                      <a:lnTo>
                        <a:pt x="6181" y="3006"/>
                      </a:lnTo>
                      <a:lnTo>
                        <a:pt x="6173" y="3011"/>
                      </a:lnTo>
                      <a:lnTo>
                        <a:pt x="6167" y="3017"/>
                      </a:lnTo>
                      <a:lnTo>
                        <a:pt x="6162" y="3025"/>
                      </a:lnTo>
                      <a:lnTo>
                        <a:pt x="6158" y="3030"/>
                      </a:lnTo>
                      <a:lnTo>
                        <a:pt x="6156" y="3041"/>
                      </a:lnTo>
                      <a:lnTo>
                        <a:pt x="6147" y="3050"/>
                      </a:lnTo>
                      <a:lnTo>
                        <a:pt x="6137" y="3054"/>
                      </a:lnTo>
                      <a:lnTo>
                        <a:pt x="6121" y="3058"/>
                      </a:lnTo>
                      <a:lnTo>
                        <a:pt x="6106" y="3061"/>
                      </a:lnTo>
                      <a:lnTo>
                        <a:pt x="6089" y="3064"/>
                      </a:lnTo>
                      <a:lnTo>
                        <a:pt x="6035" y="3072"/>
                      </a:lnTo>
                      <a:lnTo>
                        <a:pt x="6021" y="3074"/>
                      </a:lnTo>
                      <a:lnTo>
                        <a:pt x="6017" y="3073"/>
                      </a:lnTo>
                      <a:lnTo>
                        <a:pt x="6025" y="3064"/>
                      </a:lnTo>
                      <a:lnTo>
                        <a:pt x="6032" y="3060"/>
                      </a:lnTo>
                      <a:lnTo>
                        <a:pt x="6037" y="3058"/>
                      </a:lnTo>
                      <a:lnTo>
                        <a:pt x="6039" y="3058"/>
                      </a:lnTo>
                      <a:lnTo>
                        <a:pt x="6048" y="3058"/>
                      </a:lnTo>
                      <a:lnTo>
                        <a:pt x="6053" y="3052"/>
                      </a:lnTo>
                      <a:cubicBezTo>
                        <a:pt x="6056" y="3042"/>
                        <a:pt x="6060" y="3031"/>
                        <a:pt x="6064" y="3021"/>
                      </a:cubicBezTo>
                      <a:lnTo>
                        <a:pt x="6062" y="3012"/>
                      </a:lnTo>
                      <a:lnTo>
                        <a:pt x="6051" y="2998"/>
                      </a:lnTo>
                      <a:lnTo>
                        <a:pt x="6049" y="2989"/>
                      </a:lnTo>
                      <a:lnTo>
                        <a:pt x="6048" y="2977"/>
                      </a:lnTo>
                      <a:lnTo>
                        <a:pt x="6053" y="2973"/>
                      </a:lnTo>
                      <a:lnTo>
                        <a:pt x="6057" y="2979"/>
                      </a:lnTo>
                      <a:lnTo>
                        <a:pt x="6062" y="2993"/>
                      </a:lnTo>
                      <a:lnTo>
                        <a:pt x="6072" y="3003"/>
                      </a:lnTo>
                      <a:lnTo>
                        <a:pt x="6075" y="3012"/>
                      </a:lnTo>
                      <a:lnTo>
                        <a:pt x="6075" y="3031"/>
                      </a:lnTo>
                      <a:lnTo>
                        <a:pt x="6085" y="3042"/>
                      </a:lnTo>
                      <a:lnTo>
                        <a:pt x="6094" y="3046"/>
                      </a:lnTo>
                      <a:lnTo>
                        <a:pt x="6104" y="3041"/>
                      </a:lnTo>
                      <a:lnTo>
                        <a:pt x="6129" y="3022"/>
                      </a:lnTo>
                      <a:lnTo>
                        <a:pt x="6147" y="3007"/>
                      </a:lnTo>
                      <a:lnTo>
                        <a:pt x="6170" y="2991"/>
                      </a:lnTo>
                      <a:lnTo>
                        <a:pt x="6203" y="2969"/>
                      </a:lnTo>
                      <a:lnTo>
                        <a:pt x="6234" y="2953"/>
                      </a:lnTo>
                      <a:lnTo>
                        <a:pt x="6263" y="2943"/>
                      </a:lnTo>
                      <a:lnTo>
                        <a:pt x="6284" y="2936"/>
                      </a:lnTo>
                      <a:lnTo>
                        <a:pt x="6300" y="2933"/>
                      </a:lnTo>
                      <a:cubicBezTo>
                        <a:pt x="6305" y="2932"/>
                        <a:pt x="6310" y="2931"/>
                        <a:pt x="6315" y="2930"/>
                      </a:cubicBezTo>
                      <a:lnTo>
                        <a:pt x="6345" y="2925"/>
                      </a:lnTo>
                      <a:cubicBezTo>
                        <a:pt x="6349" y="2924"/>
                        <a:pt x="6354" y="2923"/>
                        <a:pt x="6358" y="2922"/>
                      </a:cubicBezTo>
                      <a:lnTo>
                        <a:pt x="6373" y="2917"/>
                      </a:lnTo>
                      <a:lnTo>
                        <a:pt x="6408" y="2899"/>
                      </a:lnTo>
                      <a:lnTo>
                        <a:pt x="6422" y="2894"/>
                      </a:lnTo>
                      <a:lnTo>
                        <a:pt x="6432" y="2891"/>
                      </a:lnTo>
                      <a:lnTo>
                        <a:pt x="6455" y="2889"/>
                      </a:lnTo>
                      <a:lnTo>
                        <a:pt x="6463" y="2890"/>
                      </a:lnTo>
                      <a:lnTo>
                        <a:pt x="6472" y="2893"/>
                      </a:lnTo>
                      <a:lnTo>
                        <a:pt x="6532" y="2901"/>
                      </a:lnTo>
                      <a:lnTo>
                        <a:pt x="6542" y="2903"/>
                      </a:lnTo>
                      <a:lnTo>
                        <a:pt x="6570" y="2914"/>
                      </a:lnTo>
                      <a:lnTo>
                        <a:pt x="6582" y="2920"/>
                      </a:lnTo>
                      <a:lnTo>
                        <a:pt x="6594" y="2931"/>
                      </a:lnTo>
                      <a:lnTo>
                        <a:pt x="6612" y="2939"/>
                      </a:lnTo>
                      <a:lnTo>
                        <a:pt x="6617" y="2939"/>
                      </a:lnTo>
                      <a:lnTo>
                        <a:pt x="6628" y="2936"/>
                      </a:lnTo>
                      <a:lnTo>
                        <a:pt x="6631" y="2934"/>
                      </a:lnTo>
                      <a:lnTo>
                        <a:pt x="6639" y="2928"/>
                      </a:lnTo>
                      <a:lnTo>
                        <a:pt x="6664" y="2884"/>
                      </a:lnTo>
                      <a:lnTo>
                        <a:pt x="6674" y="2862"/>
                      </a:lnTo>
                      <a:lnTo>
                        <a:pt x="6676" y="2844"/>
                      </a:lnTo>
                      <a:lnTo>
                        <a:pt x="6672" y="2812"/>
                      </a:lnTo>
                      <a:lnTo>
                        <a:pt x="6669" y="2801"/>
                      </a:lnTo>
                      <a:lnTo>
                        <a:pt x="6662" y="2792"/>
                      </a:lnTo>
                      <a:lnTo>
                        <a:pt x="6649" y="2783"/>
                      </a:lnTo>
                      <a:lnTo>
                        <a:pt x="6617" y="2763"/>
                      </a:lnTo>
                      <a:lnTo>
                        <a:pt x="6614" y="2762"/>
                      </a:lnTo>
                      <a:lnTo>
                        <a:pt x="6609" y="2762"/>
                      </a:lnTo>
                      <a:lnTo>
                        <a:pt x="6603" y="2763"/>
                      </a:lnTo>
                      <a:lnTo>
                        <a:pt x="6598" y="2763"/>
                      </a:lnTo>
                      <a:lnTo>
                        <a:pt x="6589" y="2754"/>
                      </a:lnTo>
                      <a:lnTo>
                        <a:pt x="6577" y="2749"/>
                      </a:lnTo>
                      <a:lnTo>
                        <a:pt x="6563" y="2746"/>
                      </a:lnTo>
                      <a:lnTo>
                        <a:pt x="6556" y="2745"/>
                      </a:lnTo>
                      <a:lnTo>
                        <a:pt x="6544" y="2745"/>
                      </a:lnTo>
                      <a:lnTo>
                        <a:pt x="6529" y="2747"/>
                      </a:lnTo>
                      <a:lnTo>
                        <a:pt x="6507" y="2749"/>
                      </a:lnTo>
                      <a:lnTo>
                        <a:pt x="6499" y="2749"/>
                      </a:lnTo>
                      <a:lnTo>
                        <a:pt x="6479" y="2743"/>
                      </a:lnTo>
                      <a:lnTo>
                        <a:pt x="6456" y="2739"/>
                      </a:lnTo>
                      <a:lnTo>
                        <a:pt x="6438" y="2736"/>
                      </a:lnTo>
                      <a:lnTo>
                        <a:pt x="6427" y="2735"/>
                      </a:lnTo>
                      <a:close/>
                      <a:moveTo>
                        <a:pt x="7731" y="3209"/>
                      </a:moveTo>
                      <a:lnTo>
                        <a:pt x="7721" y="3210"/>
                      </a:lnTo>
                      <a:lnTo>
                        <a:pt x="7713" y="3213"/>
                      </a:lnTo>
                      <a:lnTo>
                        <a:pt x="7702" y="3219"/>
                      </a:lnTo>
                      <a:lnTo>
                        <a:pt x="7697" y="3220"/>
                      </a:lnTo>
                      <a:lnTo>
                        <a:pt x="7673" y="3217"/>
                      </a:lnTo>
                      <a:lnTo>
                        <a:pt x="7662" y="3220"/>
                      </a:lnTo>
                      <a:lnTo>
                        <a:pt x="7642" y="3233"/>
                      </a:lnTo>
                      <a:lnTo>
                        <a:pt x="7616" y="3251"/>
                      </a:lnTo>
                      <a:lnTo>
                        <a:pt x="7606" y="3256"/>
                      </a:lnTo>
                      <a:lnTo>
                        <a:pt x="7601" y="3261"/>
                      </a:lnTo>
                      <a:lnTo>
                        <a:pt x="7591" y="3278"/>
                      </a:lnTo>
                      <a:lnTo>
                        <a:pt x="7585" y="3285"/>
                      </a:lnTo>
                      <a:lnTo>
                        <a:pt x="7572" y="3292"/>
                      </a:lnTo>
                      <a:lnTo>
                        <a:pt x="7567" y="3298"/>
                      </a:lnTo>
                      <a:lnTo>
                        <a:pt x="7562" y="3309"/>
                      </a:lnTo>
                      <a:lnTo>
                        <a:pt x="7562" y="3319"/>
                      </a:lnTo>
                      <a:lnTo>
                        <a:pt x="7564" y="3323"/>
                      </a:lnTo>
                      <a:lnTo>
                        <a:pt x="7576" y="3327"/>
                      </a:lnTo>
                      <a:lnTo>
                        <a:pt x="7576" y="3338"/>
                      </a:lnTo>
                      <a:lnTo>
                        <a:pt x="7574" y="3340"/>
                      </a:lnTo>
                      <a:lnTo>
                        <a:pt x="7564" y="3335"/>
                      </a:lnTo>
                      <a:lnTo>
                        <a:pt x="7542" y="3331"/>
                      </a:lnTo>
                      <a:lnTo>
                        <a:pt x="7537" y="3333"/>
                      </a:lnTo>
                      <a:lnTo>
                        <a:pt x="7535" y="3342"/>
                      </a:lnTo>
                      <a:lnTo>
                        <a:pt x="7521" y="3352"/>
                      </a:lnTo>
                      <a:lnTo>
                        <a:pt x="7505" y="3357"/>
                      </a:lnTo>
                      <a:lnTo>
                        <a:pt x="7496" y="3365"/>
                      </a:lnTo>
                      <a:lnTo>
                        <a:pt x="7475" y="3394"/>
                      </a:lnTo>
                      <a:lnTo>
                        <a:pt x="7474" y="3400"/>
                      </a:lnTo>
                      <a:lnTo>
                        <a:pt x="7478" y="3403"/>
                      </a:lnTo>
                      <a:lnTo>
                        <a:pt x="7483" y="3406"/>
                      </a:lnTo>
                      <a:lnTo>
                        <a:pt x="7493" y="3408"/>
                      </a:lnTo>
                      <a:lnTo>
                        <a:pt x="7508" y="3408"/>
                      </a:lnTo>
                      <a:lnTo>
                        <a:pt x="7514" y="3410"/>
                      </a:lnTo>
                      <a:lnTo>
                        <a:pt x="7512" y="3414"/>
                      </a:lnTo>
                      <a:lnTo>
                        <a:pt x="7500" y="3427"/>
                      </a:lnTo>
                      <a:lnTo>
                        <a:pt x="7496" y="3434"/>
                      </a:lnTo>
                      <a:lnTo>
                        <a:pt x="7494" y="3440"/>
                      </a:lnTo>
                      <a:lnTo>
                        <a:pt x="7496" y="3451"/>
                      </a:lnTo>
                      <a:lnTo>
                        <a:pt x="7502" y="3455"/>
                      </a:lnTo>
                      <a:lnTo>
                        <a:pt x="7529" y="3461"/>
                      </a:lnTo>
                      <a:lnTo>
                        <a:pt x="7539" y="3464"/>
                      </a:lnTo>
                      <a:lnTo>
                        <a:pt x="7545" y="3468"/>
                      </a:lnTo>
                      <a:lnTo>
                        <a:pt x="7544" y="3473"/>
                      </a:lnTo>
                      <a:lnTo>
                        <a:pt x="7527" y="3488"/>
                      </a:lnTo>
                      <a:lnTo>
                        <a:pt x="7513" y="3498"/>
                      </a:lnTo>
                      <a:lnTo>
                        <a:pt x="7501" y="3504"/>
                      </a:lnTo>
                      <a:lnTo>
                        <a:pt x="7487" y="3506"/>
                      </a:lnTo>
                      <a:lnTo>
                        <a:pt x="7467" y="3508"/>
                      </a:lnTo>
                      <a:lnTo>
                        <a:pt x="7455" y="3512"/>
                      </a:lnTo>
                      <a:lnTo>
                        <a:pt x="7441" y="3519"/>
                      </a:lnTo>
                      <a:lnTo>
                        <a:pt x="7436" y="3520"/>
                      </a:lnTo>
                      <a:lnTo>
                        <a:pt x="7450" y="3503"/>
                      </a:lnTo>
                      <a:lnTo>
                        <a:pt x="7456" y="3492"/>
                      </a:lnTo>
                      <a:lnTo>
                        <a:pt x="7460" y="3472"/>
                      </a:lnTo>
                      <a:lnTo>
                        <a:pt x="7456" y="3446"/>
                      </a:lnTo>
                      <a:lnTo>
                        <a:pt x="7444" y="3432"/>
                      </a:lnTo>
                      <a:lnTo>
                        <a:pt x="7434" y="3429"/>
                      </a:lnTo>
                      <a:lnTo>
                        <a:pt x="7403" y="3430"/>
                      </a:lnTo>
                      <a:lnTo>
                        <a:pt x="7410" y="3401"/>
                      </a:lnTo>
                      <a:lnTo>
                        <a:pt x="7399" y="3368"/>
                      </a:lnTo>
                      <a:lnTo>
                        <a:pt x="7394" y="3360"/>
                      </a:lnTo>
                      <a:lnTo>
                        <a:pt x="7388" y="3358"/>
                      </a:lnTo>
                      <a:lnTo>
                        <a:pt x="7379" y="3356"/>
                      </a:lnTo>
                      <a:lnTo>
                        <a:pt x="7366" y="3356"/>
                      </a:lnTo>
                      <a:lnTo>
                        <a:pt x="7354" y="3360"/>
                      </a:lnTo>
                      <a:lnTo>
                        <a:pt x="7342" y="3368"/>
                      </a:lnTo>
                      <a:lnTo>
                        <a:pt x="7327" y="3383"/>
                      </a:lnTo>
                      <a:lnTo>
                        <a:pt x="7324" y="3383"/>
                      </a:lnTo>
                      <a:lnTo>
                        <a:pt x="7319" y="3383"/>
                      </a:lnTo>
                      <a:cubicBezTo>
                        <a:pt x="7317" y="3384"/>
                        <a:pt x="7314" y="3385"/>
                        <a:pt x="7312" y="3385"/>
                      </a:cubicBezTo>
                      <a:lnTo>
                        <a:pt x="7305" y="3389"/>
                      </a:lnTo>
                      <a:lnTo>
                        <a:pt x="7299" y="3396"/>
                      </a:lnTo>
                      <a:lnTo>
                        <a:pt x="7296" y="3404"/>
                      </a:lnTo>
                      <a:lnTo>
                        <a:pt x="7309" y="3409"/>
                      </a:lnTo>
                      <a:lnTo>
                        <a:pt x="7345" y="3419"/>
                      </a:lnTo>
                      <a:lnTo>
                        <a:pt x="7340" y="3420"/>
                      </a:lnTo>
                      <a:lnTo>
                        <a:pt x="7330" y="3420"/>
                      </a:lnTo>
                      <a:lnTo>
                        <a:pt x="7315" y="3421"/>
                      </a:lnTo>
                      <a:lnTo>
                        <a:pt x="7302" y="3424"/>
                      </a:lnTo>
                      <a:lnTo>
                        <a:pt x="7290" y="3430"/>
                      </a:lnTo>
                      <a:lnTo>
                        <a:pt x="7283" y="3435"/>
                      </a:lnTo>
                      <a:lnTo>
                        <a:pt x="7278" y="3440"/>
                      </a:lnTo>
                      <a:lnTo>
                        <a:pt x="7266" y="3461"/>
                      </a:lnTo>
                      <a:lnTo>
                        <a:pt x="7263" y="3481"/>
                      </a:lnTo>
                      <a:lnTo>
                        <a:pt x="7268" y="3502"/>
                      </a:lnTo>
                      <a:lnTo>
                        <a:pt x="7261" y="3508"/>
                      </a:lnTo>
                      <a:lnTo>
                        <a:pt x="7256" y="3508"/>
                      </a:lnTo>
                      <a:lnTo>
                        <a:pt x="7251" y="3506"/>
                      </a:lnTo>
                      <a:lnTo>
                        <a:pt x="7242" y="3492"/>
                      </a:lnTo>
                      <a:lnTo>
                        <a:pt x="7234" y="3486"/>
                      </a:lnTo>
                      <a:lnTo>
                        <a:pt x="7200" y="3475"/>
                      </a:lnTo>
                      <a:lnTo>
                        <a:pt x="7190" y="3475"/>
                      </a:lnTo>
                      <a:lnTo>
                        <a:pt x="7183" y="3478"/>
                      </a:lnTo>
                      <a:lnTo>
                        <a:pt x="7173" y="3484"/>
                      </a:lnTo>
                      <a:lnTo>
                        <a:pt x="7160" y="3500"/>
                      </a:lnTo>
                      <a:lnTo>
                        <a:pt x="7138" y="3521"/>
                      </a:lnTo>
                      <a:lnTo>
                        <a:pt x="7128" y="3533"/>
                      </a:lnTo>
                      <a:lnTo>
                        <a:pt x="7114" y="3548"/>
                      </a:lnTo>
                      <a:lnTo>
                        <a:pt x="7108" y="3557"/>
                      </a:lnTo>
                      <a:lnTo>
                        <a:pt x="7089" y="3621"/>
                      </a:lnTo>
                      <a:lnTo>
                        <a:pt x="7092" y="3626"/>
                      </a:lnTo>
                      <a:lnTo>
                        <a:pt x="7110" y="3612"/>
                      </a:lnTo>
                      <a:lnTo>
                        <a:pt x="7135" y="3595"/>
                      </a:lnTo>
                      <a:lnTo>
                        <a:pt x="7146" y="3590"/>
                      </a:lnTo>
                      <a:lnTo>
                        <a:pt x="7152" y="3592"/>
                      </a:lnTo>
                      <a:lnTo>
                        <a:pt x="7154" y="3596"/>
                      </a:lnTo>
                      <a:lnTo>
                        <a:pt x="7141" y="3609"/>
                      </a:lnTo>
                      <a:lnTo>
                        <a:pt x="7136" y="3616"/>
                      </a:lnTo>
                      <a:lnTo>
                        <a:pt x="7135" y="3620"/>
                      </a:lnTo>
                      <a:lnTo>
                        <a:pt x="7139" y="3623"/>
                      </a:lnTo>
                      <a:lnTo>
                        <a:pt x="7158" y="3626"/>
                      </a:lnTo>
                      <a:lnTo>
                        <a:pt x="7165" y="3632"/>
                      </a:lnTo>
                      <a:lnTo>
                        <a:pt x="7164" y="3635"/>
                      </a:lnTo>
                      <a:lnTo>
                        <a:pt x="7159" y="3640"/>
                      </a:lnTo>
                      <a:lnTo>
                        <a:pt x="7148" y="3649"/>
                      </a:lnTo>
                      <a:lnTo>
                        <a:pt x="7142" y="3657"/>
                      </a:lnTo>
                      <a:lnTo>
                        <a:pt x="7139" y="3662"/>
                      </a:lnTo>
                      <a:cubicBezTo>
                        <a:pt x="7139" y="3663"/>
                        <a:pt x="7139" y="3665"/>
                        <a:pt x="7139" y="3666"/>
                      </a:cubicBezTo>
                      <a:lnTo>
                        <a:pt x="7144" y="3667"/>
                      </a:lnTo>
                      <a:lnTo>
                        <a:pt x="7147" y="3675"/>
                      </a:lnTo>
                      <a:lnTo>
                        <a:pt x="7154" y="3680"/>
                      </a:lnTo>
                      <a:lnTo>
                        <a:pt x="7167" y="3685"/>
                      </a:lnTo>
                      <a:lnTo>
                        <a:pt x="7177" y="3687"/>
                      </a:lnTo>
                      <a:lnTo>
                        <a:pt x="7192" y="3689"/>
                      </a:lnTo>
                      <a:lnTo>
                        <a:pt x="7196" y="3691"/>
                      </a:lnTo>
                      <a:lnTo>
                        <a:pt x="7193" y="3696"/>
                      </a:lnTo>
                      <a:lnTo>
                        <a:pt x="7184" y="3703"/>
                      </a:lnTo>
                      <a:lnTo>
                        <a:pt x="7171" y="3715"/>
                      </a:lnTo>
                      <a:lnTo>
                        <a:pt x="7173" y="3719"/>
                      </a:lnTo>
                      <a:lnTo>
                        <a:pt x="7191" y="3722"/>
                      </a:lnTo>
                      <a:lnTo>
                        <a:pt x="7209" y="3723"/>
                      </a:lnTo>
                      <a:lnTo>
                        <a:pt x="7213" y="3728"/>
                      </a:lnTo>
                      <a:lnTo>
                        <a:pt x="7207" y="3742"/>
                      </a:lnTo>
                      <a:lnTo>
                        <a:pt x="7194" y="3755"/>
                      </a:lnTo>
                      <a:lnTo>
                        <a:pt x="7192" y="3760"/>
                      </a:lnTo>
                      <a:lnTo>
                        <a:pt x="7197" y="3769"/>
                      </a:lnTo>
                      <a:lnTo>
                        <a:pt x="7197" y="3786"/>
                      </a:lnTo>
                      <a:lnTo>
                        <a:pt x="7186" y="3811"/>
                      </a:lnTo>
                      <a:lnTo>
                        <a:pt x="7188" y="3822"/>
                      </a:lnTo>
                      <a:lnTo>
                        <a:pt x="7184" y="3832"/>
                      </a:lnTo>
                      <a:lnTo>
                        <a:pt x="7172" y="3851"/>
                      </a:lnTo>
                      <a:lnTo>
                        <a:pt x="7159" y="3881"/>
                      </a:lnTo>
                      <a:lnTo>
                        <a:pt x="7145" y="3905"/>
                      </a:lnTo>
                      <a:lnTo>
                        <a:pt x="7136" y="3920"/>
                      </a:lnTo>
                      <a:lnTo>
                        <a:pt x="7129" y="3936"/>
                      </a:lnTo>
                      <a:lnTo>
                        <a:pt x="7122" y="3947"/>
                      </a:lnTo>
                      <a:lnTo>
                        <a:pt x="7111" y="3961"/>
                      </a:lnTo>
                      <a:lnTo>
                        <a:pt x="7105" y="3973"/>
                      </a:lnTo>
                      <a:lnTo>
                        <a:pt x="7105" y="3984"/>
                      </a:lnTo>
                      <a:lnTo>
                        <a:pt x="7100" y="3992"/>
                      </a:lnTo>
                      <a:lnTo>
                        <a:pt x="7083" y="4007"/>
                      </a:lnTo>
                      <a:lnTo>
                        <a:pt x="7059" y="4025"/>
                      </a:lnTo>
                      <a:lnTo>
                        <a:pt x="7050" y="4028"/>
                      </a:lnTo>
                      <a:lnTo>
                        <a:pt x="7024" y="4025"/>
                      </a:lnTo>
                      <a:lnTo>
                        <a:pt x="7016" y="4030"/>
                      </a:lnTo>
                      <a:lnTo>
                        <a:pt x="7003" y="4052"/>
                      </a:lnTo>
                      <a:lnTo>
                        <a:pt x="6996" y="4059"/>
                      </a:lnTo>
                      <a:lnTo>
                        <a:pt x="6987" y="4067"/>
                      </a:lnTo>
                      <a:lnTo>
                        <a:pt x="6965" y="4085"/>
                      </a:lnTo>
                      <a:lnTo>
                        <a:pt x="6952" y="4099"/>
                      </a:lnTo>
                      <a:lnTo>
                        <a:pt x="6936" y="4130"/>
                      </a:lnTo>
                      <a:lnTo>
                        <a:pt x="6926" y="4143"/>
                      </a:lnTo>
                      <a:lnTo>
                        <a:pt x="6915" y="4155"/>
                      </a:lnTo>
                      <a:lnTo>
                        <a:pt x="6904" y="4165"/>
                      </a:lnTo>
                      <a:lnTo>
                        <a:pt x="6892" y="4174"/>
                      </a:lnTo>
                      <a:lnTo>
                        <a:pt x="6884" y="4181"/>
                      </a:lnTo>
                      <a:lnTo>
                        <a:pt x="6880" y="4187"/>
                      </a:lnTo>
                      <a:lnTo>
                        <a:pt x="6871" y="4206"/>
                      </a:lnTo>
                      <a:lnTo>
                        <a:pt x="6855" y="4229"/>
                      </a:lnTo>
                      <a:lnTo>
                        <a:pt x="6845" y="4229"/>
                      </a:lnTo>
                      <a:lnTo>
                        <a:pt x="6842" y="4226"/>
                      </a:lnTo>
                      <a:lnTo>
                        <a:pt x="6832" y="4220"/>
                      </a:lnTo>
                      <a:lnTo>
                        <a:pt x="6824" y="4221"/>
                      </a:lnTo>
                      <a:lnTo>
                        <a:pt x="6813" y="4230"/>
                      </a:lnTo>
                      <a:lnTo>
                        <a:pt x="6801" y="4236"/>
                      </a:lnTo>
                      <a:lnTo>
                        <a:pt x="6790" y="4243"/>
                      </a:lnTo>
                      <a:lnTo>
                        <a:pt x="6775" y="4247"/>
                      </a:lnTo>
                      <a:lnTo>
                        <a:pt x="6765" y="4240"/>
                      </a:lnTo>
                      <a:lnTo>
                        <a:pt x="6755" y="4237"/>
                      </a:lnTo>
                      <a:lnTo>
                        <a:pt x="6744" y="4235"/>
                      </a:lnTo>
                      <a:lnTo>
                        <a:pt x="6744" y="4238"/>
                      </a:lnTo>
                      <a:lnTo>
                        <a:pt x="6750" y="4247"/>
                      </a:lnTo>
                      <a:lnTo>
                        <a:pt x="6762" y="4258"/>
                      </a:lnTo>
                      <a:lnTo>
                        <a:pt x="6770" y="4262"/>
                      </a:lnTo>
                      <a:cubicBezTo>
                        <a:pt x="6770" y="4263"/>
                        <a:pt x="6771" y="4265"/>
                        <a:pt x="6772" y="4266"/>
                      </a:cubicBezTo>
                      <a:lnTo>
                        <a:pt x="6769" y="4272"/>
                      </a:lnTo>
                      <a:lnTo>
                        <a:pt x="6762" y="4280"/>
                      </a:lnTo>
                      <a:lnTo>
                        <a:pt x="6744" y="4296"/>
                      </a:lnTo>
                      <a:lnTo>
                        <a:pt x="6737" y="4303"/>
                      </a:lnTo>
                      <a:lnTo>
                        <a:pt x="6728" y="4311"/>
                      </a:lnTo>
                      <a:lnTo>
                        <a:pt x="6725" y="4313"/>
                      </a:lnTo>
                      <a:lnTo>
                        <a:pt x="6721" y="4315"/>
                      </a:lnTo>
                      <a:lnTo>
                        <a:pt x="6714" y="4323"/>
                      </a:lnTo>
                      <a:lnTo>
                        <a:pt x="6701" y="4334"/>
                      </a:lnTo>
                      <a:lnTo>
                        <a:pt x="6685" y="4344"/>
                      </a:lnTo>
                      <a:lnTo>
                        <a:pt x="6682" y="4342"/>
                      </a:lnTo>
                      <a:lnTo>
                        <a:pt x="6683" y="4338"/>
                      </a:lnTo>
                      <a:lnTo>
                        <a:pt x="6661" y="4346"/>
                      </a:lnTo>
                      <a:lnTo>
                        <a:pt x="6650" y="4350"/>
                      </a:lnTo>
                      <a:lnTo>
                        <a:pt x="6642" y="4353"/>
                      </a:lnTo>
                      <a:lnTo>
                        <a:pt x="6634" y="4357"/>
                      </a:lnTo>
                      <a:lnTo>
                        <a:pt x="6631" y="4365"/>
                      </a:lnTo>
                      <a:lnTo>
                        <a:pt x="6626" y="4375"/>
                      </a:lnTo>
                      <a:lnTo>
                        <a:pt x="6618" y="4385"/>
                      </a:lnTo>
                      <a:lnTo>
                        <a:pt x="6612" y="4390"/>
                      </a:lnTo>
                      <a:lnTo>
                        <a:pt x="6602" y="4396"/>
                      </a:lnTo>
                      <a:lnTo>
                        <a:pt x="6607" y="4399"/>
                      </a:lnTo>
                      <a:lnTo>
                        <a:pt x="6624" y="4400"/>
                      </a:lnTo>
                      <a:lnTo>
                        <a:pt x="6613" y="4414"/>
                      </a:lnTo>
                      <a:lnTo>
                        <a:pt x="6598" y="4424"/>
                      </a:lnTo>
                      <a:lnTo>
                        <a:pt x="6583" y="4433"/>
                      </a:lnTo>
                      <a:lnTo>
                        <a:pt x="6569" y="4438"/>
                      </a:lnTo>
                      <a:lnTo>
                        <a:pt x="6558" y="4439"/>
                      </a:lnTo>
                      <a:lnTo>
                        <a:pt x="6550" y="4435"/>
                      </a:lnTo>
                      <a:lnTo>
                        <a:pt x="6542" y="4434"/>
                      </a:lnTo>
                      <a:cubicBezTo>
                        <a:pt x="6537" y="4436"/>
                        <a:pt x="6534" y="4438"/>
                        <a:pt x="6529" y="4441"/>
                      </a:cubicBezTo>
                      <a:lnTo>
                        <a:pt x="6519" y="4448"/>
                      </a:lnTo>
                      <a:lnTo>
                        <a:pt x="6516" y="4451"/>
                      </a:lnTo>
                      <a:lnTo>
                        <a:pt x="6517" y="4457"/>
                      </a:lnTo>
                      <a:lnTo>
                        <a:pt x="6513" y="4463"/>
                      </a:lnTo>
                      <a:lnTo>
                        <a:pt x="6514" y="4468"/>
                      </a:lnTo>
                      <a:lnTo>
                        <a:pt x="6510" y="4476"/>
                      </a:lnTo>
                      <a:lnTo>
                        <a:pt x="6513" y="4479"/>
                      </a:lnTo>
                      <a:lnTo>
                        <a:pt x="6519" y="4480"/>
                      </a:lnTo>
                      <a:lnTo>
                        <a:pt x="6533" y="4476"/>
                      </a:lnTo>
                      <a:lnTo>
                        <a:pt x="6526" y="4491"/>
                      </a:lnTo>
                      <a:lnTo>
                        <a:pt x="6517" y="4503"/>
                      </a:lnTo>
                      <a:lnTo>
                        <a:pt x="6508" y="4510"/>
                      </a:lnTo>
                      <a:lnTo>
                        <a:pt x="6499" y="4514"/>
                      </a:lnTo>
                      <a:cubicBezTo>
                        <a:pt x="6496" y="4516"/>
                        <a:pt x="6493" y="4518"/>
                        <a:pt x="6490" y="4519"/>
                      </a:cubicBezTo>
                      <a:lnTo>
                        <a:pt x="6482" y="4526"/>
                      </a:lnTo>
                      <a:lnTo>
                        <a:pt x="6471" y="4532"/>
                      </a:lnTo>
                      <a:lnTo>
                        <a:pt x="6457" y="4538"/>
                      </a:lnTo>
                      <a:lnTo>
                        <a:pt x="6438" y="4540"/>
                      </a:lnTo>
                      <a:lnTo>
                        <a:pt x="6427" y="4539"/>
                      </a:lnTo>
                      <a:lnTo>
                        <a:pt x="6418" y="4540"/>
                      </a:lnTo>
                      <a:lnTo>
                        <a:pt x="6413" y="4523"/>
                      </a:lnTo>
                      <a:lnTo>
                        <a:pt x="6399" y="4522"/>
                      </a:lnTo>
                      <a:lnTo>
                        <a:pt x="6396" y="4526"/>
                      </a:lnTo>
                      <a:lnTo>
                        <a:pt x="6395" y="4535"/>
                      </a:lnTo>
                      <a:lnTo>
                        <a:pt x="6384" y="4550"/>
                      </a:lnTo>
                      <a:lnTo>
                        <a:pt x="6372" y="4552"/>
                      </a:lnTo>
                      <a:lnTo>
                        <a:pt x="6370" y="4540"/>
                      </a:lnTo>
                      <a:lnTo>
                        <a:pt x="6365" y="4540"/>
                      </a:lnTo>
                      <a:lnTo>
                        <a:pt x="6347" y="4549"/>
                      </a:lnTo>
                      <a:lnTo>
                        <a:pt x="6340" y="4558"/>
                      </a:lnTo>
                      <a:lnTo>
                        <a:pt x="6350" y="4568"/>
                      </a:lnTo>
                      <a:lnTo>
                        <a:pt x="6400" y="4564"/>
                      </a:lnTo>
                      <a:lnTo>
                        <a:pt x="6399" y="4569"/>
                      </a:lnTo>
                      <a:cubicBezTo>
                        <a:pt x="6397" y="4570"/>
                        <a:pt x="6395" y="4572"/>
                        <a:pt x="6393" y="4573"/>
                      </a:cubicBezTo>
                      <a:lnTo>
                        <a:pt x="6386" y="4575"/>
                      </a:lnTo>
                      <a:lnTo>
                        <a:pt x="6372" y="4577"/>
                      </a:lnTo>
                      <a:lnTo>
                        <a:pt x="6331" y="4581"/>
                      </a:lnTo>
                      <a:lnTo>
                        <a:pt x="6295" y="4593"/>
                      </a:lnTo>
                      <a:lnTo>
                        <a:pt x="6252" y="4613"/>
                      </a:lnTo>
                      <a:lnTo>
                        <a:pt x="6245" y="4612"/>
                      </a:lnTo>
                      <a:lnTo>
                        <a:pt x="6234" y="4617"/>
                      </a:lnTo>
                      <a:cubicBezTo>
                        <a:pt x="6229" y="4620"/>
                        <a:pt x="6224" y="4622"/>
                        <a:pt x="6220" y="4625"/>
                      </a:cubicBezTo>
                      <a:lnTo>
                        <a:pt x="6206" y="4638"/>
                      </a:lnTo>
                      <a:lnTo>
                        <a:pt x="6192" y="4656"/>
                      </a:lnTo>
                      <a:lnTo>
                        <a:pt x="6185" y="4668"/>
                      </a:lnTo>
                      <a:lnTo>
                        <a:pt x="6187" y="4685"/>
                      </a:lnTo>
                      <a:lnTo>
                        <a:pt x="6186" y="4701"/>
                      </a:lnTo>
                      <a:lnTo>
                        <a:pt x="6187" y="4709"/>
                      </a:lnTo>
                      <a:lnTo>
                        <a:pt x="6199" y="4726"/>
                      </a:lnTo>
                      <a:lnTo>
                        <a:pt x="6210" y="4729"/>
                      </a:lnTo>
                      <a:cubicBezTo>
                        <a:pt x="6211" y="4730"/>
                        <a:pt x="6211" y="4731"/>
                        <a:pt x="6211" y="4733"/>
                      </a:cubicBezTo>
                      <a:lnTo>
                        <a:pt x="6223" y="4734"/>
                      </a:lnTo>
                      <a:lnTo>
                        <a:pt x="6239" y="4728"/>
                      </a:lnTo>
                      <a:lnTo>
                        <a:pt x="6252" y="4717"/>
                      </a:lnTo>
                      <a:lnTo>
                        <a:pt x="6264" y="4704"/>
                      </a:lnTo>
                      <a:lnTo>
                        <a:pt x="6264" y="4708"/>
                      </a:lnTo>
                      <a:lnTo>
                        <a:pt x="6263" y="4713"/>
                      </a:lnTo>
                      <a:lnTo>
                        <a:pt x="6273" y="4715"/>
                      </a:lnTo>
                      <a:lnTo>
                        <a:pt x="6282" y="4710"/>
                      </a:lnTo>
                      <a:lnTo>
                        <a:pt x="6291" y="4707"/>
                      </a:lnTo>
                      <a:lnTo>
                        <a:pt x="6306" y="4708"/>
                      </a:lnTo>
                      <a:lnTo>
                        <a:pt x="6317" y="4706"/>
                      </a:lnTo>
                      <a:lnTo>
                        <a:pt x="6327" y="4702"/>
                      </a:lnTo>
                      <a:lnTo>
                        <a:pt x="6343" y="4688"/>
                      </a:lnTo>
                      <a:lnTo>
                        <a:pt x="6356" y="4672"/>
                      </a:lnTo>
                      <a:lnTo>
                        <a:pt x="6361" y="4665"/>
                      </a:lnTo>
                      <a:lnTo>
                        <a:pt x="6370" y="4653"/>
                      </a:lnTo>
                      <a:lnTo>
                        <a:pt x="6379" y="4645"/>
                      </a:lnTo>
                      <a:lnTo>
                        <a:pt x="6391" y="4636"/>
                      </a:lnTo>
                      <a:lnTo>
                        <a:pt x="6400" y="4628"/>
                      </a:lnTo>
                      <a:lnTo>
                        <a:pt x="6406" y="4622"/>
                      </a:lnTo>
                      <a:lnTo>
                        <a:pt x="6412" y="4620"/>
                      </a:lnTo>
                      <a:lnTo>
                        <a:pt x="6422" y="4630"/>
                      </a:lnTo>
                      <a:lnTo>
                        <a:pt x="6418" y="4630"/>
                      </a:lnTo>
                      <a:lnTo>
                        <a:pt x="6411" y="4628"/>
                      </a:lnTo>
                      <a:lnTo>
                        <a:pt x="6403" y="4631"/>
                      </a:lnTo>
                      <a:lnTo>
                        <a:pt x="6377" y="4655"/>
                      </a:lnTo>
                      <a:lnTo>
                        <a:pt x="6371" y="4662"/>
                      </a:lnTo>
                      <a:lnTo>
                        <a:pt x="6367" y="4668"/>
                      </a:lnTo>
                      <a:lnTo>
                        <a:pt x="6350" y="4689"/>
                      </a:lnTo>
                      <a:lnTo>
                        <a:pt x="6338" y="4700"/>
                      </a:lnTo>
                      <a:lnTo>
                        <a:pt x="6325" y="4710"/>
                      </a:lnTo>
                      <a:lnTo>
                        <a:pt x="6313" y="4717"/>
                      </a:lnTo>
                      <a:lnTo>
                        <a:pt x="6308" y="4722"/>
                      </a:lnTo>
                      <a:lnTo>
                        <a:pt x="6316" y="4729"/>
                      </a:lnTo>
                      <a:lnTo>
                        <a:pt x="6309" y="4733"/>
                      </a:lnTo>
                      <a:lnTo>
                        <a:pt x="6293" y="4737"/>
                      </a:lnTo>
                      <a:lnTo>
                        <a:pt x="6286" y="4737"/>
                      </a:lnTo>
                      <a:lnTo>
                        <a:pt x="6273" y="4735"/>
                      </a:lnTo>
                      <a:lnTo>
                        <a:pt x="6266" y="4740"/>
                      </a:lnTo>
                      <a:lnTo>
                        <a:pt x="6261" y="4745"/>
                      </a:lnTo>
                      <a:lnTo>
                        <a:pt x="6257" y="4758"/>
                      </a:lnTo>
                      <a:lnTo>
                        <a:pt x="6259" y="4764"/>
                      </a:lnTo>
                      <a:lnTo>
                        <a:pt x="6279" y="4768"/>
                      </a:lnTo>
                      <a:lnTo>
                        <a:pt x="6297" y="4769"/>
                      </a:lnTo>
                      <a:lnTo>
                        <a:pt x="6300" y="4772"/>
                      </a:lnTo>
                      <a:lnTo>
                        <a:pt x="6303" y="4801"/>
                      </a:lnTo>
                      <a:lnTo>
                        <a:pt x="6307" y="4805"/>
                      </a:lnTo>
                      <a:lnTo>
                        <a:pt x="6318" y="4809"/>
                      </a:lnTo>
                      <a:lnTo>
                        <a:pt x="6325" y="4814"/>
                      </a:lnTo>
                      <a:lnTo>
                        <a:pt x="6322" y="4816"/>
                      </a:lnTo>
                      <a:lnTo>
                        <a:pt x="6302" y="4816"/>
                      </a:lnTo>
                      <a:lnTo>
                        <a:pt x="6262" y="4791"/>
                      </a:lnTo>
                      <a:lnTo>
                        <a:pt x="6249" y="4789"/>
                      </a:lnTo>
                      <a:lnTo>
                        <a:pt x="6239" y="4793"/>
                      </a:lnTo>
                      <a:lnTo>
                        <a:pt x="6229" y="4795"/>
                      </a:lnTo>
                      <a:lnTo>
                        <a:pt x="6223" y="4793"/>
                      </a:lnTo>
                      <a:lnTo>
                        <a:pt x="6214" y="4797"/>
                      </a:lnTo>
                      <a:lnTo>
                        <a:pt x="6189" y="4821"/>
                      </a:lnTo>
                      <a:lnTo>
                        <a:pt x="6190" y="4828"/>
                      </a:lnTo>
                      <a:lnTo>
                        <a:pt x="6195" y="4833"/>
                      </a:lnTo>
                      <a:lnTo>
                        <a:pt x="6205" y="4842"/>
                      </a:lnTo>
                      <a:lnTo>
                        <a:pt x="6207" y="4849"/>
                      </a:lnTo>
                      <a:lnTo>
                        <a:pt x="6203" y="4865"/>
                      </a:lnTo>
                      <a:lnTo>
                        <a:pt x="6202" y="4877"/>
                      </a:lnTo>
                      <a:lnTo>
                        <a:pt x="6211" y="4890"/>
                      </a:lnTo>
                      <a:lnTo>
                        <a:pt x="6220" y="4913"/>
                      </a:lnTo>
                      <a:lnTo>
                        <a:pt x="6210" y="4933"/>
                      </a:lnTo>
                      <a:lnTo>
                        <a:pt x="6206" y="4947"/>
                      </a:lnTo>
                      <a:lnTo>
                        <a:pt x="6203" y="4949"/>
                      </a:lnTo>
                      <a:lnTo>
                        <a:pt x="6197" y="4945"/>
                      </a:lnTo>
                      <a:lnTo>
                        <a:pt x="6195" y="4938"/>
                      </a:lnTo>
                      <a:lnTo>
                        <a:pt x="6195" y="4919"/>
                      </a:lnTo>
                      <a:lnTo>
                        <a:pt x="6192" y="4912"/>
                      </a:lnTo>
                      <a:lnTo>
                        <a:pt x="6187" y="4907"/>
                      </a:lnTo>
                      <a:lnTo>
                        <a:pt x="6184" y="4911"/>
                      </a:lnTo>
                      <a:lnTo>
                        <a:pt x="6177" y="4935"/>
                      </a:lnTo>
                      <a:lnTo>
                        <a:pt x="6175" y="4942"/>
                      </a:lnTo>
                      <a:lnTo>
                        <a:pt x="6170" y="4956"/>
                      </a:lnTo>
                      <a:lnTo>
                        <a:pt x="6152" y="4966"/>
                      </a:lnTo>
                      <a:lnTo>
                        <a:pt x="6146" y="4968"/>
                      </a:lnTo>
                      <a:lnTo>
                        <a:pt x="6134" y="4975"/>
                      </a:lnTo>
                      <a:lnTo>
                        <a:pt x="6115" y="4989"/>
                      </a:lnTo>
                      <a:lnTo>
                        <a:pt x="6107" y="5005"/>
                      </a:lnTo>
                      <a:lnTo>
                        <a:pt x="6099" y="5029"/>
                      </a:lnTo>
                      <a:lnTo>
                        <a:pt x="6102" y="5042"/>
                      </a:lnTo>
                      <a:lnTo>
                        <a:pt x="6100" y="5048"/>
                      </a:lnTo>
                      <a:lnTo>
                        <a:pt x="6096" y="5050"/>
                      </a:lnTo>
                      <a:lnTo>
                        <a:pt x="6084" y="5044"/>
                      </a:lnTo>
                      <a:cubicBezTo>
                        <a:pt x="6083" y="5043"/>
                        <a:pt x="6082" y="5042"/>
                        <a:pt x="6082" y="5040"/>
                      </a:cubicBezTo>
                      <a:lnTo>
                        <a:pt x="6081" y="5007"/>
                      </a:lnTo>
                      <a:lnTo>
                        <a:pt x="6080" y="4999"/>
                      </a:lnTo>
                      <a:lnTo>
                        <a:pt x="6085" y="4977"/>
                      </a:lnTo>
                      <a:lnTo>
                        <a:pt x="6105" y="4919"/>
                      </a:lnTo>
                      <a:lnTo>
                        <a:pt x="6107" y="4902"/>
                      </a:lnTo>
                      <a:lnTo>
                        <a:pt x="6107" y="4890"/>
                      </a:lnTo>
                      <a:lnTo>
                        <a:pt x="6103" y="4872"/>
                      </a:lnTo>
                      <a:lnTo>
                        <a:pt x="6094" y="4858"/>
                      </a:lnTo>
                      <a:lnTo>
                        <a:pt x="6092" y="4850"/>
                      </a:lnTo>
                      <a:lnTo>
                        <a:pt x="6094" y="4836"/>
                      </a:lnTo>
                      <a:lnTo>
                        <a:pt x="6092" y="4826"/>
                      </a:lnTo>
                      <a:lnTo>
                        <a:pt x="6087" y="4809"/>
                      </a:lnTo>
                      <a:lnTo>
                        <a:pt x="6076" y="4803"/>
                      </a:lnTo>
                      <a:lnTo>
                        <a:pt x="6066" y="4803"/>
                      </a:lnTo>
                      <a:lnTo>
                        <a:pt x="6053" y="4805"/>
                      </a:lnTo>
                      <a:lnTo>
                        <a:pt x="6046" y="4812"/>
                      </a:lnTo>
                      <a:lnTo>
                        <a:pt x="6032" y="4832"/>
                      </a:lnTo>
                      <a:lnTo>
                        <a:pt x="6016" y="4857"/>
                      </a:lnTo>
                      <a:lnTo>
                        <a:pt x="6010" y="4869"/>
                      </a:lnTo>
                      <a:lnTo>
                        <a:pt x="6009" y="4887"/>
                      </a:lnTo>
                      <a:lnTo>
                        <a:pt x="6012" y="4914"/>
                      </a:lnTo>
                      <a:lnTo>
                        <a:pt x="6011" y="4939"/>
                      </a:lnTo>
                      <a:lnTo>
                        <a:pt x="6005" y="4962"/>
                      </a:lnTo>
                      <a:lnTo>
                        <a:pt x="5998" y="4980"/>
                      </a:lnTo>
                      <a:lnTo>
                        <a:pt x="5986" y="5006"/>
                      </a:lnTo>
                      <a:lnTo>
                        <a:pt x="5984" y="5013"/>
                      </a:lnTo>
                      <a:lnTo>
                        <a:pt x="5992" y="5056"/>
                      </a:lnTo>
                      <a:lnTo>
                        <a:pt x="5991" y="5063"/>
                      </a:lnTo>
                      <a:lnTo>
                        <a:pt x="5994" y="5067"/>
                      </a:lnTo>
                      <a:lnTo>
                        <a:pt x="6013" y="5071"/>
                      </a:lnTo>
                      <a:lnTo>
                        <a:pt x="6016" y="5075"/>
                      </a:lnTo>
                      <a:lnTo>
                        <a:pt x="6017" y="5085"/>
                      </a:lnTo>
                      <a:lnTo>
                        <a:pt x="6015" y="5099"/>
                      </a:lnTo>
                      <a:lnTo>
                        <a:pt x="6023" y="5107"/>
                      </a:lnTo>
                      <a:lnTo>
                        <a:pt x="6033" y="5114"/>
                      </a:lnTo>
                      <a:lnTo>
                        <a:pt x="6034" y="5121"/>
                      </a:lnTo>
                      <a:lnTo>
                        <a:pt x="6033" y="5124"/>
                      </a:lnTo>
                      <a:lnTo>
                        <a:pt x="6027" y="5125"/>
                      </a:lnTo>
                      <a:lnTo>
                        <a:pt x="6018" y="5122"/>
                      </a:lnTo>
                      <a:lnTo>
                        <a:pt x="6010" y="5124"/>
                      </a:lnTo>
                      <a:lnTo>
                        <a:pt x="5994" y="5149"/>
                      </a:lnTo>
                      <a:lnTo>
                        <a:pt x="5989" y="5152"/>
                      </a:lnTo>
                      <a:lnTo>
                        <a:pt x="5980" y="5151"/>
                      </a:lnTo>
                      <a:lnTo>
                        <a:pt x="5964" y="5142"/>
                      </a:lnTo>
                      <a:lnTo>
                        <a:pt x="5949" y="5147"/>
                      </a:lnTo>
                      <a:lnTo>
                        <a:pt x="5937" y="5155"/>
                      </a:lnTo>
                      <a:lnTo>
                        <a:pt x="5911" y="5169"/>
                      </a:lnTo>
                      <a:lnTo>
                        <a:pt x="5899" y="5177"/>
                      </a:lnTo>
                      <a:lnTo>
                        <a:pt x="5867" y="5187"/>
                      </a:lnTo>
                      <a:lnTo>
                        <a:pt x="5855" y="5195"/>
                      </a:lnTo>
                      <a:lnTo>
                        <a:pt x="5860" y="5208"/>
                      </a:lnTo>
                      <a:lnTo>
                        <a:pt x="5871" y="5214"/>
                      </a:lnTo>
                      <a:lnTo>
                        <a:pt x="5878" y="5219"/>
                      </a:lnTo>
                      <a:lnTo>
                        <a:pt x="5873" y="5230"/>
                      </a:lnTo>
                      <a:lnTo>
                        <a:pt x="5874" y="5242"/>
                      </a:lnTo>
                      <a:cubicBezTo>
                        <a:pt x="5873" y="5242"/>
                        <a:pt x="5872" y="5243"/>
                        <a:pt x="5871" y="5244"/>
                      </a:cubicBezTo>
                      <a:lnTo>
                        <a:pt x="5862" y="5244"/>
                      </a:lnTo>
                      <a:lnTo>
                        <a:pt x="5845" y="5224"/>
                      </a:lnTo>
                      <a:lnTo>
                        <a:pt x="5839" y="5206"/>
                      </a:lnTo>
                      <a:lnTo>
                        <a:pt x="5830" y="5210"/>
                      </a:lnTo>
                      <a:lnTo>
                        <a:pt x="5801" y="5229"/>
                      </a:lnTo>
                      <a:lnTo>
                        <a:pt x="5761" y="5252"/>
                      </a:lnTo>
                      <a:cubicBezTo>
                        <a:pt x="5762" y="5253"/>
                        <a:pt x="5762" y="5255"/>
                        <a:pt x="5763" y="5257"/>
                      </a:cubicBezTo>
                      <a:lnTo>
                        <a:pt x="5771" y="5262"/>
                      </a:lnTo>
                      <a:lnTo>
                        <a:pt x="5789" y="5265"/>
                      </a:lnTo>
                      <a:lnTo>
                        <a:pt x="5784" y="5269"/>
                      </a:lnTo>
                      <a:lnTo>
                        <a:pt x="5759" y="5277"/>
                      </a:lnTo>
                      <a:lnTo>
                        <a:pt x="5744" y="5279"/>
                      </a:lnTo>
                      <a:lnTo>
                        <a:pt x="5738" y="5278"/>
                      </a:lnTo>
                      <a:lnTo>
                        <a:pt x="5717" y="5265"/>
                      </a:lnTo>
                      <a:lnTo>
                        <a:pt x="5711" y="5258"/>
                      </a:lnTo>
                      <a:lnTo>
                        <a:pt x="5709" y="5248"/>
                      </a:lnTo>
                      <a:lnTo>
                        <a:pt x="5722" y="5197"/>
                      </a:lnTo>
                      <a:lnTo>
                        <a:pt x="5714" y="5179"/>
                      </a:lnTo>
                      <a:lnTo>
                        <a:pt x="5697" y="5169"/>
                      </a:lnTo>
                      <a:lnTo>
                        <a:pt x="5684" y="5167"/>
                      </a:lnTo>
                      <a:lnTo>
                        <a:pt x="5642" y="5184"/>
                      </a:lnTo>
                      <a:lnTo>
                        <a:pt x="5627" y="5184"/>
                      </a:lnTo>
                      <a:lnTo>
                        <a:pt x="5615" y="5190"/>
                      </a:lnTo>
                      <a:lnTo>
                        <a:pt x="5617" y="5195"/>
                      </a:lnTo>
                      <a:lnTo>
                        <a:pt x="5622" y="5201"/>
                      </a:lnTo>
                      <a:lnTo>
                        <a:pt x="5635" y="5223"/>
                      </a:lnTo>
                      <a:lnTo>
                        <a:pt x="5630" y="5229"/>
                      </a:lnTo>
                      <a:lnTo>
                        <a:pt x="5628" y="5234"/>
                      </a:lnTo>
                      <a:lnTo>
                        <a:pt x="5629" y="5258"/>
                      </a:lnTo>
                      <a:lnTo>
                        <a:pt x="5635" y="5268"/>
                      </a:lnTo>
                      <a:lnTo>
                        <a:pt x="5653" y="5287"/>
                      </a:lnTo>
                      <a:lnTo>
                        <a:pt x="5662" y="5294"/>
                      </a:lnTo>
                      <a:lnTo>
                        <a:pt x="5684" y="5291"/>
                      </a:lnTo>
                      <a:lnTo>
                        <a:pt x="5688" y="5288"/>
                      </a:lnTo>
                      <a:lnTo>
                        <a:pt x="5690" y="5287"/>
                      </a:lnTo>
                      <a:lnTo>
                        <a:pt x="5699" y="5294"/>
                      </a:lnTo>
                      <a:lnTo>
                        <a:pt x="5703" y="5298"/>
                      </a:lnTo>
                      <a:lnTo>
                        <a:pt x="5697" y="5305"/>
                      </a:lnTo>
                      <a:lnTo>
                        <a:pt x="5685" y="5311"/>
                      </a:lnTo>
                      <a:lnTo>
                        <a:pt x="5665" y="5316"/>
                      </a:lnTo>
                      <a:lnTo>
                        <a:pt x="5660" y="5316"/>
                      </a:lnTo>
                      <a:lnTo>
                        <a:pt x="5655" y="5318"/>
                      </a:lnTo>
                      <a:lnTo>
                        <a:pt x="5645" y="5324"/>
                      </a:lnTo>
                      <a:lnTo>
                        <a:pt x="5638" y="5326"/>
                      </a:lnTo>
                      <a:lnTo>
                        <a:pt x="5630" y="5328"/>
                      </a:lnTo>
                      <a:lnTo>
                        <a:pt x="5623" y="5326"/>
                      </a:lnTo>
                      <a:lnTo>
                        <a:pt x="5618" y="5316"/>
                      </a:lnTo>
                      <a:lnTo>
                        <a:pt x="5613" y="5297"/>
                      </a:lnTo>
                      <a:lnTo>
                        <a:pt x="5615" y="5265"/>
                      </a:lnTo>
                      <a:lnTo>
                        <a:pt x="5612" y="5231"/>
                      </a:lnTo>
                      <a:lnTo>
                        <a:pt x="5610" y="5220"/>
                      </a:lnTo>
                      <a:lnTo>
                        <a:pt x="5605" y="5215"/>
                      </a:lnTo>
                      <a:lnTo>
                        <a:pt x="5586" y="5223"/>
                      </a:lnTo>
                      <a:lnTo>
                        <a:pt x="5555" y="5235"/>
                      </a:lnTo>
                      <a:lnTo>
                        <a:pt x="5524" y="5239"/>
                      </a:lnTo>
                      <a:lnTo>
                        <a:pt x="5510" y="5247"/>
                      </a:lnTo>
                      <a:cubicBezTo>
                        <a:pt x="5507" y="5249"/>
                        <a:pt x="5504" y="5251"/>
                        <a:pt x="5501" y="5254"/>
                      </a:cubicBezTo>
                      <a:lnTo>
                        <a:pt x="5491" y="5258"/>
                      </a:lnTo>
                      <a:lnTo>
                        <a:pt x="5467" y="5269"/>
                      </a:lnTo>
                      <a:lnTo>
                        <a:pt x="5468" y="5279"/>
                      </a:lnTo>
                      <a:lnTo>
                        <a:pt x="5481" y="5285"/>
                      </a:lnTo>
                      <a:lnTo>
                        <a:pt x="5527" y="5286"/>
                      </a:lnTo>
                      <a:lnTo>
                        <a:pt x="5533" y="5289"/>
                      </a:lnTo>
                      <a:lnTo>
                        <a:pt x="5543" y="5299"/>
                      </a:lnTo>
                      <a:lnTo>
                        <a:pt x="5551" y="5303"/>
                      </a:lnTo>
                      <a:lnTo>
                        <a:pt x="5561" y="5313"/>
                      </a:lnTo>
                      <a:lnTo>
                        <a:pt x="5558" y="5335"/>
                      </a:lnTo>
                      <a:lnTo>
                        <a:pt x="5559" y="5346"/>
                      </a:lnTo>
                      <a:lnTo>
                        <a:pt x="5561" y="5361"/>
                      </a:lnTo>
                      <a:lnTo>
                        <a:pt x="5574" y="5378"/>
                      </a:lnTo>
                      <a:lnTo>
                        <a:pt x="5583" y="5380"/>
                      </a:lnTo>
                      <a:lnTo>
                        <a:pt x="5598" y="5398"/>
                      </a:lnTo>
                      <a:lnTo>
                        <a:pt x="5597" y="5406"/>
                      </a:lnTo>
                      <a:lnTo>
                        <a:pt x="5584" y="5402"/>
                      </a:lnTo>
                      <a:lnTo>
                        <a:pt x="5579" y="5396"/>
                      </a:lnTo>
                      <a:lnTo>
                        <a:pt x="5571" y="5402"/>
                      </a:lnTo>
                      <a:lnTo>
                        <a:pt x="5564" y="5451"/>
                      </a:lnTo>
                      <a:lnTo>
                        <a:pt x="5559" y="5458"/>
                      </a:lnTo>
                      <a:lnTo>
                        <a:pt x="5553" y="5455"/>
                      </a:lnTo>
                      <a:lnTo>
                        <a:pt x="5561" y="5409"/>
                      </a:lnTo>
                      <a:lnTo>
                        <a:pt x="5558" y="5389"/>
                      </a:lnTo>
                      <a:lnTo>
                        <a:pt x="5547" y="5379"/>
                      </a:lnTo>
                      <a:lnTo>
                        <a:pt x="5542" y="5362"/>
                      </a:lnTo>
                      <a:lnTo>
                        <a:pt x="5544" y="5322"/>
                      </a:lnTo>
                      <a:lnTo>
                        <a:pt x="5541" y="5314"/>
                      </a:lnTo>
                      <a:lnTo>
                        <a:pt x="5535" y="5305"/>
                      </a:lnTo>
                      <a:lnTo>
                        <a:pt x="5515" y="5296"/>
                      </a:lnTo>
                      <a:lnTo>
                        <a:pt x="5488" y="5295"/>
                      </a:lnTo>
                      <a:lnTo>
                        <a:pt x="5472" y="5291"/>
                      </a:lnTo>
                      <a:lnTo>
                        <a:pt x="5463" y="5287"/>
                      </a:lnTo>
                      <a:lnTo>
                        <a:pt x="5441" y="5283"/>
                      </a:lnTo>
                      <a:lnTo>
                        <a:pt x="5425" y="5294"/>
                      </a:lnTo>
                      <a:lnTo>
                        <a:pt x="5388" y="5315"/>
                      </a:lnTo>
                      <a:lnTo>
                        <a:pt x="5367" y="5347"/>
                      </a:lnTo>
                      <a:lnTo>
                        <a:pt x="5363" y="5360"/>
                      </a:lnTo>
                      <a:lnTo>
                        <a:pt x="5363" y="5370"/>
                      </a:lnTo>
                      <a:lnTo>
                        <a:pt x="5366" y="5373"/>
                      </a:lnTo>
                      <a:lnTo>
                        <a:pt x="5368" y="5384"/>
                      </a:lnTo>
                      <a:lnTo>
                        <a:pt x="5376" y="5406"/>
                      </a:lnTo>
                      <a:cubicBezTo>
                        <a:pt x="5379" y="5413"/>
                        <a:pt x="5383" y="5420"/>
                        <a:pt x="5387" y="5427"/>
                      </a:cubicBezTo>
                      <a:lnTo>
                        <a:pt x="5389" y="5436"/>
                      </a:lnTo>
                      <a:lnTo>
                        <a:pt x="5388" y="5441"/>
                      </a:lnTo>
                      <a:lnTo>
                        <a:pt x="5382" y="5441"/>
                      </a:lnTo>
                      <a:lnTo>
                        <a:pt x="5379" y="5439"/>
                      </a:lnTo>
                      <a:lnTo>
                        <a:pt x="5376" y="5431"/>
                      </a:lnTo>
                      <a:lnTo>
                        <a:pt x="5358" y="5408"/>
                      </a:lnTo>
                      <a:lnTo>
                        <a:pt x="5343" y="5413"/>
                      </a:lnTo>
                      <a:lnTo>
                        <a:pt x="5334" y="5411"/>
                      </a:lnTo>
                      <a:lnTo>
                        <a:pt x="5315" y="5409"/>
                      </a:lnTo>
                      <a:lnTo>
                        <a:pt x="5309" y="5412"/>
                      </a:lnTo>
                      <a:lnTo>
                        <a:pt x="5302" y="5414"/>
                      </a:lnTo>
                      <a:lnTo>
                        <a:pt x="5286" y="5418"/>
                      </a:lnTo>
                      <a:lnTo>
                        <a:pt x="5267" y="5427"/>
                      </a:lnTo>
                      <a:lnTo>
                        <a:pt x="5255" y="5437"/>
                      </a:lnTo>
                      <a:lnTo>
                        <a:pt x="5243" y="5445"/>
                      </a:lnTo>
                      <a:lnTo>
                        <a:pt x="5222" y="5463"/>
                      </a:lnTo>
                      <a:lnTo>
                        <a:pt x="5222" y="5470"/>
                      </a:lnTo>
                      <a:lnTo>
                        <a:pt x="5229" y="5475"/>
                      </a:lnTo>
                      <a:lnTo>
                        <a:pt x="5241" y="5489"/>
                      </a:lnTo>
                      <a:lnTo>
                        <a:pt x="5248" y="5493"/>
                      </a:lnTo>
                      <a:lnTo>
                        <a:pt x="5259" y="5495"/>
                      </a:lnTo>
                      <a:lnTo>
                        <a:pt x="5271" y="5494"/>
                      </a:lnTo>
                      <a:lnTo>
                        <a:pt x="5286" y="5495"/>
                      </a:lnTo>
                      <a:lnTo>
                        <a:pt x="5310" y="5498"/>
                      </a:lnTo>
                      <a:lnTo>
                        <a:pt x="5373" y="5501"/>
                      </a:lnTo>
                      <a:lnTo>
                        <a:pt x="5389" y="5503"/>
                      </a:lnTo>
                      <a:lnTo>
                        <a:pt x="5414" y="5505"/>
                      </a:lnTo>
                      <a:lnTo>
                        <a:pt x="5425" y="5507"/>
                      </a:lnTo>
                      <a:lnTo>
                        <a:pt x="5425" y="5511"/>
                      </a:lnTo>
                      <a:lnTo>
                        <a:pt x="5416" y="5515"/>
                      </a:lnTo>
                      <a:lnTo>
                        <a:pt x="5389" y="5514"/>
                      </a:lnTo>
                      <a:lnTo>
                        <a:pt x="5375" y="5511"/>
                      </a:lnTo>
                      <a:lnTo>
                        <a:pt x="5365" y="5507"/>
                      </a:lnTo>
                      <a:lnTo>
                        <a:pt x="5358" y="5507"/>
                      </a:lnTo>
                      <a:lnTo>
                        <a:pt x="5350" y="5509"/>
                      </a:lnTo>
                      <a:lnTo>
                        <a:pt x="5332" y="5513"/>
                      </a:lnTo>
                      <a:lnTo>
                        <a:pt x="5322" y="5511"/>
                      </a:lnTo>
                      <a:lnTo>
                        <a:pt x="5312" y="5507"/>
                      </a:lnTo>
                      <a:lnTo>
                        <a:pt x="5293" y="5504"/>
                      </a:lnTo>
                      <a:lnTo>
                        <a:pt x="5243" y="5499"/>
                      </a:lnTo>
                      <a:lnTo>
                        <a:pt x="5216" y="5491"/>
                      </a:lnTo>
                      <a:lnTo>
                        <a:pt x="5210" y="5491"/>
                      </a:lnTo>
                      <a:lnTo>
                        <a:pt x="5210" y="5496"/>
                      </a:lnTo>
                      <a:lnTo>
                        <a:pt x="5203" y="5507"/>
                      </a:lnTo>
                      <a:lnTo>
                        <a:pt x="5203" y="5510"/>
                      </a:lnTo>
                      <a:lnTo>
                        <a:pt x="5207" y="5519"/>
                      </a:lnTo>
                      <a:lnTo>
                        <a:pt x="5167" y="5539"/>
                      </a:lnTo>
                      <a:lnTo>
                        <a:pt x="5139" y="5565"/>
                      </a:lnTo>
                      <a:lnTo>
                        <a:pt x="5137" y="5571"/>
                      </a:lnTo>
                      <a:lnTo>
                        <a:pt x="5140" y="5581"/>
                      </a:lnTo>
                      <a:lnTo>
                        <a:pt x="5151" y="5593"/>
                      </a:lnTo>
                      <a:lnTo>
                        <a:pt x="5137" y="5624"/>
                      </a:lnTo>
                      <a:cubicBezTo>
                        <a:pt x="5139" y="5628"/>
                        <a:pt x="5142" y="5633"/>
                        <a:pt x="5144" y="5637"/>
                      </a:cubicBezTo>
                      <a:lnTo>
                        <a:pt x="5172" y="5642"/>
                      </a:lnTo>
                      <a:lnTo>
                        <a:pt x="5184" y="5643"/>
                      </a:lnTo>
                      <a:lnTo>
                        <a:pt x="5203" y="5640"/>
                      </a:lnTo>
                      <a:lnTo>
                        <a:pt x="5208" y="5641"/>
                      </a:lnTo>
                      <a:lnTo>
                        <a:pt x="5229" y="5653"/>
                      </a:lnTo>
                      <a:lnTo>
                        <a:pt x="5239" y="5668"/>
                      </a:lnTo>
                      <a:lnTo>
                        <a:pt x="5239" y="5674"/>
                      </a:lnTo>
                      <a:cubicBezTo>
                        <a:pt x="5237" y="5675"/>
                        <a:pt x="5236" y="5676"/>
                        <a:pt x="5234" y="5677"/>
                      </a:cubicBezTo>
                      <a:lnTo>
                        <a:pt x="5228" y="5667"/>
                      </a:lnTo>
                      <a:lnTo>
                        <a:pt x="5210" y="5649"/>
                      </a:lnTo>
                      <a:lnTo>
                        <a:pt x="5200" y="5648"/>
                      </a:lnTo>
                      <a:lnTo>
                        <a:pt x="5167" y="5651"/>
                      </a:lnTo>
                      <a:lnTo>
                        <a:pt x="5146" y="5650"/>
                      </a:lnTo>
                      <a:lnTo>
                        <a:pt x="5123" y="5643"/>
                      </a:lnTo>
                      <a:lnTo>
                        <a:pt x="5119" y="5643"/>
                      </a:lnTo>
                      <a:lnTo>
                        <a:pt x="5115" y="5643"/>
                      </a:lnTo>
                      <a:lnTo>
                        <a:pt x="5107" y="5652"/>
                      </a:lnTo>
                      <a:lnTo>
                        <a:pt x="5100" y="5663"/>
                      </a:lnTo>
                      <a:lnTo>
                        <a:pt x="5097" y="5666"/>
                      </a:lnTo>
                      <a:lnTo>
                        <a:pt x="5095" y="5684"/>
                      </a:lnTo>
                      <a:lnTo>
                        <a:pt x="5080" y="5698"/>
                      </a:lnTo>
                      <a:lnTo>
                        <a:pt x="5040" y="5742"/>
                      </a:lnTo>
                      <a:lnTo>
                        <a:pt x="5023" y="5760"/>
                      </a:lnTo>
                      <a:lnTo>
                        <a:pt x="5008" y="5770"/>
                      </a:lnTo>
                      <a:lnTo>
                        <a:pt x="4978" y="5796"/>
                      </a:lnTo>
                      <a:lnTo>
                        <a:pt x="4968" y="5808"/>
                      </a:lnTo>
                      <a:lnTo>
                        <a:pt x="4956" y="5824"/>
                      </a:lnTo>
                      <a:lnTo>
                        <a:pt x="4953" y="5834"/>
                      </a:lnTo>
                      <a:lnTo>
                        <a:pt x="4957" y="5838"/>
                      </a:lnTo>
                      <a:lnTo>
                        <a:pt x="4968" y="5837"/>
                      </a:lnTo>
                      <a:lnTo>
                        <a:pt x="4987" y="5828"/>
                      </a:lnTo>
                      <a:lnTo>
                        <a:pt x="5022" y="5818"/>
                      </a:lnTo>
                      <a:lnTo>
                        <a:pt x="5037" y="5813"/>
                      </a:lnTo>
                      <a:lnTo>
                        <a:pt x="5051" y="5804"/>
                      </a:lnTo>
                      <a:lnTo>
                        <a:pt x="5064" y="5803"/>
                      </a:lnTo>
                      <a:lnTo>
                        <a:pt x="5072" y="5808"/>
                      </a:lnTo>
                      <a:lnTo>
                        <a:pt x="5058" y="5816"/>
                      </a:lnTo>
                      <a:lnTo>
                        <a:pt x="5044" y="5824"/>
                      </a:lnTo>
                      <a:lnTo>
                        <a:pt x="5058" y="5834"/>
                      </a:lnTo>
                      <a:lnTo>
                        <a:pt x="5066" y="5836"/>
                      </a:lnTo>
                      <a:lnTo>
                        <a:pt x="5078" y="5836"/>
                      </a:lnTo>
                      <a:lnTo>
                        <a:pt x="5089" y="5833"/>
                      </a:lnTo>
                      <a:lnTo>
                        <a:pt x="5098" y="5821"/>
                      </a:lnTo>
                      <a:lnTo>
                        <a:pt x="5121" y="5793"/>
                      </a:lnTo>
                      <a:lnTo>
                        <a:pt x="5132" y="5779"/>
                      </a:lnTo>
                      <a:lnTo>
                        <a:pt x="5147" y="5762"/>
                      </a:lnTo>
                      <a:lnTo>
                        <a:pt x="5147" y="5764"/>
                      </a:lnTo>
                      <a:lnTo>
                        <a:pt x="5137" y="5781"/>
                      </a:lnTo>
                      <a:lnTo>
                        <a:pt x="5128" y="5791"/>
                      </a:lnTo>
                      <a:lnTo>
                        <a:pt x="5112" y="5818"/>
                      </a:lnTo>
                      <a:lnTo>
                        <a:pt x="5105" y="5824"/>
                      </a:lnTo>
                      <a:lnTo>
                        <a:pt x="5101" y="5830"/>
                      </a:lnTo>
                      <a:lnTo>
                        <a:pt x="5092" y="5851"/>
                      </a:lnTo>
                      <a:lnTo>
                        <a:pt x="5101" y="5863"/>
                      </a:lnTo>
                      <a:lnTo>
                        <a:pt x="5100" y="5871"/>
                      </a:lnTo>
                      <a:lnTo>
                        <a:pt x="5095" y="5885"/>
                      </a:lnTo>
                      <a:lnTo>
                        <a:pt x="5077" y="5904"/>
                      </a:lnTo>
                      <a:lnTo>
                        <a:pt x="5068" y="5919"/>
                      </a:lnTo>
                      <a:lnTo>
                        <a:pt x="5058" y="5929"/>
                      </a:lnTo>
                      <a:lnTo>
                        <a:pt x="5059" y="5913"/>
                      </a:lnTo>
                      <a:lnTo>
                        <a:pt x="5076" y="5888"/>
                      </a:lnTo>
                      <a:lnTo>
                        <a:pt x="5083" y="5873"/>
                      </a:lnTo>
                      <a:lnTo>
                        <a:pt x="5080" y="5862"/>
                      </a:lnTo>
                      <a:lnTo>
                        <a:pt x="5071" y="5852"/>
                      </a:lnTo>
                      <a:lnTo>
                        <a:pt x="5059" y="5846"/>
                      </a:lnTo>
                      <a:lnTo>
                        <a:pt x="5055" y="5849"/>
                      </a:lnTo>
                      <a:lnTo>
                        <a:pt x="5046" y="5859"/>
                      </a:lnTo>
                      <a:lnTo>
                        <a:pt x="5045" y="5853"/>
                      </a:lnTo>
                      <a:lnTo>
                        <a:pt x="5039" y="5839"/>
                      </a:lnTo>
                      <a:lnTo>
                        <a:pt x="5032" y="5833"/>
                      </a:lnTo>
                      <a:lnTo>
                        <a:pt x="5010" y="5835"/>
                      </a:lnTo>
                      <a:lnTo>
                        <a:pt x="4981" y="5847"/>
                      </a:lnTo>
                      <a:lnTo>
                        <a:pt x="4958" y="5851"/>
                      </a:lnTo>
                      <a:lnTo>
                        <a:pt x="4952" y="5857"/>
                      </a:lnTo>
                      <a:lnTo>
                        <a:pt x="4946" y="5872"/>
                      </a:lnTo>
                      <a:lnTo>
                        <a:pt x="4946" y="5876"/>
                      </a:lnTo>
                      <a:lnTo>
                        <a:pt x="4949" y="5879"/>
                      </a:lnTo>
                      <a:lnTo>
                        <a:pt x="4956" y="5882"/>
                      </a:lnTo>
                      <a:lnTo>
                        <a:pt x="4957" y="5886"/>
                      </a:lnTo>
                      <a:lnTo>
                        <a:pt x="4973" y="5898"/>
                      </a:lnTo>
                      <a:lnTo>
                        <a:pt x="4996" y="5913"/>
                      </a:lnTo>
                      <a:lnTo>
                        <a:pt x="5018" y="5917"/>
                      </a:lnTo>
                      <a:lnTo>
                        <a:pt x="5021" y="5919"/>
                      </a:lnTo>
                      <a:lnTo>
                        <a:pt x="5012" y="5925"/>
                      </a:lnTo>
                      <a:lnTo>
                        <a:pt x="5005" y="5927"/>
                      </a:lnTo>
                      <a:lnTo>
                        <a:pt x="5002" y="5930"/>
                      </a:lnTo>
                      <a:lnTo>
                        <a:pt x="5005" y="5937"/>
                      </a:lnTo>
                      <a:lnTo>
                        <a:pt x="5012" y="5945"/>
                      </a:lnTo>
                      <a:lnTo>
                        <a:pt x="5001" y="5945"/>
                      </a:lnTo>
                      <a:lnTo>
                        <a:pt x="4991" y="5930"/>
                      </a:lnTo>
                      <a:lnTo>
                        <a:pt x="4985" y="5925"/>
                      </a:lnTo>
                      <a:lnTo>
                        <a:pt x="4971" y="5917"/>
                      </a:lnTo>
                      <a:lnTo>
                        <a:pt x="4948" y="5900"/>
                      </a:lnTo>
                      <a:lnTo>
                        <a:pt x="4931" y="5888"/>
                      </a:lnTo>
                      <a:lnTo>
                        <a:pt x="4919" y="5908"/>
                      </a:lnTo>
                      <a:lnTo>
                        <a:pt x="4892" y="5923"/>
                      </a:lnTo>
                      <a:lnTo>
                        <a:pt x="4876" y="5943"/>
                      </a:lnTo>
                      <a:lnTo>
                        <a:pt x="4854" y="5991"/>
                      </a:lnTo>
                      <a:lnTo>
                        <a:pt x="4832" y="6027"/>
                      </a:lnTo>
                      <a:lnTo>
                        <a:pt x="4822" y="6048"/>
                      </a:lnTo>
                      <a:lnTo>
                        <a:pt x="4814" y="6065"/>
                      </a:lnTo>
                      <a:lnTo>
                        <a:pt x="4810" y="6074"/>
                      </a:lnTo>
                      <a:lnTo>
                        <a:pt x="4808" y="6090"/>
                      </a:lnTo>
                      <a:lnTo>
                        <a:pt x="4804" y="6096"/>
                      </a:lnTo>
                      <a:lnTo>
                        <a:pt x="4803" y="6105"/>
                      </a:lnTo>
                      <a:lnTo>
                        <a:pt x="4792" y="6125"/>
                      </a:lnTo>
                      <a:lnTo>
                        <a:pt x="4788" y="6130"/>
                      </a:lnTo>
                      <a:lnTo>
                        <a:pt x="4792" y="6132"/>
                      </a:lnTo>
                      <a:lnTo>
                        <a:pt x="4824" y="6129"/>
                      </a:lnTo>
                      <a:lnTo>
                        <a:pt x="4846" y="6139"/>
                      </a:lnTo>
                      <a:lnTo>
                        <a:pt x="4813" y="6140"/>
                      </a:lnTo>
                      <a:lnTo>
                        <a:pt x="4794" y="6144"/>
                      </a:lnTo>
                      <a:lnTo>
                        <a:pt x="4777" y="6149"/>
                      </a:lnTo>
                      <a:lnTo>
                        <a:pt x="4772" y="6159"/>
                      </a:lnTo>
                      <a:lnTo>
                        <a:pt x="4756" y="6173"/>
                      </a:lnTo>
                      <a:lnTo>
                        <a:pt x="4749" y="6178"/>
                      </a:lnTo>
                      <a:lnTo>
                        <a:pt x="4738" y="6183"/>
                      </a:lnTo>
                      <a:lnTo>
                        <a:pt x="4738" y="6186"/>
                      </a:lnTo>
                      <a:lnTo>
                        <a:pt x="4734" y="6201"/>
                      </a:lnTo>
                      <a:lnTo>
                        <a:pt x="4731" y="6215"/>
                      </a:lnTo>
                      <a:lnTo>
                        <a:pt x="4731" y="6230"/>
                      </a:lnTo>
                      <a:lnTo>
                        <a:pt x="4731" y="6244"/>
                      </a:lnTo>
                      <a:lnTo>
                        <a:pt x="4733" y="6254"/>
                      </a:lnTo>
                      <a:lnTo>
                        <a:pt x="4733" y="6269"/>
                      </a:lnTo>
                      <a:lnTo>
                        <a:pt x="4715" y="6273"/>
                      </a:lnTo>
                      <a:lnTo>
                        <a:pt x="4707" y="6280"/>
                      </a:lnTo>
                      <a:lnTo>
                        <a:pt x="4696" y="6291"/>
                      </a:lnTo>
                      <a:lnTo>
                        <a:pt x="4695" y="6297"/>
                      </a:lnTo>
                      <a:lnTo>
                        <a:pt x="4708" y="6314"/>
                      </a:lnTo>
                      <a:lnTo>
                        <a:pt x="4716" y="6314"/>
                      </a:lnTo>
                      <a:lnTo>
                        <a:pt x="4727" y="6312"/>
                      </a:lnTo>
                      <a:lnTo>
                        <a:pt x="4733" y="6316"/>
                      </a:lnTo>
                      <a:lnTo>
                        <a:pt x="4736" y="6324"/>
                      </a:lnTo>
                      <a:lnTo>
                        <a:pt x="4740" y="6341"/>
                      </a:lnTo>
                      <a:lnTo>
                        <a:pt x="4726" y="6332"/>
                      </a:lnTo>
                      <a:lnTo>
                        <a:pt x="4720" y="6333"/>
                      </a:lnTo>
                      <a:lnTo>
                        <a:pt x="4715" y="6332"/>
                      </a:lnTo>
                      <a:lnTo>
                        <a:pt x="4699" y="6327"/>
                      </a:lnTo>
                      <a:lnTo>
                        <a:pt x="4689" y="6329"/>
                      </a:lnTo>
                      <a:lnTo>
                        <a:pt x="4682" y="6338"/>
                      </a:lnTo>
                      <a:lnTo>
                        <a:pt x="4674" y="6351"/>
                      </a:lnTo>
                      <a:lnTo>
                        <a:pt x="4671" y="6354"/>
                      </a:lnTo>
                      <a:lnTo>
                        <a:pt x="4667" y="6362"/>
                      </a:lnTo>
                      <a:lnTo>
                        <a:pt x="4666" y="6371"/>
                      </a:lnTo>
                      <a:lnTo>
                        <a:pt x="4658" y="6376"/>
                      </a:lnTo>
                      <a:lnTo>
                        <a:pt x="4649" y="6378"/>
                      </a:lnTo>
                      <a:lnTo>
                        <a:pt x="4646" y="6389"/>
                      </a:lnTo>
                      <a:lnTo>
                        <a:pt x="4649" y="6404"/>
                      </a:lnTo>
                      <a:lnTo>
                        <a:pt x="4638" y="6421"/>
                      </a:lnTo>
                      <a:lnTo>
                        <a:pt x="4627" y="6434"/>
                      </a:lnTo>
                      <a:lnTo>
                        <a:pt x="4618" y="6448"/>
                      </a:lnTo>
                      <a:lnTo>
                        <a:pt x="4628" y="6474"/>
                      </a:lnTo>
                      <a:lnTo>
                        <a:pt x="4628" y="6479"/>
                      </a:lnTo>
                      <a:lnTo>
                        <a:pt x="4630" y="6485"/>
                      </a:lnTo>
                      <a:lnTo>
                        <a:pt x="4627" y="6495"/>
                      </a:lnTo>
                      <a:lnTo>
                        <a:pt x="4625" y="6497"/>
                      </a:lnTo>
                      <a:lnTo>
                        <a:pt x="4622" y="6505"/>
                      </a:lnTo>
                      <a:lnTo>
                        <a:pt x="4602" y="6523"/>
                      </a:lnTo>
                      <a:lnTo>
                        <a:pt x="4613" y="6536"/>
                      </a:lnTo>
                      <a:lnTo>
                        <a:pt x="4613" y="6540"/>
                      </a:lnTo>
                      <a:lnTo>
                        <a:pt x="4628" y="6559"/>
                      </a:lnTo>
                      <a:lnTo>
                        <a:pt x="4629" y="6567"/>
                      </a:lnTo>
                      <a:lnTo>
                        <a:pt x="4616" y="6565"/>
                      </a:lnTo>
                      <a:lnTo>
                        <a:pt x="4590" y="6557"/>
                      </a:lnTo>
                      <a:lnTo>
                        <a:pt x="4581" y="6561"/>
                      </a:lnTo>
                      <a:lnTo>
                        <a:pt x="4578" y="6571"/>
                      </a:lnTo>
                      <a:lnTo>
                        <a:pt x="4578" y="6579"/>
                      </a:lnTo>
                      <a:lnTo>
                        <a:pt x="4579" y="6590"/>
                      </a:lnTo>
                      <a:lnTo>
                        <a:pt x="4588" y="6602"/>
                      </a:lnTo>
                      <a:lnTo>
                        <a:pt x="4593" y="6608"/>
                      </a:lnTo>
                      <a:lnTo>
                        <a:pt x="4600" y="6594"/>
                      </a:lnTo>
                      <a:lnTo>
                        <a:pt x="4604" y="6590"/>
                      </a:lnTo>
                      <a:cubicBezTo>
                        <a:pt x="4605" y="6592"/>
                        <a:pt x="4607" y="6594"/>
                        <a:pt x="4608" y="6596"/>
                      </a:cubicBezTo>
                      <a:lnTo>
                        <a:pt x="4617" y="6602"/>
                      </a:lnTo>
                      <a:lnTo>
                        <a:pt x="4621" y="6611"/>
                      </a:lnTo>
                      <a:lnTo>
                        <a:pt x="4620" y="6623"/>
                      </a:lnTo>
                      <a:lnTo>
                        <a:pt x="4624" y="6636"/>
                      </a:lnTo>
                      <a:lnTo>
                        <a:pt x="4632" y="6639"/>
                      </a:lnTo>
                      <a:lnTo>
                        <a:pt x="4640" y="6648"/>
                      </a:lnTo>
                      <a:lnTo>
                        <a:pt x="4645" y="6656"/>
                      </a:lnTo>
                      <a:lnTo>
                        <a:pt x="4654" y="6654"/>
                      </a:lnTo>
                      <a:lnTo>
                        <a:pt x="4665" y="6654"/>
                      </a:lnTo>
                      <a:lnTo>
                        <a:pt x="4679" y="6655"/>
                      </a:lnTo>
                      <a:lnTo>
                        <a:pt x="4701" y="6666"/>
                      </a:lnTo>
                      <a:lnTo>
                        <a:pt x="4725" y="6675"/>
                      </a:lnTo>
                      <a:lnTo>
                        <a:pt x="4731" y="6673"/>
                      </a:lnTo>
                      <a:lnTo>
                        <a:pt x="4738" y="6666"/>
                      </a:lnTo>
                      <a:lnTo>
                        <a:pt x="4743" y="6664"/>
                      </a:lnTo>
                      <a:lnTo>
                        <a:pt x="4749" y="6667"/>
                      </a:lnTo>
                      <a:lnTo>
                        <a:pt x="4745" y="6674"/>
                      </a:lnTo>
                      <a:lnTo>
                        <a:pt x="4731" y="6684"/>
                      </a:lnTo>
                      <a:lnTo>
                        <a:pt x="4719" y="6691"/>
                      </a:lnTo>
                      <a:lnTo>
                        <a:pt x="4707" y="6693"/>
                      </a:lnTo>
                      <a:lnTo>
                        <a:pt x="4674" y="6713"/>
                      </a:lnTo>
                      <a:lnTo>
                        <a:pt x="4656" y="6742"/>
                      </a:lnTo>
                      <a:lnTo>
                        <a:pt x="4658" y="6750"/>
                      </a:lnTo>
                      <a:lnTo>
                        <a:pt x="4656" y="6756"/>
                      </a:lnTo>
                      <a:lnTo>
                        <a:pt x="4663" y="6777"/>
                      </a:lnTo>
                      <a:lnTo>
                        <a:pt x="4665" y="6789"/>
                      </a:lnTo>
                      <a:lnTo>
                        <a:pt x="4666" y="6806"/>
                      </a:lnTo>
                      <a:lnTo>
                        <a:pt x="4665" y="6814"/>
                      </a:lnTo>
                      <a:lnTo>
                        <a:pt x="4672" y="6819"/>
                      </a:lnTo>
                      <a:lnTo>
                        <a:pt x="4689" y="6825"/>
                      </a:lnTo>
                      <a:lnTo>
                        <a:pt x="4727" y="6824"/>
                      </a:lnTo>
                      <a:lnTo>
                        <a:pt x="4727" y="6826"/>
                      </a:lnTo>
                      <a:lnTo>
                        <a:pt x="4704" y="6837"/>
                      </a:lnTo>
                      <a:lnTo>
                        <a:pt x="4688" y="6840"/>
                      </a:lnTo>
                      <a:lnTo>
                        <a:pt x="4676" y="6839"/>
                      </a:lnTo>
                      <a:lnTo>
                        <a:pt x="4666" y="6835"/>
                      </a:lnTo>
                      <a:lnTo>
                        <a:pt x="4656" y="6825"/>
                      </a:lnTo>
                      <a:lnTo>
                        <a:pt x="4646" y="6837"/>
                      </a:lnTo>
                      <a:lnTo>
                        <a:pt x="4632" y="6849"/>
                      </a:lnTo>
                      <a:lnTo>
                        <a:pt x="4640" y="6911"/>
                      </a:lnTo>
                      <a:lnTo>
                        <a:pt x="4647" y="6930"/>
                      </a:lnTo>
                      <a:lnTo>
                        <a:pt x="4652" y="6933"/>
                      </a:lnTo>
                      <a:lnTo>
                        <a:pt x="4664" y="6927"/>
                      </a:lnTo>
                      <a:lnTo>
                        <a:pt x="4685" y="6920"/>
                      </a:lnTo>
                      <a:lnTo>
                        <a:pt x="4701" y="6919"/>
                      </a:lnTo>
                      <a:lnTo>
                        <a:pt x="4700" y="6926"/>
                      </a:lnTo>
                      <a:lnTo>
                        <a:pt x="4688" y="6932"/>
                      </a:lnTo>
                      <a:lnTo>
                        <a:pt x="4663" y="6938"/>
                      </a:lnTo>
                      <a:lnTo>
                        <a:pt x="4654" y="6941"/>
                      </a:lnTo>
                      <a:lnTo>
                        <a:pt x="4645" y="6957"/>
                      </a:lnTo>
                      <a:lnTo>
                        <a:pt x="4643" y="6963"/>
                      </a:lnTo>
                      <a:lnTo>
                        <a:pt x="4646" y="6966"/>
                      </a:lnTo>
                      <a:lnTo>
                        <a:pt x="4648" y="6972"/>
                      </a:lnTo>
                      <a:lnTo>
                        <a:pt x="4657" y="6975"/>
                      </a:lnTo>
                      <a:lnTo>
                        <a:pt x="4663" y="6981"/>
                      </a:lnTo>
                      <a:lnTo>
                        <a:pt x="4654" y="6985"/>
                      </a:lnTo>
                      <a:lnTo>
                        <a:pt x="4648" y="6991"/>
                      </a:lnTo>
                      <a:lnTo>
                        <a:pt x="4656" y="7009"/>
                      </a:lnTo>
                      <a:lnTo>
                        <a:pt x="4666" y="7012"/>
                      </a:lnTo>
                      <a:lnTo>
                        <a:pt x="4672" y="7018"/>
                      </a:lnTo>
                      <a:lnTo>
                        <a:pt x="4675" y="7020"/>
                      </a:lnTo>
                      <a:lnTo>
                        <a:pt x="4677" y="7008"/>
                      </a:lnTo>
                      <a:lnTo>
                        <a:pt x="4679" y="6980"/>
                      </a:lnTo>
                      <a:lnTo>
                        <a:pt x="4682" y="6975"/>
                      </a:lnTo>
                      <a:lnTo>
                        <a:pt x="4688" y="7003"/>
                      </a:lnTo>
                      <a:lnTo>
                        <a:pt x="4688" y="7011"/>
                      </a:lnTo>
                      <a:lnTo>
                        <a:pt x="4703" y="7032"/>
                      </a:lnTo>
                      <a:lnTo>
                        <a:pt x="4716" y="7029"/>
                      </a:lnTo>
                      <a:lnTo>
                        <a:pt x="4731" y="7026"/>
                      </a:lnTo>
                      <a:lnTo>
                        <a:pt x="4756" y="6993"/>
                      </a:lnTo>
                      <a:lnTo>
                        <a:pt x="4761" y="6987"/>
                      </a:lnTo>
                      <a:lnTo>
                        <a:pt x="4765" y="6983"/>
                      </a:lnTo>
                      <a:lnTo>
                        <a:pt x="4770" y="6970"/>
                      </a:lnTo>
                      <a:lnTo>
                        <a:pt x="4773" y="6956"/>
                      </a:lnTo>
                      <a:lnTo>
                        <a:pt x="4764" y="6937"/>
                      </a:lnTo>
                      <a:lnTo>
                        <a:pt x="4761" y="6923"/>
                      </a:lnTo>
                      <a:lnTo>
                        <a:pt x="4755" y="6909"/>
                      </a:lnTo>
                      <a:lnTo>
                        <a:pt x="4756" y="6894"/>
                      </a:lnTo>
                      <a:lnTo>
                        <a:pt x="4760" y="6892"/>
                      </a:lnTo>
                      <a:lnTo>
                        <a:pt x="4767" y="6901"/>
                      </a:lnTo>
                      <a:lnTo>
                        <a:pt x="4774" y="6917"/>
                      </a:lnTo>
                      <a:lnTo>
                        <a:pt x="4781" y="6942"/>
                      </a:lnTo>
                      <a:lnTo>
                        <a:pt x="4787" y="6955"/>
                      </a:lnTo>
                      <a:lnTo>
                        <a:pt x="4790" y="6955"/>
                      </a:lnTo>
                      <a:lnTo>
                        <a:pt x="4797" y="6962"/>
                      </a:lnTo>
                      <a:lnTo>
                        <a:pt x="4847" y="6948"/>
                      </a:lnTo>
                      <a:lnTo>
                        <a:pt x="4892" y="6908"/>
                      </a:lnTo>
                      <a:lnTo>
                        <a:pt x="4940" y="6873"/>
                      </a:lnTo>
                      <a:lnTo>
                        <a:pt x="4969" y="6851"/>
                      </a:lnTo>
                      <a:lnTo>
                        <a:pt x="4983" y="6843"/>
                      </a:lnTo>
                      <a:lnTo>
                        <a:pt x="4993" y="6835"/>
                      </a:lnTo>
                      <a:lnTo>
                        <a:pt x="4984" y="6813"/>
                      </a:lnTo>
                      <a:lnTo>
                        <a:pt x="4992" y="6810"/>
                      </a:lnTo>
                      <a:lnTo>
                        <a:pt x="5004" y="6818"/>
                      </a:lnTo>
                      <a:lnTo>
                        <a:pt x="5010" y="6826"/>
                      </a:lnTo>
                      <a:lnTo>
                        <a:pt x="5030" y="6822"/>
                      </a:lnTo>
                      <a:lnTo>
                        <a:pt x="5040" y="6805"/>
                      </a:lnTo>
                      <a:lnTo>
                        <a:pt x="5049" y="6796"/>
                      </a:lnTo>
                      <a:lnTo>
                        <a:pt x="5051" y="6783"/>
                      </a:lnTo>
                      <a:lnTo>
                        <a:pt x="5059" y="6764"/>
                      </a:lnTo>
                      <a:lnTo>
                        <a:pt x="5082" y="6747"/>
                      </a:lnTo>
                      <a:lnTo>
                        <a:pt x="5092" y="6740"/>
                      </a:lnTo>
                      <a:lnTo>
                        <a:pt x="5100" y="6734"/>
                      </a:lnTo>
                      <a:lnTo>
                        <a:pt x="5107" y="6721"/>
                      </a:lnTo>
                      <a:lnTo>
                        <a:pt x="5118" y="6719"/>
                      </a:lnTo>
                      <a:lnTo>
                        <a:pt x="5126" y="6711"/>
                      </a:lnTo>
                      <a:lnTo>
                        <a:pt x="5114" y="6686"/>
                      </a:lnTo>
                      <a:lnTo>
                        <a:pt x="5110" y="6667"/>
                      </a:lnTo>
                      <a:lnTo>
                        <a:pt x="5106" y="6649"/>
                      </a:lnTo>
                      <a:lnTo>
                        <a:pt x="5108" y="6637"/>
                      </a:lnTo>
                      <a:lnTo>
                        <a:pt x="5113" y="6643"/>
                      </a:lnTo>
                      <a:lnTo>
                        <a:pt x="5117" y="6651"/>
                      </a:lnTo>
                      <a:lnTo>
                        <a:pt x="5135" y="6670"/>
                      </a:lnTo>
                      <a:lnTo>
                        <a:pt x="5138" y="6679"/>
                      </a:lnTo>
                      <a:lnTo>
                        <a:pt x="5150" y="6697"/>
                      </a:lnTo>
                      <a:lnTo>
                        <a:pt x="5160" y="6697"/>
                      </a:lnTo>
                      <a:lnTo>
                        <a:pt x="5164" y="6701"/>
                      </a:lnTo>
                      <a:lnTo>
                        <a:pt x="5195" y="6689"/>
                      </a:lnTo>
                      <a:lnTo>
                        <a:pt x="5203" y="6690"/>
                      </a:lnTo>
                      <a:lnTo>
                        <a:pt x="5212" y="6682"/>
                      </a:lnTo>
                      <a:lnTo>
                        <a:pt x="5207" y="6650"/>
                      </a:lnTo>
                      <a:lnTo>
                        <a:pt x="5208" y="6630"/>
                      </a:lnTo>
                      <a:lnTo>
                        <a:pt x="5211" y="6622"/>
                      </a:lnTo>
                      <a:lnTo>
                        <a:pt x="5218" y="6611"/>
                      </a:lnTo>
                      <a:lnTo>
                        <a:pt x="5219" y="6619"/>
                      </a:lnTo>
                      <a:lnTo>
                        <a:pt x="5219" y="6629"/>
                      </a:lnTo>
                      <a:lnTo>
                        <a:pt x="5214" y="6654"/>
                      </a:lnTo>
                      <a:lnTo>
                        <a:pt x="5225" y="6668"/>
                      </a:lnTo>
                      <a:lnTo>
                        <a:pt x="5235" y="6678"/>
                      </a:lnTo>
                      <a:lnTo>
                        <a:pt x="5237" y="6683"/>
                      </a:lnTo>
                      <a:lnTo>
                        <a:pt x="5253" y="6679"/>
                      </a:lnTo>
                      <a:lnTo>
                        <a:pt x="5269" y="6672"/>
                      </a:lnTo>
                      <a:lnTo>
                        <a:pt x="5282" y="6668"/>
                      </a:lnTo>
                      <a:lnTo>
                        <a:pt x="5287" y="6660"/>
                      </a:lnTo>
                      <a:lnTo>
                        <a:pt x="5291" y="6654"/>
                      </a:lnTo>
                      <a:lnTo>
                        <a:pt x="5305" y="6649"/>
                      </a:lnTo>
                      <a:lnTo>
                        <a:pt x="5320" y="6634"/>
                      </a:lnTo>
                      <a:lnTo>
                        <a:pt x="5327" y="6643"/>
                      </a:lnTo>
                      <a:lnTo>
                        <a:pt x="5337" y="6647"/>
                      </a:lnTo>
                      <a:lnTo>
                        <a:pt x="5351" y="6633"/>
                      </a:lnTo>
                      <a:lnTo>
                        <a:pt x="5377" y="6631"/>
                      </a:lnTo>
                      <a:lnTo>
                        <a:pt x="5382" y="6625"/>
                      </a:lnTo>
                      <a:lnTo>
                        <a:pt x="5401" y="6593"/>
                      </a:lnTo>
                      <a:lnTo>
                        <a:pt x="5433" y="6563"/>
                      </a:lnTo>
                      <a:lnTo>
                        <a:pt x="5427" y="6546"/>
                      </a:lnTo>
                      <a:lnTo>
                        <a:pt x="5418" y="6538"/>
                      </a:lnTo>
                      <a:lnTo>
                        <a:pt x="5410" y="6540"/>
                      </a:lnTo>
                      <a:lnTo>
                        <a:pt x="5411" y="6522"/>
                      </a:lnTo>
                      <a:lnTo>
                        <a:pt x="5408" y="6479"/>
                      </a:lnTo>
                      <a:lnTo>
                        <a:pt x="5426" y="6505"/>
                      </a:lnTo>
                      <a:lnTo>
                        <a:pt x="5429" y="6514"/>
                      </a:lnTo>
                      <a:lnTo>
                        <a:pt x="5429" y="6525"/>
                      </a:lnTo>
                      <a:lnTo>
                        <a:pt x="5438" y="6539"/>
                      </a:lnTo>
                      <a:lnTo>
                        <a:pt x="5450" y="6537"/>
                      </a:lnTo>
                      <a:lnTo>
                        <a:pt x="5458" y="6527"/>
                      </a:lnTo>
                      <a:lnTo>
                        <a:pt x="5472" y="6538"/>
                      </a:lnTo>
                      <a:lnTo>
                        <a:pt x="5494" y="6537"/>
                      </a:lnTo>
                      <a:lnTo>
                        <a:pt x="5507" y="6534"/>
                      </a:lnTo>
                      <a:lnTo>
                        <a:pt x="5514" y="6524"/>
                      </a:lnTo>
                      <a:lnTo>
                        <a:pt x="5520" y="6510"/>
                      </a:lnTo>
                      <a:lnTo>
                        <a:pt x="5523" y="6489"/>
                      </a:lnTo>
                      <a:lnTo>
                        <a:pt x="5541" y="6459"/>
                      </a:lnTo>
                      <a:lnTo>
                        <a:pt x="5548" y="6437"/>
                      </a:lnTo>
                      <a:lnTo>
                        <a:pt x="5534" y="6433"/>
                      </a:lnTo>
                      <a:lnTo>
                        <a:pt x="5525" y="6426"/>
                      </a:lnTo>
                      <a:lnTo>
                        <a:pt x="5540" y="6403"/>
                      </a:lnTo>
                      <a:lnTo>
                        <a:pt x="5544" y="6392"/>
                      </a:lnTo>
                      <a:lnTo>
                        <a:pt x="5554" y="6382"/>
                      </a:lnTo>
                      <a:lnTo>
                        <a:pt x="5561" y="6398"/>
                      </a:lnTo>
                      <a:lnTo>
                        <a:pt x="5576" y="6406"/>
                      </a:lnTo>
                      <a:lnTo>
                        <a:pt x="5588" y="6439"/>
                      </a:lnTo>
                      <a:lnTo>
                        <a:pt x="5608" y="6444"/>
                      </a:lnTo>
                      <a:lnTo>
                        <a:pt x="5619" y="6443"/>
                      </a:lnTo>
                      <a:lnTo>
                        <a:pt x="5645" y="6435"/>
                      </a:lnTo>
                      <a:lnTo>
                        <a:pt x="5656" y="6436"/>
                      </a:lnTo>
                      <a:lnTo>
                        <a:pt x="5668" y="6432"/>
                      </a:lnTo>
                      <a:lnTo>
                        <a:pt x="5668" y="6423"/>
                      </a:lnTo>
                      <a:lnTo>
                        <a:pt x="5664" y="6367"/>
                      </a:lnTo>
                      <a:lnTo>
                        <a:pt x="5670" y="6363"/>
                      </a:lnTo>
                      <a:cubicBezTo>
                        <a:pt x="5673" y="6367"/>
                        <a:pt x="5677" y="6371"/>
                        <a:pt x="5681" y="6375"/>
                      </a:cubicBezTo>
                      <a:lnTo>
                        <a:pt x="5713" y="6401"/>
                      </a:lnTo>
                      <a:lnTo>
                        <a:pt x="5734" y="6416"/>
                      </a:lnTo>
                      <a:lnTo>
                        <a:pt x="5760" y="6439"/>
                      </a:lnTo>
                      <a:lnTo>
                        <a:pt x="5796" y="6449"/>
                      </a:lnTo>
                      <a:cubicBezTo>
                        <a:pt x="5801" y="6443"/>
                        <a:pt x="5806" y="6438"/>
                        <a:pt x="5811" y="6433"/>
                      </a:cubicBezTo>
                      <a:lnTo>
                        <a:pt x="5815" y="6427"/>
                      </a:lnTo>
                      <a:lnTo>
                        <a:pt x="5815" y="6402"/>
                      </a:lnTo>
                      <a:lnTo>
                        <a:pt x="5824" y="6383"/>
                      </a:lnTo>
                      <a:lnTo>
                        <a:pt x="5827" y="6394"/>
                      </a:lnTo>
                      <a:lnTo>
                        <a:pt x="5829" y="6421"/>
                      </a:lnTo>
                      <a:lnTo>
                        <a:pt x="5842" y="6413"/>
                      </a:lnTo>
                      <a:lnTo>
                        <a:pt x="5874" y="6392"/>
                      </a:lnTo>
                      <a:lnTo>
                        <a:pt x="5889" y="6387"/>
                      </a:lnTo>
                      <a:lnTo>
                        <a:pt x="5903" y="6384"/>
                      </a:lnTo>
                      <a:lnTo>
                        <a:pt x="5900" y="6361"/>
                      </a:lnTo>
                      <a:lnTo>
                        <a:pt x="5901" y="6341"/>
                      </a:lnTo>
                      <a:lnTo>
                        <a:pt x="5908" y="6345"/>
                      </a:lnTo>
                      <a:lnTo>
                        <a:pt x="5919" y="6360"/>
                      </a:lnTo>
                      <a:lnTo>
                        <a:pt x="5926" y="6379"/>
                      </a:lnTo>
                      <a:lnTo>
                        <a:pt x="5938" y="6398"/>
                      </a:lnTo>
                      <a:lnTo>
                        <a:pt x="5935" y="6402"/>
                      </a:lnTo>
                      <a:lnTo>
                        <a:pt x="5908" y="6409"/>
                      </a:lnTo>
                      <a:lnTo>
                        <a:pt x="5858" y="6428"/>
                      </a:lnTo>
                      <a:lnTo>
                        <a:pt x="5846" y="6437"/>
                      </a:lnTo>
                      <a:lnTo>
                        <a:pt x="5840" y="6448"/>
                      </a:lnTo>
                      <a:lnTo>
                        <a:pt x="5831" y="6452"/>
                      </a:lnTo>
                      <a:lnTo>
                        <a:pt x="5806" y="6461"/>
                      </a:lnTo>
                      <a:lnTo>
                        <a:pt x="5798" y="6476"/>
                      </a:lnTo>
                      <a:lnTo>
                        <a:pt x="5803" y="6494"/>
                      </a:lnTo>
                      <a:lnTo>
                        <a:pt x="5813" y="6493"/>
                      </a:lnTo>
                      <a:lnTo>
                        <a:pt x="5821" y="6501"/>
                      </a:lnTo>
                      <a:lnTo>
                        <a:pt x="5831" y="6502"/>
                      </a:lnTo>
                      <a:lnTo>
                        <a:pt x="5844" y="6496"/>
                      </a:lnTo>
                      <a:lnTo>
                        <a:pt x="5856" y="6485"/>
                      </a:lnTo>
                      <a:lnTo>
                        <a:pt x="5860" y="6490"/>
                      </a:lnTo>
                      <a:lnTo>
                        <a:pt x="5881" y="6486"/>
                      </a:lnTo>
                      <a:lnTo>
                        <a:pt x="5880" y="6493"/>
                      </a:lnTo>
                      <a:lnTo>
                        <a:pt x="5876" y="6507"/>
                      </a:lnTo>
                      <a:lnTo>
                        <a:pt x="5880" y="6516"/>
                      </a:lnTo>
                      <a:lnTo>
                        <a:pt x="5890" y="6518"/>
                      </a:lnTo>
                      <a:lnTo>
                        <a:pt x="5892" y="6522"/>
                      </a:lnTo>
                      <a:lnTo>
                        <a:pt x="5896" y="6519"/>
                      </a:lnTo>
                      <a:lnTo>
                        <a:pt x="5921" y="6503"/>
                      </a:lnTo>
                      <a:lnTo>
                        <a:pt x="5926" y="6498"/>
                      </a:lnTo>
                      <a:lnTo>
                        <a:pt x="5932" y="6493"/>
                      </a:lnTo>
                      <a:lnTo>
                        <a:pt x="5932" y="6508"/>
                      </a:lnTo>
                      <a:lnTo>
                        <a:pt x="5927" y="6512"/>
                      </a:lnTo>
                      <a:lnTo>
                        <a:pt x="5914" y="6530"/>
                      </a:lnTo>
                      <a:lnTo>
                        <a:pt x="5924" y="6529"/>
                      </a:lnTo>
                      <a:lnTo>
                        <a:pt x="5955" y="6522"/>
                      </a:lnTo>
                      <a:lnTo>
                        <a:pt x="5978" y="6522"/>
                      </a:lnTo>
                      <a:lnTo>
                        <a:pt x="5990" y="6520"/>
                      </a:lnTo>
                      <a:lnTo>
                        <a:pt x="6001" y="6518"/>
                      </a:lnTo>
                      <a:lnTo>
                        <a:pt x="6021" y="6481"/>
                      </a:lnTo>
                      <a:lnTo>
                        <a:pt x="6024" y="6471"/>
                      </a:lnTo>
                      <a:lnTo>
                        <a:pt x="6026" y="6466"/>
                      </a:lnTo>
                      <a:lnTo>
                        <a:pt x="6028" y="6461"/>
                      </a:lnTo>
                      <a:lnTo>
                        <a:pt x="6033" y="6455"/>
                      </a:lnTo>
                      <a:lnTo>
                        <a:pt x="6032" y="6475"/>
                      </a:lnTo>
                      <a:lnTo>
                        <a:pt x="6030" y="6483"/>
                      </a:lnTo>
                      <a:lnTo>
                        <a:pt x="6032" y="6509"/>
                      </a:lnTo>
                      <a:lnTo>
                        <a:pt x="6039" y="6514"/>
                      </a:lnTo>
                      <a:lnTo>
                        <a:pt x="6043" y="6523"/>
                      </a:lnTo>
                      <a:lnTo>
                        <a:pt x="6053" y="6524"/>
                      </a:lnTo>
                      <a:lnTo>
                        <a:pt x="6102" y="6520"/>
                      </a:lnTo>
                      <a:lnTo>
                        <a:pt x="6110" y="6518"/>
                      </a:lnTo>
                      <a:lnTo>
                        <a:pt x="6121" y="6511"/>
                      </a:lnTo>
                      <a:lnTo>
                        <a:pt x="6133" y="6502"/>
                      </a:lnTo>
                      <a:lnTo>
                        <a:pt x="6142" y="6498"/>
                      </a:lnTo>
                      <a:lnTo>
                        <a:pt x="6149" y="6503"/>
                      </a:lnTo>
                      <a:lnTo>
                        <a:pt x="6150" y="6507"/>
                      </a:lnTo>
                      <a:lnTo>
                        <a:pt x="6159" y="6505"/>
                      </a:lnTo>
                      <a:lnTo>
                        <a:pt x="6175" y="6498"/>
                      </a:lnTo>
                      <a:lnTo>
                        <a:pt x="6220" y="6472"/>
                      </a:lnTo>
                      <a:lnTo>
                        <a:pt x="6270" y="6446"/>
                      </a:lnTo>
                      <a:lnTo>
                        <a:pt x="6286" y="6435"/>
                      </a:lnTo>
                      <a:lnTo>
                        <a:pt x="6297" y="6427"/>
                      </a:lnTo>
                      <a:lnTo>
                        <a:pt x="6302" y="6419"/>
                      </a:lnTo>
                      <a:lnTo>
                        <a:pt x="6306" y="6416"/>
                      </a:lnTo>
                      <a:lnTo>
                        <a:pt x="6309" y="6416"/>
                      </a:lnTo>
                      <a:lnTo>
                        <a:pt x="6325" y="6412"/>
                      </a:lnTo>
                      <a:lnTo>
                        <a:pt x="6334" y="6407"/>
                      </a:lnTo>
                      <a:lnTo>
                        <a:pt x="6363" y="6389"/>
                      </a:lnTo>
                      <a:lnTo>
                        <a:pt x="6370" y="6386"/>
                      </a:lnTo>
                      <a:lnTo>
                        <a:pt x="6377" y="6385"/>
                      </a:lnTo>
                      <a:lnTo>
                        <a:pt x="6388" y="6388"/>
                      </a:lnTo>
                      <a:lnTo>
                        <a:pt x="6440" y="6380"/>
                      </a:lnTo>
                      <a:lnTo>
                        <a:pt x="6446" y="6382"/>
                      </a:lnTo>
                      <a:lnTo>
                        <a:pt x="6457" y="6380"/>
                      </a:lnTo>
                      <a:lnTo>
                        <a:pt x="6474" y="6373"/>
                      </a:lnTo>
                      <a:lnTo>
                        <a:pt x="6485" y="6361"/>
                      </a:lnTo>
                      <a:lnTo>
                        <a:pt x="6492" y="6343"/>
                      </a:lnTo>
                      <a:lnTo>
                        <a:pt x="6496" y="6324"/>
                      </a:lnTo>
                      <a:lnTo>
                        <a:pt x="6499" y="6322"/>
                      </a:lnTo>
                      <a:cubicBezTo>
                        <a:pt x="6500" y="6323"/>
                        <a:pt x="6502" y="6325"/>
                        <a:pt x="6503" y="6326"/>
                      </a:cubicBezTo>
                      <a:lnTo>
                        <a:pt x="6508" y="6326"/>
                      </a:lnTo>
                      <a:lnTo>
                        <a:pt x="6513" y="6325"/>
                      </a:lnTo>
                      <a:lnTo>
                        <a:pt x="6518" y="6318"/>
                      </a:lnTo>
                      <a:lnTo>
                        <a:pt x="6521" y="6306"/>
                      </a:lnTo>
                      <a:lnTo>
                        <a:pt x="6526" y="6295"/>
                      </a:lnTo>
                      <a:lnTo>
                        <a:pt x="6533" y="6285"/>
                      </a:lnTo>
                      <a:lnTo>
                        <a:pt x="6535" y="6304"/>
                      </a:lnTo>
                      <a:lnTo>
                        <a:pt x="6535" y="6350"/>
                      </a:lnTo>
                      <a:lnTo>
                        <a:pt x="6537" y="6384"/>
                      </a:lnTo>
                      <a:lnTo>
                        <a:pt x="6545" y="6404"/>
                      </a:lnTo>
                      <a:lnTo>
                        <a:pt x="6553" y="6416"/>
                      </a:lnTo>
                      <a:lnTo>
                        <a:pt x="6562" y="6420"/>
                      </a:lnTo>
                      <a:lnTo>
                        <a:pt x="6583" y="6423"/>
                      </a:lnTo>
                      <a:lnTo>
                        <a:pt x="6590" y="6415"/>
                      </a:lnTo>
                      <a:lnTo>
                        <a:pt x="6593" y="6399"/>
                      </a:lnTo>
                      <a:lnTo>
                        <a:pt x="6596" y="6394"/>
                      </a:lnTo>
                      <a:lnTo>
                        <a:pt x="6612" y="6423"/>
                      </a:lnTo>
                      <a:lnTo>
                        <a:pt x="6619" y="6427"/>
                      </a:lnTo>
                      <a:lnTo>
                        <a:pt x="6638" y="6421"/>
                      </a:lnTo>
                      <a:lnTo>
                        <a:pt x="6647" y="6420"/>
                      </a:lnTo>
                      <a:lnTo>
                        <a:pt x="6655" y="6422"/>
                      </a:lnTo>
                      <a:lnTo>
                        <a:pt x="6664" y="6429"/>
                      </a:lnTo>
                      <a:lnTo>
                        <a:pt x="6678" y="6446"/>
                      </a:lnTo>
                      <a:lnTo>
                        <a:pt x="6690" y="6452"/>
                      </a:lnTo>
                      <a:lnTo>
                        <a:pt x="6705" y="6454"/>
                      </a:lnTo>
                      <a:lnTo>
                        <a:pt x="6723" y="6459"/>
                      </a:lnTo>
                      <a:lnTo>
                        <a:pt x="6765" y="6465"/>
                      </a:lnTo>
                      <a:lnTo>
                        <a:pt x="6783" y="6470"/>
                      </a:lnTo>
                      <a:lnTo>
                        <a:pt x="6803" y="6479"/>
                      </a:lnTo>
                      <a:lnTo>
                        <a:pt x="6852" y="6487"/>
                      </a:lnTo>
                      <a:lnTo>
                        <a:pt x="6866" y="6492"/>
                      </a:lnTo>
                      <a:lnTo>
                        <a:pt x="6889" y="6494"/>
                      </a:lnTo>
                      <a:lnTo>
                        <a:pt x="6902" y="6497"/>
                      </a:lnTo>
                      <a:lnTo>
                        <a:pt x="6913" y="6503"/>
                      </a:lnTo>
                      <a:lnTo>
                        <a:pt x="6926" y="6505"/>
                      </a:lnTo>
                      <a:lnTo>
                        <a:pt x="6940" y="6500"/>
                      </a:lnTo>
                      <a:lnTo>
                        <a:pt x="6950" y="6499"/>
                      </a:lnTo>
                      <a:lnTo>
                        <a:pt x="6966" y="6499"/>
                      </a:lnTo>
                      <a:lnTo>
                        <a:pt x="6993" y="6496"/>
                      </a:lnTo>
                      <a:lnTo>
                        <a:pt x="7002" y="6492"/>
                      </a:lnTo>
                      <a:lnTo>
                        <a:pt x="7007" y="6487"/>
                      </a:lnTo>
                      <a:lnTo>
                        <a:pt x="7018" y="6477"/>
                      </a:lnTo>
                      <a:lnTo>
                        <a:pt x="7023" y="6473"/>
                      </a:lnTo>
                      <a:lnTo>
                        <a:pt x="7048" y="6475"/>
                      </a:lnTo>
                      <a:lnTo>
                        <a:pt x="7069" y="6468"/>
                      </a:lnTo>
                      <a:lnTo>
                        <a:pt x="7073" y="6464"/>
                      </a:lnTo>
                      <a:lnTo>
                        <a:pt x="7076" y="6446"/>
                      </a:lnTo>
                      <a:lnTo>
                        <a:pt x="7081" y="6447"/>
                      </a:lnTo>
                      <a:lnTo>
                        <a:pt x="7101" y="6453"/>
                      </a:lnTo>
                      <a:lnTo>
                        <a:pt x="7112" y="6454"/>
                      </a:lnTo>
                      <a:lnTo>
                        <a:pt x="7143" y="6448"/>
                      </a:lnTo>
                      <a:lnTo>
                        <a:pt x="7157" y="6448"/>
                      </a:lnTo>
                      <a:lnTo>
                        <a:pt x="7167" y="6443"/>
                      </a:lnTo>
                      <a:lnTo>
                        <a:pt x="7173" y="6433"/>
                      </a:lnTo>
                      <a:lnTo>
                        <a:pt x="7177" y="6426"/>
                      </a:lnTo>
                      <a:lnTo>
                        <a:pt x="7177" y="6419"/>
                      </a:lnTo>
                      <a:lnTo>
                        <a:pt x="7181" y="6421"/>
                      </a:lnTo>
                      <a:lnTo>
                        <a:pt x="7195" y="6438"/>
                      </a:lnTo>
                      <a:lnTo>
                        <a:pt x="7202" y="6440"/>
                      </a:lnTo>
                      <a:lnTo>
                        <a:pt x="7213" y="6440"/>
                      </a:lnTo>
                      <a:lnTo>
                        <a:pt x="7220" y="6434"/>
                      </a:lnTo>
                      <a:lnTo>
                        <a:pt x="7224" y="6421"/>
                      </a:lnTo>
                      <a:lnTo>
                        <a:pt x="7225" y="6413"/>
                      </a:lnTo>
                      <a:lnTo>
                        <a:pt x="7225" y="6407"/>
                      </a:lnTo>
                      <a:lnTo>
                        <a:pt x="7229" y="6408"/>
                      </a:lnTo>
                      <a:lnTo>
                        <a:pt x="7245" y="6419"/>
                      </a:lnTo>
                      <a:lnTo>
                        <a:pt x="7272" y="6420"/>
                      </a:lnTo>
                      <a:cubicBezTo>
                        <a:pt x="7276" y="6422"/>
                        <a:pt x="7280" y="6425"/>
                        <a:pt x="7284" y="6427"/>
                      </a:cubicBezTo>
                      <a:lnTo>
                        <a:pt x="7288" y="6426"/>
                      </a:lnTo>
                      <a:lnTo>
                        <a:pt x="7294" y="6408"/>
                      </a:lnTo>
                      <a:lnTo>
                        <a:pt x="7300" y="6407"/>
                      </a:lnTo>
                      <a:lnTo>
                        <a:pt x="7316" y="6411"/>
                      </a:lnTo>
                      <a:lnTo>
                        <a:pt x="7326" y="6410"/>
                      </a:lnTo>
                      <a:lnTo>
                        <a:pt x="7334" y="6412"/>
                      </a:lnTo>
                      <a:lnTo>
                        <a:pt x="7349" y="6413"/>
                      </a:lnTo>
                      <a:lnTo>
                        <a:pt x="7365" y="6409"/>
                      </a:lnTo>
                      <a:lnTo>
                        <a:pt x="7373" y="6404"/>
                      </a:lnTo>
                      <a:lnTo>
                        <a:pt x="7381" y="6397"/>
                      </a:lnTo>
                      <a:lnTo>
                        <a:pt x="7377" y="6390"/>
                      </a:lnTo>
                      <a:lnTo>
                        <a:pt x="7320" y="6359"/>
                      </a:lnTo>
                      <a:lnTo>
                        <a:pt x="7293" y="6336"/>
                      </a:lnTo>
                      <a:lnTo>
                        <a:pt x="7276" y="6314"/>
                      </a:lnTo>
                      <a:lnTo>
                        <a:pt x="7250" y="6264"/>
                      </a:lnTo>
                      <a:lnTo>
                        <a:pt x="7211" y="6223"/>
                      </a:lnTo>
                      <a:lnTo>
                        <a:pt x="7205" y="6220"/>
                      </a:lnTo>
                      <a:lnTo>
                        <a:pt x="7159" y="6219"/>
                      </a:lnTo>
                      <a:lnTo>
                        <a:pt x="7140" y="6213"/>
                      </a:lnTo>
                      <a:lnTo>
                        <a:pt x="7123" y="6196"/>
                      </a:lnTo>
                      <a:lnTo>
                        <a:pt x="7102" y="6192"/>
                      </a:lnTo>
                      <a:lnTo>
                        <a:pt x="7086" y="6199"/>
                      </a:lnTo>
                      <a:lnTo>
                        <a:pt x="7063" y="6213"/>
                      </a:lnTo>
                      <a:lnTo>
                        <a:pt x="7050" y="6218"/>
                      </a:lnTo>
                      <a:lnTo>
                        <a:pt x="7041" y="6201"/>
                      </a:lnTo>
                      <a:lnTo>
                        <a:pt x="7059" y="6185"/>
                      </a:lnTo>
                      <a:lnTo>
                        <a:pt x="7087" y="6178"/>
                      </a:lnTo>
                      <a:lnTo>
                        <a:pt x="7100" y="6175"/>
                      </a:lnTo>
                      <a:lnTo>
                        <a:pt x="7111" y="6176"/>
                      </a:lnTo>
                      <a:lnTo>
                        <a:pt x="7134" y="6180"/>
                      </a:lnTo>
                      <a:lnTo>
                        <a:pt x="7151" y="6180"/>
                      </a:lnTo>
                      <a:lnTo>
                        <a:pt x="7161" y="6176"/>
                      </a:lnTo>
                      <a:lnTo>
                        <a:pt x="7164" y="6166"/>
                      </a:lnTo>
                      <a:lnTo>
                        <a:pt x="7164" y="6159"/>
                      </a:lnTo>
                      <a:lnTo>
                        <a:pt x="7163" y="6154"/>
                      </a:lnTo>
                      <a:lnTo>
                        <a:pt x="7159" y="6151"/>
                      </a:lnTo>
                      <a:lnTo>
                        <a:pt x="7100" y="6131"/>
                      </a:lnTo>
                      <a:lnTo>
                        <a:pt x="7076" y="6114"/>
                      </a:lnTo>
                      <a:lnTo>
                        <a:pt x="7057" y="6079"/>
                      </a:lnTo>
                      <a:lnTo>
                        <a:pt x="7053" y="6075"/>
                      </a:lnTo>
                      <a:lnTo>
                        <a:pt x="7030" y="6067"/>
                      </a:lnTo>
                      <a:lnTo>
                        <a:pt x="7023" y="6063"/>
                      </a:lnTo>
                      <a:lnTo>
                        <a:pt x="7028" y="6062"/>
                      </a:lnTo>
                      <a:lnTo>
                        <a:pt x="7069" y="6067"/>
                      </a:lnTo>
                      <a:lnTo>
                        <a:pt x="7080" y="6066"/>
                      </a:lnTo>
                      <a:lnTo>
                        <a:pt x="7107" y="6061"/>
                      </a:lnTo>
                      <a:lnTo>
                        <a:pt x="7118" y="6056"/>
                      </a:lnTo>
                      <a:lnTo>
                        <a:pt x="7130" y="6047"/>
                      </a:lnTo>
                      <a:lnTo>
                        <a:pt x="7145" y="6033"/>
                      </a:lnTo>
                      <a:lnTo>
                        <a:pt x="7153" y="6022"/>
                      </a:lnTo>
                      <a:lnTo>
                        <a:pt x="7151" y="6012"/>
                      </a:lnTo>
                      <a:lnTo>
                        <a:pt x="7145" y="6000"/>
                      </a:lnTo>
                      <a:lnTo>
                        <a:pt x="7147" y="5987"/>
                      </a:lnTo>
                      <a:lnTo>
                        <a:pt x="7153" y="5989"/>
                      </a:lnTo>
                      <a:lnTo>
                        <a:pt x="7175" y="6006"/>
                      </a:lnTo>
                      <a:lnTo>
                        <a:pt x="7185" y="6015"/>
                      </a:lnTo>
                      <a:lnTo>
                        <a:pt x="7198" y="6037"/>
                      </a:lnTo>
                      <a:lnTo>
                        <a:pt x="7212" y="6049"/>
                      </a:lnTo>
                      <a:lnTo>
                        <a:pt x="7232" y="6062"/>
                      </a:lnTo>
                      <a:lnTo>
                        <a:pt x="7243" y="6063"/>
                      </a:lnTo>
                      <a:lnTo>
                        <a:pt x="7279" y="6063"/>
                      </a:lnTo>
                      <a:lnTo>
                        <a:pt x="7294" y="6061"/>
                      </a:lnTo>
                      <a:lnTo>
                        <a:pt x="7323" y="6054"/>
                      </a:lnTo>
                      <a:lnTo>
                        <a:pt x="7340" y="6041"/>
                      </a:lnTo>
                      <a:lnTo>
                        <a:pt x="7353" y="6020"/>
                      </a:lnTo>
                      <a:lnTo>
                        <a:pt x="7361" y="6003"/>
                      </a:lnTo>
                      <a:lnTo>
                        <a:pt x="7362" y="5993"/>
                      </a:lnTo>
                      <a:lnTo>
                        <a:pt x="7352" y="5980"/>
                      </a:lnTo>
                      <a:lnTo>
                        <a:pt x="7331" y="5967"/>
                      </a:lnTo>
                      <a:lnTo>
                        <a:pt x="7316" y="5955"/>
                      </a:lnTo>
                      <a:lnTo>
                        <a:pt x="7301" y="5935"/>
                      </a:lnTo>
                      <a:lnTo>
                        <a:pt x="7309" y="5919"/>
                      </a:lnTo>
                      <a:lnTo>
                        <a:pt x="7317" y="5917"/>
                      </a:lnTo>
                      <a:lnTo>
                        <a:pt x="7322" y="5919"/>
                      </a:lnTo>
                      <a:lnTo>
                        <a:pt x="7331" y="5941"/>
                      </a:lnTo>
                      <a:lnTo>
                        <a:pt x="7359" y="5957"/>
                      </a:lnTo>
                      <a:lnTo>
                        <a:pt x="7374" y="5972"/>
                      </a:lnTo>
                      <a:lnTo>
                        <a:pt x="7381" y="5989"/>
                      </a:lnTo>
                      <a:lnTo>
                        <a:pt x="7383" y="6009"/>
                      </a:lnTo>
                      <a:lnTo>
                        <a:pt x="7383" y="6030"/>
                      </a:lnTo>
                      <a:lnTo>
                        <a:pt x="7386" y="6051"/>
                      </a:lnTo>
                      <a:lnTo>
                        <a:pt x="7394" y="6069"/>
                      </a:lnTo>
                      <a:lnTo>
                        <a:pt x="7397" y="6090"/>
                      </a:lnTo>
                      <a:lnTo>
                        <a:pt x="7396" y="6112"/>
                      </a:lnTo>
                      <a:lnTo>
                        <a:pt x="7388" y="6135"/>
                      </a:lnTo>
                      <a:lnTo>
                        <a:pt x="7372" y="6161"/>
                      </a:lnTo>
                      <a:lnTo>
                        <a:pt x="7358" y="6190"/>
                      </a:lnTo>
                      <a:lnTo>
                        <a:pt x="7347" y="6225"/>
                      </a:lnTo>
                      <a:lnTo>
                        <a:pt x="7345" y="6250"/>
                      </a:lnTo>
                      <a:lnTo>
                        <a:pt x="7358" y="6287"/>
                      </a:lnTo>
                      <a:lnTo>
                        <a:pt x="7365" y="6294"/>
                      </a:lnTo>
                      <a:lnTo>
                        <a:pt x="7382" y="6302"/>
                      </a:lnTo>
                      <a:lnTo>
                        <a:pt x="7395" y="6314"/>
                      </a:lnTo>
                      <a:lnTo>
                        <a:pt x="7408" y="6306"/>
                      </a:lnTo>
                      <a:lnTo>
                        <a:pt x="7444" y="6262"/>
                      </a:lnTo>
                      <a:lnTo>
                        <a:pt x="7451" y="6254"/>
                      </a:lnTo>
                      <a:lnTo>
                        <a:pt x="7457" y="6246"/>
                      </a:lnTo>
                      <a:lnTo>
                        <a:pt x="7470" y="6239"/>
                      </a:lnTo>
                      <a:lnTo>
                        <a:pt x="7442" y="6281"/>
                      </a:lnTo>
                      <a:lnTo>
                        <a:pt x="7438" y="6289"/>
                      </a:lnTo>
                      <a:cubicBezTo>
                        <a:pt x="7436" y="6292"/>
                        <a:pt x="7434" y="6295"/>
                        <a:pt x="7432" y="6297"/>
                      </a:cubicBezTo>
                      <a:lnTo>
                        <a:pt x="7425" y="6310"/>
                      </a:lnTo>
                      <a:lnTo>
                        <a:pt x="7418" y="6320"/>
                      </a:lnTo>
                      <a:lnTo>
                        <a:pt x="7438" y="6330"/>
                      </a:lnTo>
                      <a:lnTo>
                        <a:pt x="7443" y="6340"/>
                      </a:lnTo>
                      <a:lnTo>
                        <a:pt x="7466" y="6347"/>
                      </a:lnTo>
                      <a:lnTo>
                        <a:pt x="7481" y="6339"/>
                      </a:lnTo>
                      <a:lnTo>
                        <a:pt x="7486" y="6324"/>
                      </a:lnTo>
                      <a:lnTo>
                        <a:pt x="7512" y="6279"/>
                      </a:lnTo>
                      <a:lnTo>
                        <a:pt x="7517" y="6267"/>
                      </a:lnTo>
                      <a:lnTo>
                        <a:pt x="7525" y="6255"/>
                      </a:lnTo>
                      <a:lnTo>
                        <a:pt x="7548" y="6219"/>
                      </a:lnTo>
                      <a:lnTo>
                        <a:pt x="7565" y="6197"/>
                      </a:lnTo>
                      <a:lnTo>
                        <a:pt x="7582" y="6169"/>
                      </a:lnTo>
                      <a:lnTo>
                        <a:pt x="7599" y="6139"/>
                      </a:lnTo>
                      <a:lnTo>
                        <a:pt x="7590" y="6126"/>
                      </a:lnTo>
                      <a:lnTo>
                        <a:pt x="7570" y="6130"/>
                      </a:lnTo>
                      <a:lnTo>
                        <a:pt x="7566" y="6129"/>
                      </a:lnTo>
                      <a:lnTo>
                        <a:pt x="7560" y="6129"/>
                      </a:lnTo>
                      <a:lnTo>
                        <a:pt x="7548" y="6139"/>
                      </a:lnTo>
                      <a:lnTo>
                        <a:pt x="7526" y="6162"/>
                      </a:lnTo>
                      <a:lnTo>
                        <a:pt x="7542" y="6133"/>
                      </a:lnTo>
                      <a:lnTo>
                        <a:pt x="7552" y="6118"/>
                      </a:lnTo>
                      <a:lnTo>
                        <a:pt x="7557" y="6108"/>
                      </a:lnTo>
                      <a:lnTo>
                        <a:pt x="7563" y="6105"/>
                      </a:lnTo>
                      <a:lnTo>
                        <a:pt x="7578" y="6102"/>
                      </a:lnTo>
                      <a:lnTo>
                        <a:pt x="7613" y="6087"/>
                      </a:lnTo>
                      <a:lnTo>
                        <a:pt x="7624" y="6078"/>
                      </a:lnTo>
                      <a:lnTo>
                        <a:pt x="7608" y="6066"/>
                      </a:lnTo>
                      <a:lnTo>
                        <a:pt x="7604" y="6059"/>
                      </a:lnTo>
                      <a:lnTo>
                        <a:pt x="7617" y="6026"/>
                      </a:lnTo>
                      <a:lnTo>
                        <a:pt x="7615" y="6021"/>
                      </a:lnTo>
                      <a:lnTo>
                        <a:pt x="7605" y="6001"/>
                      </a:lnTo>
                      <a:lnTo>
                        <a:pt x="7603" y="5993"/>
                      </a:lnTo>
                      <a:lnTo>
                        <a:pt x="7597" y="5965"/>
                      </a:lnTo>
                      <a:lnTo>
                        <a:pt x="7589" y="5943"/>
                      </a:lnTo>
                      <a:lnTo>
                        <a:pt x="7586" y="5924"/>
                      </a:lnTo>
                      <a:lnTo>
                        <a:pt x="7578" y="5886"/>
                      </a:lnTo>
                      <a:lnTo>
                        <a:pt x="7574" y="5873"/>
                      </a:lnTo>
                      <a:lnTo>
                        <a:pt x="7577" y="5853"/>
                      </a:lnTo>
                      <a:lnTo>
                        <a:pt x="7574" y="5847"/>
                      </a:lnTo>
                      <a:lnTo>
                        <a:pt x="7558" y="5849"/>
                      </a:lnTo>
                      <a:lnTo>
                        <a:pt x="7536" y="5849"/>
                      </a:lnTo>
                      <a:lnTo>
                        <a:pt x="7538" y="5836"/>
                      </a:lnTo>
                      <a:lnTo>
                        <a:pt x="7547" y="5834"/>
                      </a:lnTo>
                      <a:lnTo>
                        <a:pt x="7571" y="5833"/>
                      </a:lnTo>
                      <a:lnTo>
                        <a:pt x="7583" y="5832"/>
                      </a:lnTo>
                      <a:lnTo>
                        <a:pt x="7598" y="5818"/>
                      </a:lnTo>
                      <a:lnTo>
                        <a:pt x="7637" y="5757"/>
                      </a:lnTo>
                      <a:lnTo>
                        <a:pt x="7639" y="5752"/>
                      </a:lnTo>
                      <a:lnTo>
                        <a:pt x="7639" y="5749"/>
                      </a:lnTo>
                      <a:lnTo>
                        <a:pt x="7629" y="5746"/>
                      </a:lnTo>
                      <a:lnTo>
                        <a:pt x="7608" y="5746"/>
                      </a:lnTo>
                      <a:lnTo>
                        <a:pt x="7596" y="5749"/>
                      </a:lnTo>
                      <a:lnTo>
                        <a:pt x="7576" y="5740"/>
                      </a:lnTo>
                      <a:lnTo>
                        <a:pt x="7544" y="5740"/>
                      </a:lnTo>
                      <a:lnTo>
                        <a:pt x="7533" y="5742"/>
                      </a:lnTo>
                      <a:lnTo>
                        <a:pt x="7520" y="5740"/>
                      </a:lnTo>
                      <a:lnTo>
                        <a:pt x="7517" y="5736"/>
                      </a:lnTo>
                      <a:lnTo>
                        <a:pt x="7513" y="5722"/>
                      </a:lnTo>
                      <a:lnTo>
                        <a:pt x="7549" y="5722"/>
                      </a:lnTo>
                      <a:cubicBezTo>
                        <a:pt x="7552" y="5724"/>
                        <a:pt x="7554" y="5725"/>
                        <a:pt x="7556" y="5727"/>
                      </a:cubicBezTo>
                      <a:lnTo>
                        <a:pt x="7576" y="5724"/>
                      </a:lnTo>
                      <a:lnTo>
                        <a:pt x="7619" y="5729"/>
                      </a:lnTo>
                      <a:lnTo>
                        <a:pt x="7633" y="5721"/>
                      </a:lnTo>
                      <a:lnTo>
                        <a:pt x="7648" y="5721"/>
                      </a:lnTo>
                      <a:lnTo>
                        <a:pt x="7663" y="5722"/>
                      </a:lnTo>
                      <a:lnTo>
                        <a:pt x="7671" y="5728"/>
                      </a:lnTo>
                      <a:lnTo>
                        <a:pt x="7657" y="5754"/>
                      </a:lnTo>
                      <a:lnTo>
                        <a:pt x="7630" y="5808"/>
                      </a:lnTo>
                      <a:lnTo>
                        <a:pt x="7617" y="5855"/>
                      </a:lnTo>
                      <a:lnTo>
                        <a:pt x="7621" y="5871"/>
                      </a:lnTo>
                      <a:lnTo>
                        <a:pt x="7623" y="5890"/>
                      </a:lnTo>
                      <a:lnTo>
                        <a:pt x="7638" y="5919"/>
                      </a:lnTo>
                      <a:lnTo>
                        <a:pt x="7651" y="5956"/>
                      </a:lnTo>
                      <a:lnTo>
                        <a:pt x="7653" y="5976"/>
                      </a:lnTo>
                      <a:lnTo>
                        <a:pt x="7659" y="5991"/>
                      </a:lnTo>
                      <a:lnTo>
                        <a:pt x="7677" y="5973"/>
                      </a:lnTo>
                      <a:lnTo>
                        <a:pt x="7693" y="5946"/>
                      </a:lnTo>
                      <a:lnTo>
                        <a:pt x="7712" y="5942"/>
                      </a:lnTo>
                      <a:lnTo>
                        <a:pt x="7751" y="5896"/>
                      </a:lnTo>
                      <a:lnTo>
                        <a:pt x="7763" y="5878"/>
                      </a:lnTo>
                      <a:lnTo>
                        <a:pt x="7792" y="5837"/>
                      </a:lnTo>
                      <a:lnTo>
                        <a:pt x="7790" y="5823"/>
                      </a:lnTo>
                      <a:lnTo>
                        <a:pt x="7779" y="5810"/>
                      </a:lnTo>
                      <a:lnTo>
                        <a:pt x="7772" y="5777"/>
                      </a:lnTo>
                      <a:lnTo>
                        <a:pt x="7778" y="5755"/>
                      </a:lnTo>
                      <a:lnTo>
                        <a:pt x="7768" y="5743"/>
                      </a:lnTo>
                      <a:lnTo>
                        <a:pt x="7767" y="5723"/>
                      </a:lnTo>
                      <a:lnTo>
                        <a:pt x="7763" y="5703"/>
                      </a:lnTo>
                      <a:lnTo>
                        <a:pt x="7766" y="5680"/>
                      </a:lnTo>
                      <a:lnTo>
                        <a:pt x="7755" y="5670"/>
                      </a:lnTo>
                      <a:lnTo>
                        <a:pt x="7734" y="5653"/>
                      </a:lnTo>
                      <a:lnTo>
                        <a:pt x="7705" y="5643"/>
                      </a:lnTo>
                      <a:lnTo>
                        <a:pt x="7689" y="5642"/>
                      </a:lnTo>
                      <a:lnTo>
                        <a:pt x="7669" y="5655"/>
                      </a:lnTo>
                      <a:lnTo>
                        <a:pt x="7624" y="5649"/>
                      </a:lnTo>
                      <a:lnTo>
                        <a:pt x="7614" y="5644"/>
                      </a:lnTo>
                      <a:lnTo>
                        <a:pt x="7599" y="5641"/>
                      </a:lnTo>
                      <a:lnTo>
                        <a:pt x="7574" y="5639"/>
                      </a:lnTo>
                      <a:lnTo>
                        <a:pt x="7562" y="5625"/>
                      </a:lnTo>
                      <a:lnTo>
                        <a:pt x="7555" y="5622"/>
                      </a:lnTo>
                      <a:lnTo>
                        <a:pt x="7536" y="5629"/>
                      </a:lnTo>
                      <a:cubicBezTo>
                        <a:pt x="7535" y="5628"/>
                        <a:pt x="7534" y="5628"/>
                        <a:pt x="7533" y="5627"/>
                      </a:cubicBezTo>
                      <a:lnTo>
                        <a:pt x="7533" y="5620"/>
                      </a:lnTo>
                      <a:lnTo>
                        <a:pt x="7534" y="5614"/>
                      </a:lnTo>
                      <a:lnTo>
                        <a:pt x="7537" y="5608"/>
                      </a:lnTo>
                      <a:lnTo>
                        <a:pt x="7546" y="5607"/>
                      </a:lnTo>
                      <a:lnTo>
                        <a:pt x="7558" y="5611"/>
                      </a:lnTo>
                      <a:lnTo>
                        <a:pt x="7569" y="5618"/>
                      </a:lnTo>
                      <a:lnTo>
                        <a:pt x="7577" y="5626"/>
                      </a:lnTo>
                      <a:lnTo>
                        <a:pt x="7584" y="5631"/>
                      </a:lnTo>
                      <a:lnTo>
                        <a:pt x="7591" y="5628"/>
                      </a:lnTo>
                      <a:lnTo>
                        <a:pt x="7606" y="5622"/>
                      </a:lnTo>
                      <a:lnTo>
                        <a:pt x="7608" y="5614"/>
                      </a:lnTo>
                      <a:lnTo>
                        <a:pt x="7596" y="5575"/>
                      </a:lnTo>
                      <a:lnTo>
                        <a:pt x="7601" y="5560"/>
                      </a:lnTo>
                      <a:lnTo>
                        <a:pt x="7606" y="5581"/>
                      </a:lnTo>
                      <a:lnTo>
                        <a:pt x="7612" y="5594"/>
                      </a:lnTo>
                      <a:lnTo>
                        <a:pt x="7624" y="5614"/>
                      </a:lnTo>
                      <a:lnTo>
                        <a:pt x="7627" y="5633"/>
                      </a:lnTo>
                      <a:lnTo>
                        <a:pt x="7631" y="5637"/>
                      </a:lnTo>
                      <a:lnTo>
                        <a:pt x="7652" y="5643"/>
                      </a:lnTo>
                      <a:lnTo>
                        <a:pt x="7658" y="5643"/>
                      </a:lnTo>
                      <a:lnTo>
                        <a:pt x="7685" y="5631"/>
                      </a:lnTo>
                      <a:lnTo>
                        <a:pt x="7698" y="5627"/>
                      </a:lnTo>
                      <a:lnTo>
                        <a:pt x="7721" y="5626"/>
                      </a:lnTo>
                      <a:lnTo>
                        <a:pt x="7738" y="5628"/>
                      </a:lnTo>
                      <a:lnTo>
                        <a:pt x="7743" y="5623"/>
                      </a:lnTo>
                      <a:lnTo>
                        <a:pt x="7742" y="5610"/>
                      </a:lnTo>
                      <a:lnTo>
                        <a:pt x="7750" y="5567"/>
                      </a:lnTo>
                      <a:lnTo>
                        <a:pt x="7751" y="5551"/>
                      </a:lnTo>
                      <a:lnTo>
                        <a:pt x="7755" y="5538"/>
                      </a:lnTo>
                      <a:lnTo>
                        <a:pt x="7757" y="5536"/>
                      </a:lnTo>
                      <a:lnTo>
                        <a:pt x="7759" y="5550"/>
                      </a:lnTo>
                      <a:lnTo>
                        <a:pt x="7758" y="5573"/>
                      </a:lnTo>
                      <a:lnTo>
                        <a:pt x="7755" y="5596"/>
                      </a:lnTo>
                      <a:lnTo>
                        <a:pt x="7755" y="5607"/>
                      </a:lnTo>
                      <a:lnTo>
                        <a:pt x="7759" y="5614"/>
                      </a:lnTo>
                      <a:lnTo>
                        <a:pt x="7764" y="5616"/>
                      </a:lnTo>
                      <a:lnTo>
                        <a:pt x="7774" y="5616"/>
                      </a:lnTo>
                      <a:lnTo>
                        <a:pt x="7787" y="5611"/>
                      </a:lnTo>
                      <a:lnTo>
                        <a:pt x="7811" y="5598"/>
                      </a:lnTo>
                      <a:lnTo>
                        <a:pt x="7796" y="5655"/>
                      </a:lnTo>
                      <a:lnTo>
                        <a:pt x="7801" y="5701"/>
                      </a:lnTo>
                      <a:lnTo>
                        <a:pt x="7805" y="5720"/>
                      </a:lnTo>
                      <a:lnTo>
                        <a:pt x="7828" y="5756"/>
                      </a:lnTo>
                      <a:lnTo>
                        <a:pt x="7837" y="5760"/>
                      </a:lnTo>
                      <a:lnTo>
                        <a:pt x="7867" y="5752"/>
                      </a:lnTo>
                      <a:lnTo>
                        <a:pt x="7896" y="5748"/>
                      </a:lnTo>
                      <a:lnTo>
                        <a:pt x="7912" y="5749"/>
                      </a:lnTo>
                      <a:lnTo>
                        <a:pt x="7950" y="5768"/>
                      </a:lnTo>
                      <a:lnTo>
                        <a:pt x="7962" y="5766"/>
                      </a:lnTo>
                      <a:lnTo>
                        <a:pt x="7988" y="5735"/>
                      </a:lnTo>
                      <a:lnTo>
                        <a:pt x="8020" y="5704"/>
                      </a:lnTo>
                      <a:lnTo>
                        <a:pt x="8022" y="5696"/>
                      </a:lnTo>
                      <a:lnTo>
                        <a:pt x="8002" y="5657"/>
                      </a:lnTo>
                      <a:lnTo>
                        <a:pt x="7990" y="5645"/>
                      </a:lnTo>
                      <a:lnTo>
                        <a:pt x="7955" y="5623"/>
                      </a:lnTo>
                      <a:lnTo>
                        <a:pt x="7951" y="5614"/>
                      </a:lnTo>
                      <a:lnTo>
                        <a:pt x="7950" y="5602"/>
                      </a:lnTo>
                      <a:lnTo>
                        <a:pt x="7952" y="5593"/>
                      </a:lnTo>
                      <a:lnTo>
                        <a:pt x="7956" y="5588"/>
                      </a:lnTo>
                      <a:lnTo>
                        <a:pt x="7964" y="5582"/>
                      </a:lnTo>
                      <a:lnTo>
                        <a:pt x="7973" y="5576"/>
                      </a:lnTo>
                      <a:lnTo>
                        <a:pt x="7981" y="5569"/>
                      </a:lnTo>
                      <a:lnTo>
                        <a:pt x="7986" y="5559"/>
                      </a:lnTo>
                      <a:lnTo>
                        <a:pt x="7988" y="5552"/>
                      </a:lnTo>
                      <a:lnTo>
                        <a:pt x="7987" y="5548"/>
                      </a:lnTo>
                      <a:lnTo>
                        <a:pt x="7990" y="5544"/>
                      </a:lnTo>
                      <a:lnTo>
                        <a:pt x="8002" y="5543"/>
                      </a:lnTo>
                      <a:lnTo>
                        <a:pt x="8022" y="5537"/>
                      </a:lnTo>
                      <a:lnTo>
                        <a:pt x="8032" y="5528"/>
                      </a:lnTo>
                      <a:lnTo>
                        <a:pt x="8049" y="5500"/>
                      </a:lnTo>
                      <a:cubicBezTo>
                        <a:pt x="8050" y="5500"/>
                        <a:pt x="8050" y="5500"/>
                        <a:pt x="8051" y="5501"/>
                      </a:cubicBezTo>
                      <a:lnTo>
                        <a:pt x="8047" y="5524"/>
                      </a:lnTo>
                      <a:lnTo>
                        <a:pt x="8023" y="5548"/>
                      </a:lnTo>
                      <a:lnTo>
                        <a:pt x="8000" y="5567"/>
                      </a:lnTo>
                      <a:lnTo>
                        <a:pt x="8006" y="5596"/>
                      </a:lnTo>
                      <a:lnTo>
                        <a:pt x="8022" y="5620"/>
                      </a:lnTo>
                      <a:lnTo>
                        <a:pt x="8050" y="5628"/>
                      </a:lnTo>
                      <a:lnTo>
                        <a:pt x="8083" y="5626"/>
                      </a:lnTo>
                      <a:lnTo>
                        <a:pt x="8093" y="5608"/>
                      </a:lnTo>
                      <a:lnTo>
                        <a:pt x="8104" y="5615"/>
                      </a:lnTo>
                      <a:lnTo>
                        <a:pt x="8122" y="5631"/>
                      </a:lnTo>
                      <a:lnTo>
                        <a:pt x="8133" y="5634"/>
                      </a:lnTo>
                      <a:lnTo>
                        <a:pt x="8140" y="5634"/>
                      </a:lnTo>
                      <a:lnTo>
                        <a:pt x="8147" y="5631"/>
                      </a:lnTo>
                      <a:lnTo>
                        <a:pt x="8154" y="5624"/>
                      </a:lnTo>
                      <a:lnTo>
                        <a:pt x="8165" y="5612"/>
                      </a:lnTo>
                      <a:lnTo>
                        <a:pt x="8177" y="5596"/>
                      </a:lnTo>
                      <a:lnTo>
                        <a:pt x="8184" y="5581"/>
                      </a:lnTo>
                      <a:lnTo>
                        <a:pt x="8185" y="5565"/>
                      </a:lnTo>
                      <a:lnTo>
                        <a:pt x="8183" y="5557"/>
                      </a:lnTo>
                      <a:lnTo>
                        <a:pt x="8204" y="5501"/>
                      </a:lnTo>
                      <a:lnTo>
                        <a:pt x="8214" y="5470"/>
                      </a:lnTo>
                      <a:lnTo>
                        <a:pt x="8209" y="5455"/>
                      </a:lnTo>
                      <a:lnTo>
                        <a:pt x="8192" y="5458"/>
                      </a:lnTo>
                      <a:lnTo>
                        <a:pt x="8165" y="5483"/>
                      </a:lnTo>
                      <a:lnTo>
                        <a:pt x="8143" y="5505"/>
                      </a:lnTo>
                      <a:lnTo>
                        <a:pt x="8116" y="5517"/>
                      </a:lnTo>
                      <a:lnTo>
                        <a:pt x="8110" y="5509"/>
                      </a:lnTo>
                      <a:lnTo>
                        <a:pt x="8113" y="5505"/>
                      </a:lnTo>
                      <a:lnTo>
                        <a:pt x="8119" y="5503"/>
                      </a:lnTo>
                      <a:lnTo>
                        <a:pt x="8131" y="5496"/>
                      </a:lnTo>
                      <a:lnTo>
                        <a:pt x="8146" y="5484"/>
                      </a:lnTo>
                      <a:lnTo>
                        <a:pt x="8160" y="5466"/>
                      </a:lnTo>
                      <a:lnTo>
                        <a:pt x="8172" y="5443"/>
                      </a:lnTo>
                      <a:lnTo>
                        <a:pt x="8179" y="5428"/>
                      </a:lnTo>
                      <a:lnTo>
                        <a:pt x="8179" y="5422"/>
                      </a:lnTo>
                      <a:lnTo>
                        <a:pt x="8176" y="5419"/>
                      </a:lnTo>
                      <a:lnTo>
                        <a:pt x="8171" y="5419"/>
                      </a:lnTo>
                      <a:lnTo>
                        <a:pt x="8144" y="5425"/>
                      </a:lnTo>
                      <a:lnTo>
                        <a:pt x="8133" y="5427"/>
                      </a:lnTo>
                      <a:lnTo>
                        <a:pt x="8127" y="5425"/>
                      </a:lnTo>
                      <a:lnTo>
                        <a:pt x="8124" y="5421"/>
                      </a:lnTo>
                      <a:lnTo>
                        <a:pt x="8123" y="5411"/>
                      </a:lnTo>
                      <a:lnTo>
                        <a:pt x="8124" y="5392"/>
                      </a:lnTo>
                      <a:lnTo>
                        <a:pt x="8125" y="5378"/>
                      </a:lnTo>
                      <a:lnTo>
                        <a:pt x="8131" y="5405"/>
                      </a:lnTo>
                      <a:lnTo>
                        <a:pt x="8138" y="5414"/>
                      </a:lnTo>
                      <a:lnTo>
                        <a:pt x="8157" y="5412"/>
                      </a:lnTo>
                      <a:lnTo>
                        <a:pt x="8175" y="5402"/>
                      </a:lnTo>
                      <a:lnTo>
                        <a:pt x="8186" y="5403"/>
                      </a:lnTo>
                      <a:lnTo>
                        <a:pt x="8196" y="5407"/>
                      </a:lnTo>
                      <a:lnTo>
                        <a:pt x="8242" y="5385"/>
                      </a:lnTo>
                      <a:lnTo>
                        <a:pt x="8255" y="5394"/>
                      </a:lnTo>
                      <a:lnTo>
                        <a:pt x="8255" y="5410"/>
                      </a:lnTo>
                      <a:lnTo>
                        <a:pt x="8254" y="5424"/>
                      </a:lnTo>
                      <a:lnTo>
                        <a:pt x="8251" y="5437"/>
                      </a:lnTo>
                      <a:lnTo>
                        <a:pt x="8256" y="5441"/>
                      </a:lnTo>
                      <a:lnTo>
                        <a:pt x="8269" y="5439"/>
                      </a:lnTo>
                      <a:lnTo>
                        <a:pt x="8281" y="5431"/>
                      </a:lnTo>
                      <a:lnTo>
                        <a:pt x="8294" y="5418"/>
                      </a:lnTo>
                      <a:lnTo>
                        <a:pt x="8308" y="5399"/>
                      </a:lnTo>
                      <a:lnTo>
                        <a:pt x="8323" y="5375"/>
                      </a:lnTo>
                      <a:lnTo>
                        <a:pt x="8333" y="5359"/>
                      </a:lnTo>
                      <a:lnTo>
                        <a:pt x="8337" y="5351"/>
                      </a:lnTo>
                      <a:lnTo>
                        <a:pt x="8343" y="5341"/>
                      </a:lnTo>
                      <a:lnTo>
                        <a:pt x="8349" y="5331"/>
                      </a:lnTo>
                      <a:lnTo>
                        <a:pt x="8359" y="5316"/>
                      </a:lnTo>
                      <a:lnTo>
                        <a:pt x="8362" y="5307"/>
                      </a:lnTo>
                      <a:lnTo>
                        <a:pt x="8367" y="5279"/>
                      </a:lnTo>
                      <a:lnTo>
                        <a:pt x="8376" y="5254"/>
                      </a:lnTo>
                      <a:lnTo>
                        <a:pt x="8400" y="5229"/>
                      </a:lnTo>
                      <a:lnTo>
                        <a:pt x="8405" y="5202"/>
                      </a:lnTo>
                      <a:lnTo>
                        <a:pt x="8399" y="5195"/>
                      </a:lnTo>
                      <a:cubicBezTo>
                        <a:pt x="8396" y="5194"/>
                        <a:pt x="8394" y="5192"/>
                        <a:pt x="8392" y="5191"/>
                      </a:cubicBezTo>
                      <a:lnTo>
                        <a:pt x="8387" y="5186"/>
                      </a:lnTo>
                      <a:lnTo>
                        <a:pt x="8383" y="5173"/>
                      </a:lnTo>
                      <a:lnTo>
                        <a:pt x="8383" y="5164"/>
                      </a:lnTo>
                      <a:lnTo>
                        <a:pt x="8363" y="5165"/>
                      </a:lnTo>
                      <a:lnTo>
                        <a:pt x="8353" y="5159"/>
                      </a:lnTo>
                      <a:lnTo>
                        <a:pt x="8351" y="5156"/>
                      </a:lnTo>
                      <a:lnTo>
                        <a:pt x="8351" y="5149"/>
                      </a:lnTo>
                      <a:lnTo>
                        <a:pt x="8360" y="5122"/>
                      </a:lnTo>
                      <a:lnTo>
                        <a:pt x="8385" y="5082"/>
                      </a:lnTo>
                      <a:lnTo>
                        <a:pt x="8381" y="5076"/>
                      </a:lnTo>
                      <a:lnTo>
                        <a:pt x="8371" y="5066"/>
                      </a:lnTo>
                      <a:lnTo>
                        <a:pt x="8369" y="5062"/>
                      </a:lnTo>
                      <a:lnTo>
                        <a:pt x="8369" y="5057"/>
                      </a:lnTo>
                      <a:lnTo>
                        <a:pt x="8372" y="5042"/>
                      </a:lnTo>
                      <a:lnTo>
                        <a:pt x="8376" y="5036"/>
                      </a:lnTo>
                      <a:lnTo>
                        <a:pt x="8382" y="5033"/>
                      </a:lnTo>
                      <a:lnTo>
                        <a:pt x="8403" y="5024"/>
                      </a:lnTo>
                      <a:lnTo>
                        <a:pt x="8410" y="5028"/>
                      </a:lnTo>
                      <a:lnTo>
                        <a:pt x="8412" y="5045"/>
                      </a:lnTo>
                      <a:lnTo>
                        <a:pt x="8410" y="5061"/>
                      </a:lnTo>
                      <a:lnTo>
                        <a:pt x="8415" y="5064"/>
                      </a:lnTo>
                      <a:lnTo>
                        <a:pt x="8470" y="5048"/>
                      </a:lnTo>
                      <a:lnTo>
                        <a:pt x="8478" y="5038"/>
                      </a:lnTo>
                      <a:lnTo>
                        <a:pt x="8504" y="5042"/>
                      </a:lnTo>
                      <a:lnTo>
                        <a:pt x="8523" y="5050"/>
                      </a:lnTo>
                      <a:lnTo>
                        <a:pt x="8530" y="5058"/>
                      </a:lnTo>
                      <a:lnTo>
                        <a:pt x="8537" y="5078"/>
                      </a:lnTo>
                      <a:lnTo>
                        <a:pt x="8548" y="5091"/>
                      </a:lnTo>
                      <a:lnTo>
                        <a:pt x="8552" y="5101"/>
                      </a:lnTo>
                      <a:lnTo>
                        <a:pt x="8553" y="5110"/>
                      </a:lnTo>
                      <a:lnTo>
                        <a:pt x="8555" y="5116"/>
                      </a:lnTo>
                      <a:lnTo>
                        <a:pt x="8561" y="5120"/>
                      </a:lnTo>
                      <a:lnTo>
                        <a:pt x="8567" y="5119"/>
                      </a:lnTo>
                      <a:lnTo>
                        <a:pt x="8585" y="5104"/>
                      </a:lnTo>
                      <a:lnTo>
                        <a:pt x="8598" y="5092"/>
                      </a:lnTo>
                      <a:lnTo>
                        <a:pt x="8614" y="5073"/>
                      </a:lnTo>
                      <a:lnTo>
                        <a:pt x="8634" y="5046"/>
                      </a:lnTo>
                      <a:lnTo>
                        <a:pt x="8646" y="5027"/>
                      </a:lnTo>
                      <a:lnTo>
                        <a:pt x="8648" y="5015"/>
                      </a:lnTo>
                      <a:lnTo>
                        <a:pt x="8646" y="5007"/>
                      </a:lnTo>
                      <a:lnTo>
                        <a:pt x="8632" y="5001"/>
                      </a:lnTo>
                      <a:lnTo>
                        <a:pt x="8614" y="5006"/>
                      </a:lnTo>
                      <a:lnTo>
                        <a:pt x="8605" y="5005"/>
                      </a:lnTo>
                      <a:lnTo>
                        <a:pt x="8603" y="4997"/>
                      </a:lnTo>
                      <a:lnTo>
                        <a:pt x="8605" y="4982"/>
                      </a:lnTo>
                      <a:lnTo>
                        <a:pt x="8601" y="4970"/>
                      </a:lnTo>
                      <a:lnTo>
                        <a:pt x="8590" y="4952"/>
                      </a:lnTo>
                      <a:lnTo>
                        <a:pt x="8594" y="4930"/>
                      </a:lnTo>
                      <a:lnTo>
                        <a:pt x="8615" y="4887"/>
                      </a:lnTo>
                      <a:lnTo>
                        <a:pt x="8632" y="4883"/>
                      </a:lnTo>
                      <a:lnTo>
                        <a:pt x="8648" y="4883"/>
                      </a:lnTo>
                      <a:lnTo>
                        <a:pt x="8653" y="4894"/>
                      </a:lnTo>
                      <a:lnTo>
                        <a:pt x="8654" y="4923"/>
                      </a:lnTo>
                      <a:lnTo>
                        <a:pt x="8655" y="4926"/>
                      </a:lnTo>
                      <a:lnTo>
                        <a:pt x="8666" y="4925"/>
                      </a:lnTo>
                      <a:lnTo>
                        <a:pt x="8672" y="4917"/>
                      </a:lnTo>
                      <a:lnTo>
                        <a:pt x="8678" y="4903"/>
                      </a:lnTo>
                      <a:lnTo>
                        <a:pt x="8680" y="4892"/>
                      </a:lnTo>
                      <a:lnTo>
                        <a:pt x="8678" y="4877"/>
                      </a:lnTo>
                      <a:lnTo>
                        <a:pt x="8675" y="4863"/>
                      </a:lnTo>
                      <a:lnTo>
                        <a:pt x="8671" y="4843"/>
                      </a:lnTo>
                      <a:lnTo>
                        <a:pt x="8666" y="4832"/>
                      </a:lnTo>
                      <a:lnTo>
                        <a:pt x="8659" y="4820"/>
                      </a:lnTo>
                      <a:lnTo>
                        <a:pt x="8637" y="4828"/>
                      </a:lnTo>
                      <a:lnTo>
                        <a:pt x="8601" y="4855"/>
                      </a:lnTo>
                      <a:lnTo>
                        <a:pt x="8584" y="4861"/>
                      </a:lnTo>
                      <a:lnTo>
                        <a:pt x="8589" y="4844"/>
                      </a:lnTo>
                      <a:lnTo>
                        <a:pt x="8603" y="4827"/>
                      </a:lnTo>
                      <a:lnTo>
                        <a:pt x="8626" y="4807"/>
                      </a:lnTo>
                      <a:lnTo>
                        <a:pt x="8648" y="4789"/>
                      </a:lnTo>
                      <a:lnTo>
                        <a:pt x="8667" y="4774"/>
                      </a:lnTo>
                      <a:lnTo>
                        <a:pt x="8688" y="4754"/>
                      </a:lnTo>
                      <a:lnTo>
                        <a:pt x="8711" y="4729"/>
                      </a:lnTo>
                      <a:lnTo>
                        <a:pt x="8730" y="4713"/>
                      </a:lnTo>
                      <a:lnTo>
                        <a:pt x="8770" y="4680"/>
                      </a:lnTo>
                      <a:lnTo>
                        <a:pt x="8778" y="4671"/>
                      </a:lnTo>
                      <a:lnTo>
                        <a:pt x="8779" y="4657"/>
                      </a:lnTo>
                      <a:lnTo>
                        <a:pt x="8782" y="4653"/>
                      </a:lnTo>
                      <a:lnTo>
                        <a:pt x="8827" y="4632"/>
                      </a:lnTo>
                      <a:lnTo>
                        <a:pt x="8840" y="4631"/>
                      </a:lnTo>
                      <a:lnTo>
                        <a:pt x="8847" y="4634"/>
                      </a:lnTo>
                      <a:lnTo>
                        <a:pt x="8855" y="4635"/>
                      </a:lnTo>
                      <a:lnTo>
                        <a:pt x="8862" y="4631"/>
                      </a:lnTo>
                      <a:lnTo>
                        <a:pt x="8873" y="4623"/>
                      </a:lnTo>
                      <a:lnTo>
                        <a:pt x="8884" y="4614"/>
                      </a:lnTo>
                      <a:lnTo>
                        <a:pt x="8894" y="4602"/>
                      </a:lnTo>
                      <a:lnTo>
                        <a:pt x="8902" y="4595"/>
                      </a:lnTo>
                      <a:lnTo>
                        <a:pt x="8907" y="4592"/>
                      </a:lnTo>
                      <a:lnTo>
                        <a:pt x="8933" y="4589"/>
                      </a:lnTo>
                      <a:lnTo>
                        <a:pt x="8945" y="4585"/>
                      </a:lnTo>
                      <a:lnTo>
                        <a:pt x="8953" y="4581"/>
                      </a:lnTo>
                      <a:lnTo>
                        <a:pt x="8959" y="4574"/>
                      </a:lnTo>
                      <a:lnTo>
                        <a:pt x="8965" y="4564"/>
                      </a:lnTo>
                      <a:lnTo>
                        <a:pt x="8970" y="4555"/>
                      </a:lnTo>
                      <a:lnTo>
                        <a:pt x="8974" y="4545"/>
                      </a:lnTo>
                      <a:lnTo>
                        <a:pt x="8974" y="4540"/>
                      </a:lnTo>
                      <a:lnTo>
                        <a:pt x="8971" y="4540"/>
                      </a:lnTo>
                      <a:lnTo>
                        <a:pt x="8968" y="4536"/>
                      </a:lnTo>
                      <a:lnTo>
                        <a:pt x="8977" y="4524"/>
                      </a:lnTo>
                      <a:lnTo>
                        <a:pt x="8994" y="4505"/>
                      </a:lnTo>
                      <a:lnTo>
                        <a:pt x="9010" y="4488"/>
                      </a:lnTo>
                      <a:lnTo>
                        <a:pt x="9024" y="4474"/>
                      </a:lnTo>
                      <a:lnTo>
                        <a:pt x="9034" y="4463"/>
                      </a:lnTo>
                      <a:lnTo>
                        <a:pt x="9040" y="4451"/>
                      </a:lnTo>
                      <a:lnTo>
                        <a:pt x="9042" y="4447"/>
                      </a:lnTo>
                      <a:lnTo>
                        <a:pt x="9039" y="4443"/>
                      </a:lnTo>
                      <a:lnTo>
                        <a:pt x="9027" y="4440"/>
                      </a:lnTo>
                      <a:lnTo>
                        <a:pt x="9024" y="4435"/>
                      </a:lnTo>
                      <a:lnTo>
                        <a:pt x="9024" y="4430"/>
                      </a:lnTo>
                      <a:lnTo>
                        <a:pt x="9028" y="4422"/>
                      </a:lnTo>
                      <a:lnTo>
                        <a:pt x="9036" y="4409"/>
                      </a:lnTo>
                      <a:lnTo>
                        <a:pt x="9051" y="4391"/>
                      </a:lnTo>
                      <a:lnTo>
                        <a:pt x="9067" y="4376"/>
                      </a:lnTo>
                      <a:lnTo>
                        <a:pt x="9083" y="4363"/>
                      </a:lnTo>
                      <a:lnTo>
                        <a:pt x="9101" y="4351"/>
                      </a:lnTo>
                      <a:lnTo>
                        <a:pt x="9129" y="4336"/>
                      </a:lnTo>
                      <a:lnTo>
                        <a:pt x="9135" y="4334"/>
                      </a:lnTo>
                      <a:lnTo>
                        <a:pt x="9143" y="4336"/>
                      </a:lnTo>
                      <a:lnTo>
                        <a:pt x="9145" y="4342"/>
                      </a:lnTo>
                      <a:lnTo>
                        <a:pt x="9149" y="4357"/>
                      </a:lnTo>
                      <a:lnTo>
                        <a:pt x="9162" y="4375"/>
                      </a:lnTo>
                      <a:lnTo>
                        <a:pt x="9174" y="4379"/>
                      </a:lnTo>
                      <a:lnTo>
                        <a:pt x="9190" y="4379"/>
                      </a:lnTo>
                      <a:lnTo>
                        <a:pt x="9196" y="4381"/>
                      </a:lnTo>
                      <a:lnTo>
                        <a:pt x="9199" y="4387"/>
                      </a:lnTo>
                      <a:lnTo>
                        <a:pt x="9205" y="4387"/>
                      </a:lnTo>
                      <a:lnTo>
                        <a:pt x="9227" y="4381"/>
                      </a:lnTo>
                      <a:lnTo>
                        <a:pt x="9251" y="4368"/>
                      </a:lnTo>
                      <a:lnTo>
                        <a:pt x="9270" y="4356"/>
                      </a:lnTo>
                      <a:lnTo>
                        <a:pt x="9275" y="4349"/>
                      </a:lnTo>
                      <a:lnTo>
                        <a:pt x="9270" y="4329"/>
                      </a:lnTo>
                      <a:lnTo>
                        <a:pt x="9269" y="4320"/>
                      </a:lnTo>
                      <a:lnTo>
                        <a:pt x="9275" y="4303"/>
                      </a:lnTo>
                      <a:lnTo>
                        <a:pt x="9303" y="4292"/>
                      </a:lnTo>
                      <a:lnTo>
                        <a:pt x="9310" y="4299"/>
                      </a:lnTo>
                      <a:lnTo>
                        <a:pt x="9326" y="4303"/>
                      </a:lnTo>
                      <a:lnTo>
                        <a:pt x="9349" y="4291"/>
                      </a:lnTo>
                      <a:lnTo>
                        <a:pt x="9378" y="4291"/>
                      </a:lnTo>
                      <a:lnTo>
                        <a:pt x="9382" y="4289"/>
                      </a:lnTo>
                      <a:lnTo>
                        <a:pt x="9398" y="4278"/>
                      </a:lnTo>
                      <a:lnTo>
                        <a:pt x="9405" y="4270"/>
                      </a:lnTo>
                      <a:lnTo>
                        <a:pt x="9409" y="4258"/>
                      </a:lnTo>
                      <a:lnTo>
                        <a:pt x="9414" y="4242"/>
                      </a:lnTo>
                      <a:lnTo>
                        <a:pt x="9419" y="4238"/>
                      </a:lnTo>
                      <a:lnTo>
                        <a:pt x="9430" y="4236"/>
                      </a:lnTo>
                      <a:lnTo>
                        <a:pt x="9442" y="4240"/>
                      </a:lnTo>
                      <a:lnTo>
                        <a:pt x="9456" y="4240"/>
                      </a:lnTo>
                      <a:lnTo>
                        <a:pt x="9474" y="4233"/>
                      </a:lnTo>
                      <a:lnTo>
                        <a:pt x="9518" y="4206"/>
                      </a:lnTo>
                      <a:lnTo>
                        <a:pt x="9537" y="4190"/>
                      </a:lnTo>
                      <a:lnTo>
                        <a:pt x="9576" y="4171"/>
                      </a:lnTo>
                      <a:lnTo>
                        <a:pt x="9584" y="4164"/>
                      </a:lnTo>
                      <a:lnTo>
                        <a:pt x="9588" y="4158"/>
                      </a:lnTo>
                      <a:lnTo>
                        <a:pt x="9587" y="4152"/>
                      </a:lnTo>
                      <a:lnTo>
                        <a:pt x="9591" y="4130"/>
                      </a:lnTo>
                      <a:lnTo>
                        <a:pt x="9593" y="4109"/>
                      </a:lnTo>
                      <a:lnTo>
                        <a:pt x="9593" y="4099"/>
                      </a:lnTo>
                      <a:lnTo>
                        <a:pt x="9585" y="4084"/>
                      </a:lnTo>
                      <a:lnTo>
                        <a:pt x="9577" y="4059"/>
                      </a:lnTo>
                      <a:lnTo>
                        <a:pt x="9566" y="4048"/>
                      </a:lnTo>
                      <a:lnTo>
                        <a:pt x="9543" y="4034"/>
                      </a:lnTo>
                      <a:lnTo>
                        <a:pt x="9539" y="4028"/>
                      </a:lnTo>
                      <a:lnTo>
                        <a:pt x="9536" y="4027"/>
                      </a:lnTo>
                      <a:lnTo>
                        <a:pt x="9517" y="4034"/>
                      </a:lnTo>
                      <a:lnTo>
                        <a:pt x="9512" y="4034"/>
                      </a:lnTo>
                      <a:lnTo>
                        <a:pt x="9503" y="4037"/>
                      </a:lnTo>
                      <a:lnTo>
                        <a:pt x="9496" y="4043"/>
                      </a:lnTo>
                      <a:lnTo>
                        <a:pt x="9470" y="4063"/>
                      </a:lnTo>
                      <a:lnTo>
                        <a:pt x="9447" y="4078"/>
                      </a:lnTo>
                      <a:lnTo>
                        <a:pt x="9424" y="4097"/>
                      </a:lnTo>
                      <a:lnTo>
                        <a:pt x="9418" y="4101"/>
                      </a:lnTo>
                      <a:lnTo>
                        <a:pt x="9406" y="4105"/>
                      </a:lnTo>
                      <a:lnTo>
                        <a:pt x="9405" y="4095"/>
                      </a:lnTo>
                      <a:lnTo>
                        <a:pt x="9400" y="4089"/>
                      </a:lnTo>
                      <a:lnTo>
                        <a:pt x="9401" y="4081"/>
                      </a:lnTo>
                      <a:lnTo>
                        <a:pt x="9399" y="4069"/>
                      </a:lnTo>
                      <a:lnTo>
                        <a:pt x="9392" y="4068"/>
                      </a:lnTo>
                      <a:lnTo>
                        <a:pt x="9383" y="4057"/>
                      </a:lnTo>
                      <a:lnTo>
                        <a:pt x="9407" y="4027"/>
                      </a:lnTo>
                      <a:cubicBezTo>
                        <a:pt x="9404" y="4025"/>
                        <a:pt x="9400" y="4023"/>
                        <a:pt x="9397" y="4021"/>
                      </a:cubicBezTo>
                      <a:lnTo>
                        <a:pt x="9372" y="4033"/>
                      </a:lnTo>
                      <a:lnTo>
                        <a:pt x="9303" y="4079"/>
                      </a:lnTo>
                      <a:lnTo>
                        <a:pt x="9292" y="4085"/>
                      </a:lnTo>
                      <a:lnTo>
                        <a:pt x="9275" y="4093"/>
                      </a:lnTo>
                      <a:lnTo>
                        <a:pt x="9258" y="4099"/>
                      </a:lnTo>
                      <a:lnTo>
                        <a:pt x="9219" y="4119"/>
                      </a:lnTo>
                      <a:lnTo>
                        <a:pt x="9208" y="4124"/>
                      </a:lnTo>
                      <a:lnTo>
                        <a:pt x="9167" y="4135"/>
                      </a:lnTo>
                      <a:lnTo>
                        <a:pt x="9156" y="4142"/>
                      </a:lnTo>
                      <a:lnTo>
                        <a:pt x="9146" y="4150"/>
                      </a:lnTo>
                      <a:lnTo>
                        <a:pt x="9131" y="4159"/>
                      </a:lnTo>
                      <a:lnTo>
                        <a:pt x="9131" y="4155"/>
                      </a:lnTo>
                      <a:lnTo>
                        <a:pt x="9144" y="4143"/>
                      </a:lnTo>
                      <a:lnTo>
                        <a:pt x="9163" y="4128"/>
                      </a:lnTo>
                      <a:lnTo>
                        <a:pt x="9212" y="4099"/>
                      </a:lnTo>
                      <a:lnTo>
                        <a:pt x="9224" y="4093"/>
                      </a:lnTo>
                      <a:lnTo>
                        <a:pt x="9266" y="4068"/>
                      </a:lnTo>
                      <a:lnTo>
                        <a:pt x="9285" y="4057"/>
                      </a:lnTo>
                      <a:lnTo>
                        <a:pt x="9309" y="4041"/>
                      </a:lnTo>
                      <a:lnTo>
                        <a:pt x="9349" y="4009"/>
                      </a:lnTo>
                      <a:lnTo>
                        <a:pt x="9371" y="3989"/>
                      </a:lnTo>
                      <a:lnTo>
                        <a:pt x="9391" y="3968"/>
                      </a:lnTo>
                      <a:lnTo>
                        <a:pt x="9408" y="3951"/>
                      </a:lnTo>
                      <a:lnTo>
                        <a:pt x="9421" y="3937"/>
                      </a:lnTo>
                      <a:lnTo>
                        <a:pt x="9430" y="3925"/>
                      </a:lnTo>
                      <a:lnTo>
                        <a:pt x="9444" y="3904"/>
                      </a:lnTo>
                      <a:lnTo>
                        <a:pt x="9440" y="3900"/>
                      </a:lnTo>
                      <a:lnTo>
                        <a:pt x="9414" y="3892"/>
                      </a:lnTo>
                      <a:lnTo>
                        <a:pt x="9401" y="3892"/>
                      </a:lnTo>
                      <a:lnTo>
                        <a:pt x="9393" y="3893"/>
                      </a:lnTo>
                      <a:lnTo>
                        <a:pt x="9387" y="3897"/>
                      </a:lnTo>
                      <a:lnTo>
                        <a:pt x="9376" y="3906"/>
                      </a:lnTo>
                      <a:lnTo>
                        <a:pt x="9361" y="3918"/>
                      </a:lnTo>
                      <a:lnTo>
                        <a:pt x="9346" y="3930"/>
                      </a:lnTo>
                      <a:lnTo>
                        <a:pt x="9333" y="3940"/>
                      </a:lnTo>
                      <a:lnTo>
                        <a:pt x="9323" y="3945"/>
                      </a:lnTo>
                      <a:lnTo>
                        <a:pt x="9299" y="3944"/>
                      </a:lnTo>
                      <a:lnTo>
                        <a:pt x="9332" y="3902"/>
                      </a:lnTo>
                      <a:lnTo>
                        <a:pt x="9347" y="3869"/>
                      </a:lnTo>
                      <a:lnTo>
                        <a:pt x="9317" y="3833"/>
                      </a:lnTo>
                      <a:lnTo>
                        <a:pt x="9302" y="3821"/>
                      </a:lnTo>
                      <a:lnTo>
                        <a:pt x="9268" y="3816"/>
                      </a:lnTo>
                      <a:lnTo>
                        <a:pt x="9242" y="3818"/>
                      </a:lnTo>
                      <a:lnTo>
                        <a:pt x="9241" y="3811"/>
                      </a:lnTo>
                      <a:lnTo>
                        <a:pt x="9263" y="3790"/>
                      </a:lnTo>
                      <a:lnTo>
                        <a:pt x="9285" y="3776"/>
                      </a:lnTo>
                      <a:lnTo>
                        <a:pt x="9296" y="3774"/>
                      </a:lnTo>
                      <a:cubicBezTo>
                        <a:pt x="9338" y="3789"/>
                        <a:pt x="9394" y="3811"/>
                        <a:pt x="9437" y="3825"/>
                      </a:cubicBezTo>
                      <a:lnTo>
                        <a:pt x="9461" y="3826"/>
                      </a:lnTo>
                      <a:lnTo>
                        <a:pt x="9487" y="3821"/>
                      </a:lnTo>
                      <a:lnTo>
                        <a:pt x="9515" y="3809"/>
                      </a:lnTo>
                      <a:lnTo>
                        <a:pt x="9541" y="3796"/>
                      </a:lnTo>
                      <a:lnTo>
                        <a:pt x="9553" y="3786"/>
                      </a:lnTo>
                      <a:lnTo>
                        <a:pt x="9560" y="3777"/>
                      </a:lnTo>
                      <a:lnTo>
                        <a:pt x="9568" y="3765"/>
                      </a:lnTo>
                      <a:lnTo>
                        <a:pt x="9571" y="3755"/>
                      </a:lnTo>
                      <a:lnTo>
                        <a:pt x="9576" y="3733"/>
                      </a:lnTo>
                      <a:lnTo>
                        <a:pt x="9569" y="3714"/>
                      </a:lnTo>
                      <a:lnTo>
                        <a:pt x="9560" y="3713"/>
                      </a:lnTo>
                      <a:lnTo>
                        <a:pt x="9563" y="3707"/>
                      </a:lnTo>
                      <a:lnTo>
                        <a:pt x="9572" y="3696"/>
                      </a:lnTo>
                      <a:lnTo>
                        <a:pt x="9569" y="3692"/>
                      </a:lnTo>
                      <a:lnTo>
                        <a:pt x="9560" y="3692"/>
                      </a:lnTo>
                      <a:lnTo>
                        <a:pt x="9587" y="3658"/>
                      </a:lnTo>
                      <a:lnTo>
                        <a:pt x="9615" y="3625"/>
                      </a:lnTo>
                      <a:lnTo>
                        <a:pt x="9584" y="3627"/>
                      </a:lnTo>
                      <a:lnTo>
                        <a:pt x="9562" y="3624"/>
                      </a:lnTo>
                      <a:lnTo>
                        <a:pt x="9553" y="3613"/>
                      </a:lnTo>
                      <a:lnTo>
                        <a:pt x="9543" y="3611"/>
                      </a:lnTo>
                      <a:lnTo>
                        <a:pt x="9537" y="3592"/>
                      </a:lnTo>
                      <a:lnTo>
                        <a:pt x="9527" y="3581"/>
                      </a:lnTo>
                      <a:lnTo>
                        <a:pt x="9516" y="3579"/>
                      </a:lnTo>
                      <a:lnTo>
                        <a:pt x="9473" y="3585"/>
                      </a:lnTo>
                      <a:lnTo>
                        <a:pt x="9464" y="3584"/>
                      </a:lnTo>
                      <a:lnTo>
                        <a:pt x="9463" y="3580"/>
                      </a:lnTo>
                      <a:lnTo>
                        <a:pt x="9490" y="3562"/>
                      </a:lnTo>
                      <a:lnTo>
                        <a:pt x="9498" y="3566"/>
                      </a:lnTo>
                      <a:lnTo>
                        <a:pt x="9537" y="3570"/>
                      </a:lnTo>
                      <a:lnTo>
                        <a:pt x="9584" y="3591"/>
                      </a:lnTo>
                      <a:lnTo>
                        <a:pt x="9613" y="3601"/>
                      </a:lnTo>
                      <a:lnTo>
                        <a:pt x="9621" y="3600"/>
                      </a:lnTo>
                      <a:lnTo>
                        <a:pt x="9628" y="3597"/>
                      </a:lnTo>
                      <a:lnTo>
                        <a:pt x="9633" y="3589"/>
                      </a:lnTo>
                      <a:lnTo>
                        <a:pt x="9638" y="3560"/>
                      </a:lnTo>
                      <a:lnTo>
                        <a:pt x="9637" y="3546"/>
                      </a:lnTo>
                      <a:lnTo>
                        <a:pt x="9634" y="3533"/>
                      </a:lnTo>
                      <a:lnTo>
                        <a:pt x="9632" y="3533"/>
                      </a:lnTo>
                      <a:lnTo>
                        <a:pt x="9642" y="3513"/>
                      </a:lnTo>
                      <a:cubicBezTo>
                        <a:pt x="9642" y="3513"/>
                        <a:pt x="9645" y="3491"/>
                        <a:pt x="9645" y="3491"/>
                      </a:cubicBezTo>
                      <a:lnTo>
                        <a:pt x="9643" y="3478"/>
                      </a:lnTo>
                      <a:lnTo>
                        <a:pt x="9615" y="3453"/>
                      </a:lnTo>
                      <a:lnTo>
                        <a:pt x="9604" y="3453"/>
                      </a:lnTo>
                      <a:lnTo>
                        <a:pt x="9586" y="3457"/>
                      </a:lnTo>
                      <a:lnTo>
                        <a:pt x="9581" y="3454"/>
                      </a:lnTo>
                      <a:lnTo>
                        <a:pt x="9586" y="3445"/>
                      </a:lnTo>
                      <a:lnTo>
                        <a:pt x="9587" y="3440"/>
                      </a:lnTo>
                      <a:lnTo>
                        <a:pt x="9583" y="3437"/>
                      </a:lnTo>
                      <a:lnTo>
                        <a:pt x="9574" y="3439"/>
                      </a:lnTo>
                      <a:lnTo>
                        <a:pt x="9568" y="3437"/>
                      </a:lnTo>
                      <a:lnTo>
                        <a:pt x="9554" y="3424"/>
                      </a:lnTo>
                      <a:lnTo>
                        <a:pt x="9552" y="3426"/>
                      </a:lnTo>
                      <a:lnTo>
                        <a:pt x="9546" y="3428"/>
                      </a:lnTo>
                      <a:lnTo>
                        <a:pt x="9537" y="3434"/>
                      </a:lnTo>
                      <a:lnTo>
                        <a:pt x="9532" y="3435"/>
                      </a:lnTo>
                      <a:lnTo>
                        <a:pt x="9528" y="3430"/>
                      </a:lnTo>
                      <a:lnTo>
                        <a:pt x="9534" y="3421"/>
                      </a:lnTo>
                      <a:lnTo>
                        <a:pt x="9530" y="3418"/>
                      </a:lnTo>
                      <a:lnTo>
                        <a:pt x="9525" y="3420"/>
                      </a:lnTo>
                      <a:lnTo>
                        <a:pt x="9510" y="3426"/>
                      </a:lnTo>
                      <a:lnTo>
                        <a:pt x="9501" y="3429"/>
                      </a:lnTo>
                      <a:lnTo>
                        <a:pt x="9497" y="3429"/>
                      </a:lnTo>
                      <a:lnTo>
                        <a:pt x="9497" y="3423"/>
                      </a:lnTo>
                      <a:lnTo>
                        <a:pt x="9491" y="3424"/>
                      </a:lnTo>
                      <a:lnTo>
                        <a:pt x="9482" y="3428"/>
                      </a:lnTo>
                      <a:cubicBezTo>
                        <a:pt x="9478" y="3430"/>
                        <a:pt x="9474" y="3432"/>
                        <a:pt x="9471" y="3434"/>
                      </a:cubicBezTo>
                      <a:lnTo>
                        <a:pt x="9458" y="3443"/>
                      </a:lnTo>
                      <a:lnTo>
                        <a:pt x="9451" y="3449"/>
                      </a:lnTo>
                      <a:lnTo>
                        <a:pt x="9437" y="3469"/>
                      </a:lnTo>
                      <a:lnTo>
                        <a:pt x="9431" y="3474"/>
                      </a:lnTo>
                      <a:lnTo>
                        <a:pt x="9411" y="3484"/>
                      </a:lnTo>
                      <a:lnTo>
                        <a:pt x="9397" y="3492"/>
                      </a:lnTo>
                      <a:lnTo>
                        <a:pt x="9387" y="3497"/>
                      </a:lnTo>
                      <a:lnTo>
                        <a:pt x="9382" y="3498"/>
                      </a:lnTo>
                      <a:cubicBezTo>
                        <a:pt x="9382" y="3498"/>
                        <a:pt x="9381" y="3498"/>
                        <a:pt x="9381" y="3497"/>
                      </a:cubicBezTo>
                      <a:lnTo>
                        <a:pt x="9423" y="3459"/>
                      </a:lnTo>
                      <a:lnTo>
                        <a:pt x="9427" y="3449"/>
                      </a:lnTo>
                      <a:lnTo>
                        <a:pt x="9439" y="3437"/>
                      </a:lnTo>
                      <a:lnTo>
                        <a:pt x="9448" y="3426"/>
                      </a:lnTo>
                      <a:lnTo>
                        <a:pt x="9452" y="3414"/>
                      </a:lnTo>
                      <a:lnTo>
                        <a:pt x="9432" y="3420"/>
                      </a:lnTo>
                      <a:lnTo>
                        <a:pt x="9402" y="3430"/>
                      </a:lnTo>
                      <a:lnTo>
                        <a:pt x="9373" y="3439"/>
                      </a:lnTo>
                      <a:lnTo>
                        <a:pt x="9378" y="3432"/>
                      </a:lnTo>
                      <a:lnTo>
                        <a:pt x="9378" y="3430"/>
                      </a:lnTo>
                      <a:lnTo>
                        <a:pt x="9382" y="3425"/>
                      </a:lnTo>
                      <a:lnTo>
                        <a:pt x="9396" y="3413"/>
                      </a:lnTo>
                      <a:lnTo>
                        <a:pt x="9401" y="3406"/>
                      </a:lnTo>
                      <a:lnTo>
                        <a:pt x="9404" y="3395"/>
                      </a:lnTo>
                      <a:lnTo>
                        <a:pt x="9403" y="3391"/>
                      </a:lnTo>
                      <a:lnTo>
                        <a:pt x="9399" y="3390"/>
                      </a:lnTo>
                      <a:lnTo>
                        <a:pt x="9355" y="3393"/>
                      </a:lnTo>
                      <a:lnTo>
                        <a:pt x="9345" y="3389"/>
                      </a:lnTo>
                      <a:lnTo>
                        <a:pt x="9325" y="3390"/>
                      </a:lnTo>
                      <a:lnTo>
                        <a:pt x="9303" y="3395"/>
                      </a:lnTo>
                      <a:lnTo>
                        <a:pt x="9312" y="3382"/>
                      </a:lnTo>
                      <a:lnTo>
                        <a:pt x="9310" y="3378"/>
                      </a:lnTo>
                      <a:lnTo>
                        <a:pt x="9272" y="3389"/>
                      </a:lnTo>
                      <a:lnTo>
                        <a:pt x="9247" y="3408"/>
                      </a:lnTo>
                      <a:lnTo>
                        <a:pt x="9249" y="3412"/>
                      </a:lnTo>
                      <a:lnTo>
                        <a:pt x="9258" y="3419"/>
                      </a:lnTo>
                      <a:lnTo>
                        <a:pt x="9267" y="3420"/>
                      </a:lnTo>
                      <a:lnTo>
                        <a:pt x="9269" y="3424"/>
                      </a:lnTo>
                      <a:lnTo>
                        <a:pt x="9267" y="3436"/>
                      </a:lnTo>
                      <a:lnTo>
                        <a:pt x="9277" y="3490"/>
                      </a:lnTo>
                      <a:lnTo>
                        <a:pt x="9269" y="3495"/>
                      </a:lnTo>
                      <a:lnTo>
                        <a:pt x="9257" y="3502"/>
                      </a:lnTo>
                      <a:lnTo>
                        <a:pt x="9243" y="3498"/>
                      </a:lnTo>
                      <a:lnTo>
                        <a:pt x="9244" y="3496"/>
                      </a:lnTo>
                      <a:lnTo>
                        <a:pt x="9249" y="3491"/>
                      </a:lnTo>
                      <a:lnTo>
                        <a:pt x="9252" y="3486"/>
                      </a:lnTo>
                      <a:lnTo>
                        <a:pt x="9252" y="3478"/>
                      </a:lnTo>
                      <a:lnTo>
                        <a:pt x="9237" y="3434"/>
                      </a:lnTo>
                      <a:lnTo>
                        <a:pt x="9229" y="3432"/>
                      </a:lnTo>
                      <a:lnTo>
                        <a:pt x="9220" y="3432"/>
                      </a:lnTo>
                      <a:lnTo>
                        <a:pt x="9213" y="3436"/>
                      </a:lnTo>
                      <a:lnTo>
                        <a:pt x="9170" y="3478"/>
                      </a:lnTo>
                      <a:lnTo>
                        <a:pt x="9151" y="3493"/>
                      </a:lnTo>
                      <a:lnTo>
                        <a:pt x="9122" y="3510"/>
                      </a:lnTo>
                      <a:lnTo>
                        <a:pt x="9104" y="3517"/>
                      </a:lnTo>
                      <a:lnTo>
                        <a:pt x="9086" y="3521"/>
                      </a:lnTo>
                      <a:lnTo>
                        <a:pt x="9040" y="3543"/>
                      </a:lnTo>
                      <a:lnTo>
                        <a:pt x="9017" y="3555"/>
                      </a:lnTo>
                      <a:lnTo>
                        <a:pt x="8997" y="3566"/>
                      </a:lnTo>
                      <a:lnTo>
                        <a:pt x="8981" y="3576"/>
                      </a:lnTo>
                      <a:lnTo>
                        <a:pt x="8967" y="3583"/>
                      </a:lnTo>
                      <a:lnTo>
                        <a:pt x="8956" y="3587"/>
                      </a:lnTo>
                      <a:lnTo>
                        <a:pt x="8945" y="3591"/>
                      </a:lnTo>
                      <a:lnTo>
                        <a:pt x="8945" y="3586"/>
                      </a:lnTo>
                      <a:lnTo>
                        <a:pt x="8951" y="3572"/>
                      </a:lnTo>
                      <a:lnTo>
                        <a:pt x="9013" y="3509"/>
                      </a:lnTo>
                      <a:lnTo>
                        <a:pt x="9027" y="3485"/>
                      </a:lnTo>
                      <a:lnTo>
                        <a:pt x="9080" y="3427"/>
                      </a:lnTo>
                      <a:lnTo>
                        <a:pt x="9090" y="3398"/>
                      </a:lnTo>
                      <a:lnTo>
                        <a:pt x="9083" y="3385"/>
                      </a:lnTo>
                      <a:lnTo>
                        <a:pt x="9076" y="3383"/>
                      </a:lnTo>
                      <a:lnTo>
                        <a:pt x="9052" y="3395"/>
                      </a:lnTo>
                      <a:lnTo>
                        <a:pt x="9010" y="3417"/>
                      </a:lnTo>
                      <a:lnTo>
                        <a:pt x="8978" y="3438"/>
                      </a:lnTo>
                      <a:lnTo>
                        <a:pt x="8940" y="3470"/>
                      </a:lnTo>
                      <a:lnTo>
                        <a:pt x="8925" y="3480"/>
                      </a:lnTo>
                      <a:lnTo>
                        <a:pt x="8918" y="3481"/>
                      </a:lnTo>
                      <a:lnTo>
                        <a:pt x="8914" y="3478"/>
                      </a:lnTo>
                      <a:lnTo>
                        <a:pt x="8914" y="3466"/>
                      </a:lnTo>
                      <a:lnTo>
                        <a:pt x="8904" y="3458"/>
                      </a:lnTo>
                      <a:lnTo>
                        <a:pt x="8939" y="3432"/>
                      </a:lnTo>
                      <a:lnTo>
                        <a:pt x="8951" y="3418"/>
                      </a:lnTo>
                      <a:lnTo>
                        <a:pt x="9017" y="3370"/>
                      </a:lnTo>
                      <a:cubicBezTo>
                        <a:pt x="9016" y="3368"/>
                        <a:pt x="9015" y="3367"/>
                        <a:pt x="9015" y="3365"/>
                      </a:cubicBezTo>
                      <a:lnTo>
                        <a:pt x="8992" y="3372"/>
                      </a:lnTo>
                      <a:lnTo>
                        <a:pt x="8951" y="3388"/>
                      </a:lnTo>
                      <a:lnTo>
                        <a:pt x="8927" y="3401"/>
                      </a:lnTo>
                      <a:lnTo>
                        <a:pt x="8905" y="3409"/>
                      </a:lnTo>
                      <a:lnTo>
                        <a:pt x="8875" y="3419"/>
                      </a:lnTo>
                      <a:lnTo>
                        <a:pt x="8852" y="3426"/>
                      </a:lnTo>
                      <a:lnTo>
                        <a:pt x="8836" y="3429"/>
                      </a:lnTo>
                      <a:lnTo>
                        <a:pt x="8815" y="3434"/>
                      </a:lnTo>
                      <a:lnTo>
                        <a:pt x="8803" y="3435"/>
                      </a:lnTo>
                      <a:lnTo>
                        <a:pt x="8810" y="3432"/>
                      </a:lnTo>
                      <a:lnTo>
                        <a:pt x="8829" y="3424"/>
                      </a:lnTo>
                      <a:lnTo>
                        <a:pt x="8929" y="3386"/>
                      </a:lnTo>
                      <a:lnTo>
                        <a:pt x="8960" y="3372"/>
                      </a:lnTo>
                      <a:lnTo>
                        <a:pt x="8981" y="3360"/>
                      </a:lnTo>
                      <a:lnTo>
                        <a:pt x="8993" y="3352"/>
                      </a:lnTo>
                      <a:lnTo>
                        <a:pt x="9006" y="3342"/>
                      </a:lnTo>
                      <a:lnTo>
                        <a:pt x="9011" y="3334"/>
                      </a:lnTo>
                      <a:cubicBezTo>
                        <a:pt x="9010" y="3333"/>
                        <a:pt x="9010" y="3333"/>
                        <a:pt x="9009" y="3331"/>
                      </a:cubicBezTo>
                      <a:lnTo>
                        <a:pt x="8988" y="3326"/>
                      </a:lnTo>
                      <a:lnTo>
                        <a:pt x="8982" y="3325"/>
                      </a:lnTo>
                      <a:lnTo>
                        <a:pt x="8970" y="3328"/>
                      </a:lnTo>
                      <a:lnTo>
                        <a:pt x="8957" y="3319"/>
                      </a:lnTo>
                      <a:lnTo>
                        <a:pt x="8956" y="3311"/>
                      </a:lnTo>
                      <a:lnTo>
                        <a:pt x="8929" y="3296"/>
                      </a:lnTo>
                      <a:lnTo>
                        <a:pt x="8898" y="3284"/>
                      </a:lnTo>
                      <a:lnTo>
                        <a:pt x="8867" y="3282"/>
                      </a:lnTo>
                      <a:lnTo>
                        <a:pt x="8860" y="3284"/>
                      </a:lnTo>
                      <a:lnTo>
                        <a:pt x="8843" y="3300"/>
                      </a:lnTo>
                      <a:lnTo>
                        <a:pt x="8825" y="3311"/>
                      </a:lnTo>
                      <a:lnTo>
                        <a:pt x="8795" y="3328"/>
                      </a:lnTo>
                      <a:lnTo>
                        <a:pt x="8768" y="3346"/>
                      </a:lnTo>
                      <a:lnTo>
                        <a:pt x="8734" y="3374"/>
                      </a:lnTo>
                      <a:lnTo>
                        <a:pt x="8714" y="3388"/>
                      </a:lnTo>
                      <a:lnTo>
                        <a:pt x="8695" y="3400"/>
                      </a:lnTo>
                      <a:lnTo>
                        <a:pt x="8686" y="3404"/>
                      </a:lnTo>
                      <a:lnTo>
                        <a:pt x="8686" y="3401"/>
                      </a:lnTo>
                      <a:lnTo>
                        <a:pt x="8690" y="3397"/>
                      </a:lnTo>
                      <a:lnTo>
                        <a:pt x="8703" y="3387"/>
                      </a:lnTo>
                      <a:lnTo>
                        <a:pt x="8734" y="3366"/>
                      </a:lnTo>
                      <a:lnTo>
                        <a:pt x="8747" y="3354"/>
                      </a:lnTo>
                      <a:lnTo>
                        <a:pt x="8754" y="3345"/>
                      </a:lnTo>
                      <a:lnTo>
                        <a:pt x="8773" y="3331"/>
                      </a:lnTo>
                      <a:lnTo>
                        <a:pt x="8812" y="3307"/>
                      </a:lnTo>
                      <a:lnTo>
                        <a:pt x="8829" y="3294"/>
                      </a:lnTo>
                      <a:lnTo>
                        <a:pt x="8831" y="3285"/>
                      </a:lnTo>
                      <a:lnTo>
                        <a:pt x="8840" y="3276"/>
                      </a:lnTo>
                      <a:lnTo>
                        <a:pt x="8840" y="3272"/>
                      </a:lnTo>
                      <a:lnTo>
                        <a:pt x="8832" y="3267"/>
                      </a:lnTo>
                      <a:lnTo>
                        <a:pt x="8809" y="3265"/>
                      </a:lnTo>
                      <a:lnTo>
                        <a:pt x="8794" y="3266"/>
                      </a:lnTo>
                      <a:lnTo>
                        <a:pt x="8773" y="3268"/>
                      </a:lnTo>
                      <a:lnTo>
                        <a:pt x="8756" y="3272"/>
                      </a:lnTo>
                      <a:lnTo>
                        <a:pt x="8737" y="3278"/>
                      </a:lnTo>
                      <a:lnTo>
                        <a:pt x="8705" y="3288"/>
                      </a:lnTo>
                      <a:lnTo>
                        <a:pt x="8663" y="3302"/>
                      </a:lnTo>
                      <a:lnTo>
                        <a:pt x="8627" y="3311"/>
                      </a:lnTo>
                      <a:lnTo>
                        <a:pt x="8597" y="3317"/>
                      </a:lnTo>
                      <a:lnTo>
                        <a:pt x="8580" y="3319"/>
                      </a:lnTo>
                      <a:lnTo>
                        <a:pt x="8574" y="3319"/>
                      </a:lnTo>
                      <a:lnTo>
                        <a:pt x="8572" y="3316"/>
                      </a:lnTo>
                      <a:lnTo>
                        <a:pt x="8578" y="3309"/>
                      </a:lnTo>
                      <a:lnTo>
                        <a:pt x="8588" y="3301"/>
                      </a:lnTo>
                      <a:lnTo>
                        <a:pt x="8593" y="3293"/>
                      </a:lnTo>
                      <a:lnTo>
                        <a:pt x="8598" y="3283"/>
                      </a:lnTo>
                      <a:lnTo>
                        <a:pt x="8598" y="3277"/>
                      </a:lnTo>
                      <a:lnTo>
                        <a:pt x="8593" y="3276"/>
                      </a:lnTo>
                      <a:lnTo>
                        <a:pt x="8572" y="3276"/>
                      </a:lnTo>
                      <a:lnTo>
                        <a:pt x="8553" y="3281"/>
                      </a:lnTo>
                      <a:lnTo>
                        <a:pt x="8510" y="3297"/>
                      </a:lnTo>
                      <a:lnTo>
                        <a:pt x="8495" y="3303"/>
                      </a:lnTo>
                      <a:lnTo>
                        <a:pt x="8493" y="3303"/>
                      </a:lnTo>
                      <a:lnTo>
                        <a:pt x="8531" y="3282"/>
                      </a:lnTo>
                      <a:lnTo>
                        <a:pt x="8539" y="3276"/>
                      </a:lnTo>
                      <a:lnTo>
                        <a:pt x="8543" y="3272"/>
                      </a:lnTo>
                      <a:cubicBezTo>
                        <a:pt x="8543" y="3271"/>
                        <a:pt x="8542" y="3269"/>
                        <a:pt x="8542" y="3268"/>
                      </a:cubicBezTo>
                      <a:lnTo>
                        <a:pt x="8521" y="3257"/>
                      </a:lnTo>
                      <a:lnTo>
                        <a:pt x="8510" y="3256"/>
                      </a:lnTo>
                      <a:lnTo>
                        <a:pt x="8468" y="3257"/>
                      </a:lnTo>
                      <a:lnTo>
                        <a:pt x="8445" y="3256"/>
                      </a:lnTo>
                      <a:lnTo>
                        <a:pt x="8419" y="3255"/>
                      </a:lnTo>
                      <a:lnTo>
                        <a:pt x="8411" y="3253"/>
                      </a:lnTo>
                      <a:lnTo>
                        <a:pt x="8406" y="3250"/>
                      </a:lnTo>
                      <a:lnTo>
                        <a:pt x="8399" y="3247"/>
                      </a:lnTo>
                      <a:lnTo>
                        <a:pt x="8385" y="3245"/>
                      </a:lnTo>
                      <a:lnTo>
                        <a:pt x="8367" y="3243"/>
                      </a:lnTo>
                      <a:lnTo>
                        <a:pt x="8331" y="3241"/>
                      </a:lnTo>
                      <a:lnTo>
                        <a:pt x="8322" y="3242"/>
                      </a:lnTo>
                      <a:lnTo>
                        <a:pt x="8290" y="3246"/>
                      </a:lnTo>
                      <a:lnTo>
                        <a:pt x="8272" y="3250"/>
                      </a:lnTo>
                      <a:lnTo>
                        <a:pt x="8256" y="3256"/>
                      </a:lnTo>
                      <a:lnTo>
                        <a:pt x="8243" y="3261"/>
                      </a:lnTo>
                      <a:lnTo>
                        <a:pt x="8233" y="3267"/>
                      </a:lnTo>
                      <a:lnTo>
                        <a:pt x="8229" y="3272"/>
                      </a:lnTo>
                      <a:lnTo>
                        <a:pt x="8233" y="3282"/>
                      </a:lnTo>
                      <a:lnTo>
                        <a:pt x="8231" y="3287"/>
                      </a:lnTo>
                      <a:lnTo>
                        <a:pt x="8219" y="3299"/>
                      </a:lnTo>
                      <a:lnTo>
                        <a:pt x="8218" y="3305"/>
                      </a:lnTo>
                      <a:lnTo>
                        <a:pt x="8226" y="3309"/>
                      </a:lnTo>
                      <a:lnTo>
                        <a:pt x="8236" y="3311"/>
                      </a:lnTo>
                      <a:lnTo>
                        <a:pt x="8239" y="3315"/>
                      </a:lnTo>
                      <a:lnTo>
                        <a:pt x="8240" y="3322"/>
                      </a:lnTo>
                      <a:lnTo>
                        <a:pt x="8247" y="3327"/>
                      </a:lnTo>
                      <a:lnTo>
                        <a:pt x="8258" y="3329"/>
                      </a:lnTo>
                      <a:lnTo>
                        <a:pt x="8260" y="3332"/>
                      </a:lnTo>
                      <a:lnTo>
                        <a:pt x="8258" y="3336"/>
                      </a:lnTo>
                      <a:lnTo>
                        <a:pt x="8252" y="3341"/>
                      </a:lnTo>
                      <a:lnTo>
                        <a:pt x="8249" y="3343"/>
                      </a:lnTo>
                      <a:lnTo>
                        <a:pt x="8238" y="3338"/>
                      </a:lnTo>
                      <a:lnTo>
                        <a:pt x="8229" y="3336"/>
                      </a:lnTo>
                      <a:lnTo>
                        <a:pt x="8216" y="3334"/>
                      </a:lnTo>
                      <a:lnTo>
                        <a:pt x="8206" y="3336"/>
                      </a:lnTo>
                      <a:lnTo>
                        <a:pt x="8180" y="3342"/>
                      </a:lnTo>
                      <a:lnTo>
                        <a:pt x="8136" y="3352"/>
                      </a:lnTo>
                      <a:lnTo>
                        <a:pt x="8092" y="3360"/>
                      </a:lnTo>
                      <a:lnTo>
                        <a:pt x="8047" y="3368"/>
                      </a:lnTo>
                      <a:lnTo>
                        <a:pt x="8018" y="3373"/>
                      </a:lnTo>
                      <a:lnTo>
                        <a:pt x="7999" y="3374"/>
                      </a:lnTo>
                      <a:lnTo>
                        <a:pt x="7968" y="3375"/>
                      </a:lnTo>
                      <a:lnTo>
                        <a:pt x="7955" y="3374"/>
                      </a:lnTo>
                      <a:lnTo>
                        <a:pt x="7950" y="3371"/>
                      </a:lnTo>
                      <a:cubicBezTo>
                        <a:pt x="7950" y="3369"/>
                        <a:pt x="7950" y="3368"/>
                        <a:pt x="7950" y="3366"/>
                      </a:cubicBezTo>
                      <a:lnTo>
                        <a:pt x="7954" y="3354"/>
                      </a:lnTo>
                      <a:lnTo>
                        <a:pt x="7947" y="3331"/>
                      </a:lnTo>
                      <a:lnTo>
                        <a:pt x="7944" y="3328"/>
                      </a:lnTo>
                      <a:lnTo>
                        <a:pt x="7932" y="3323"/>
                      </a:lnTo>
                      <a:lnTo>
                        <a:pt x="7929" y="3319"/>
                      </a:lnTo>
                      <a:lnTo>
                        <a:pt x="7927" y="3313"/>
                      </a:lnTo>
                      <a:lnTo>
                        <a:pt x="7919" y="3306"/>
                      </a:lnTo>
                      <a:lnTo>
                        <a:pt x="7900" y="3296"/>
                      </a:lnTo>
                      <a:lnTo>
                        <a:pt x="7889" y="3292"/>
                      </a:lnTo>
                      <a:lnTo>
                        <a:pt x="7884" y="3294"/>
                      </a:lnTo>
                      <a:lnTo>
                        <a:pt x="7872" y="3300"/>
                      </a:lnTo>
                      <a:lnTo>
                        <a:pt x="7868" y="3301"/>
                      </a:lnTo>
                      <a:lnTo>
                        <a:pt x="7865" y="3300"/>
                      </a:lnTo>
                      <a:lnTo>
                        <a:pt x="7840" y="3274"/>
                      </a:lnTo>
                      <a:lnTo>
                        <a:pt x="7824" y="3263"/>
                      </a:lnTo>
                      <a:lnTo>
                        <a:pt x="7814" y="3259"/>
                      </a:lnTo>
                      <a:lnTo>
                        <a:pt x="7804" y="3257"/>
                      </a:lnTo>
                      <a:lnTo>
                        <a:pt x="7799" y="3253"/>
                      </a:lnTo>
                      <a:lnTo>
                        <a:pt x="7800" y="3237"/>
                      </a:lnTo>
                      <a:lnTo>
                        <a:pt x="7799" y="3233"/>
                      </a:lnTo>
                      <a:lnTo>
                        <a:pt x="7794" y="3229"/>
                      </a:lnTo>
                      <a:lnTo>
                        <a:pt x="7774" y="3221"/>
                      </a:lnTo>
                      <a:lnTo>
                        <a:pt x="7760" y="3212"/>
                      </a:lnTo>
                      <a:lnTo>
                        <a:pt x="7754" y="3211"/>
                      </a:lnTo>
                      <a:lnTo>
                        <a:pt x="7731" y="3209"/>
                      </a:lnTo>
                      <a:close/>
                      <a:moveTo>
                        <a:pt x="12989" y="4652"/>
                      </a:moveTo>
                      <a:lnTo>
                        <a:pt x="12960" y="4655"/>
                      </a:lnTo>
                      <a:lnTo>
                        <a:pt x="12942" y="4663"/>
                      </a:lnTo>
                      <a:lnTo>
                        <a:pt x="12939" y="4667"/>
                      </a:lnTo>
                      <a:lnTo>
                        <a:pt x="12938" y="4683"/>
                      </a:lnTo>
                      <a:lnTo>
                        <a:pt x="12930" y="4703"/>
                      </a:lnTo>
                      <a:lnTo>
                        <a:pt x="12932" y="4737"/>
                      </a:lnTo>
                      <a:lnTo>
                        <a:pt x="12936" y="4760"/>
                      </a:lnTo>
                      <a:lnTo>
                        <a:pt x="12944" y="4774"/>
                      </a:lnTo>
                      <a:lnTo>
                        <a:pt x="12955" y="4791"/>
                      </a:lnTo>
                      <a:lnTo>
                        <a:pt x="12958" y="4800"/>
                      </a:lnTo>
                      <a:cubicBezTo>
                        <a:pt x="12956" y="4801"/>
                        <a:pt x="12955" y="4803"/>
                        <a:pt x="12953" y="4804"/>
                      </a:cubicBezTo>
                      <a:lnTo>
                        <a:pt x="12951" y="4809"/>
                      </a:lnTo>
                      <a:lnTo>
                        <a:pt x="12952" y="4826"/>
                      </a:lnTo>
                      <a:lnTo>
                        <a:pt x="12951" y="4832"/>
                      </a:lnTo>
                      <a:lnTo>
                        <a:pt x="12947" y="4836"/>
                      </a:lnTo>
                      <a:lnTo>
                        <a:pt x="12944" y="4842"/>
                      </a:lnTo>
                      <a:lnTo>
                        <a:pt x="12946" y="4861"/>
                      </a:lnTo>
                      <a:lnTo>
                        <a:pt x="12945" y="4877"/>
                      </a:lnTo>
                      <a:lnTo>
                        <a:pt x="12920" y="4918"/>
                      </a:lnTo>
                      <a:lnTo>
                        <a:pt x="12910" y="4949"/>
                      </a:lnTo>
                      <a:lnTo>
                        <a:pt x="12901" y="4953"/>
                      </a:lnTo>
                      <a:lnTo>
                        <a:pt x="12891" y="4965"/>
                      </a:lnTo>
                      <a:lnTo>
                        <a:pt x="12878" y="4969"/>
                      </a:lnTo>
                      <a:lnTo>
                        <a:pt x="12850" y="4972"/>
                      </a:lnTo>
                      <a:lnTo>
                        <a:pt x="12840" y="4977"/>
                      </a:lnTo>
                      <a:lnTo>
                        <a:pt x="12827" y="4990"/>
                      </a:lnTo>
                      <a:lnTo>
                        <a:pt x="12826" y="4994"/>
                      </a:lnTo>
                      <a:lnTo>
                        <a:pt x="12828" y="5005"/>
                      </a:lnTo>
                      <a:cubicBezTo>
                        <a:pt x="12832" y="5010"/>
                        <a:pt x="12836" y="5014"/>
                        <a:pt x="12840" y="5018"/>
                      </a:cubicBezTo>
                      <a:lnTo>
                        <a:pt x="12850" y="5027"/>
                      </a:lnTo>
                      <a:lnTo>
                        <a:pt x="12853" y="5035"/>
                      </a:lnTo>
                      <a:lnTo>
                        <a:pt x="12853" y="5040"/>
                      </a:lnTo>
                      <a:lnTo>
                        <a:pt x="12848" y="5045"/>
                      </a:lnTo>
                      <a:lnTo>
                        <a:pt x="12839" y="5040"/>
                      </a:lnTo>
                      <a:lnTo>
                        <a:pt x="12832" y="5042"/>
                      </a:lnTo>
                      <a:lnTo>
                        <a:pt x="12820" y="5054"/>
                      </a:lnTo>
                      <a:lnTo>
                        <a:pt x="12818" y="5064"/>
                      </a:lnTo>
                      <a:lnTo>
                        <a:pt x="12829" y="5083"/>
                      </a:lnTo>
                      <a:lnTo>
                        <a:pt x="12824" y="5098"/>
                      </a:lnTo>
                      <a:lnTo>
                        <a:pt x="12811" y="5118"/>
                      </a:lnTo>
                      <a:lnTo>
                        <a:pt x="12806" y="5132"/>
                      </a:lnTo>
                      <a:lnTo>
                        <a:pt x="12801" y="5136"/>
                      </a:lnTo>
                      <a:lnTo>
                        <a:pt x="12799" y="5142"/>
                      </a:lnTo>
                      <a:lnTo>
                        <a:pt x="12801" y="5164"/>
                      </a:lnTo>
                      <a:lnTo>
                        <a:pt x="12800" y="5183"/>
                      </a:lnTo>
                      <a:lnTo>
                        <a:pt x="12793" y="5204"/>
                      </a:lnTo>
                      <a:lnTo>
                        <a:pt x="12801" y="5213"/>
                      </a:lnTo>
                      <a:lnTo>
                        <a:pt x="12806" y="5218"/>
                      </a:lnTo>
                      <a:lnTo>
                        <a:pt x="12805" y="5244"/>
                      </a:lnTo>
                      <a:lnTo>
                        <a:pt x="12810" y="5257"/>
                      </a:lnTo>
                      <a:lnTo>
                        <a:pt x="12823" y="5279"/>
                      </a:lnTo>
                      <a:lnTo>
                        <a:pt x="12824" y="5283"/>
                      </a:lnTo>
                      <a:lnTo>
                        <a:pt x="12804" y="5285"/>
                      </a:lnTo>
                      <a:lnTo>
                        <a:pt x="12792" y="5289"/>
                      </a:lnTo>
                      <a:lnTo>
                        <a:pt x="12789" y="5293"/>
                      </a:lnTo>
                      <a:lnTo>
                        <a:pt x="12785" y="5302"/>
                      </a:lnTo>
                      <a:lnTo>
                        <a:pt x="12787" y="5308"/>
                      </a:lnTo>
                      <a:lnTo>
                        <a:pt x="12796" y="5318"/>
                      </a:lnTo>
                      <a:lnTo>
                        <a:pt x="12804" y="5324"/>
                      </a:lnTo>
                      <a:lnTo>
                        <a:pt x="12812" y="5363"/>
                      </a:lnTo>
                      <a:lnTo>
                        <a:pt x="12808" y="5365"/>
                      </a:lnTo>
                      <a:lnTo>
                        <a:pt x="12797" y="5359"/>
                      </a:lnTo>
                      <a:lnTo>
                        <a:pt x="12787" y="5357"/>
                      </a:lnTo>
                      <a:lnTo>
                        <a:pt x="12778" y="5355"/>
                      </a:lnTo>
                      <a:lnTo>
                        <a:pt x="12771" y="5357"/>
                      </a:lnTo>
                      <a:lnTo>
                        <a:pt x="12769" y="5366"/>
                      </a:lnTo>
                      <a:lnTo>
                        <a:pt x="12770" y="5378"/>
                      </a:lnTo>
                      <a:lnTo>
                        <a:pt x="12776" y="5385"/>
                      </a:lnTo>
                      <a:lnTo>
                        <a:pt x="12783" y="5390"/>
                      </a:lnTo>
                      <a:lnTo>
                        <a:pt x="12798" y="5398"/>
                      </a:lnTo>
                      <a:lnTo>
                        <a:pt x="12814" y="5387"/>
                      </a:lnTo>
                      <a:lnTo>
                        <a:pt x="12824" y="5392"/>
                      </a:lnTo>
                      <a:lnTo>
                        <a:pt x="12831" y="5394"/>
                      </a:lnTo>
                      <a:lnTo>
                        <a:pt x="12825" y="5414"/>
                      </a:lnTo>
                      <a:lnTo>
                        <a:pt x="12826" y="5443"/>
                      </a:lnTo>
                      <a:lnTo>
                        <a:pt x="12834" y="5480"/>
                      </a:lnTo>
                      <a:lnTo>
                        <a:pt x="12834" y="5488"/>
                      </a:lnTo>
                      <a:lnTo>
                        <a:pt x="12842" y="5495"/>
                      </a:lnTo>
                      <a:lnTo>
                        <a:pt x="12849" y="5501"/>
                      </a:lnTo>
                      <a:lnTo>
                        <a:pt x="12857" y="5501"/>
                      </a:lnTo>
                      <a:cubicBezTo>
                        <a:pt x="12860" y="5499"/>
                        <a:pt x="12863" y="5497"/>
                        <a:pt x="12866" y="5495"/>
                      </a:cubicBezTo>
                      <a:lnTo>
                        <a:pt x="12883" y="5499"/>
                      </a:lnTo>
                      <a:lnTo>
                        <a:pt x="12882" y="5504"/>
                      </a:lnTo>
                      <a:lnTo>
                        <a:pt x="12855" y="5532"/>
                      </a:lnTo>
                      <a:lnTo>
                        <a:pt x="12853" y="5538"/>
                      </a:lnTo>
                      <a:lnTo>
                        <a:pt x="12871" y="5596"/>
                      </a:lnTo>
                      <a:lnTo>
                        <a:pt x="12874" y="5610"/>
                      </a:lnTo>
                      <a:lnTo>
                        <a:pt x="12874" y="5620"/>
                      </a:lnTo>
                      <a:lnTo>
                        <a:pt x="12878" y="5636"/>
                      </a:lnTo>
                      <a:lnTo>
                        <a:pt x="12883" y="5654"/>
                      </a:lnTo>
                      <a:lnTo>
                        <a:pt x="12882" y="5657"/>
                      </a:lnTo>
                      <a:cubicBezTo>
                        <a:pt x="12882" y="5657"/>
                        <a:pt x="12873" y="5666"/>
                        <a:pt x="12873" y="5666"/>
                      </a:cubicBezTo>
                      <a:lnTo>
                        <a:pt x="12868" y="5682"/>
                      </a:lnTo>
                      <a:lnTo>
                        <a:pt x="12865" y="5702"/>
                      </a:lnTo>
                      <a:lnTo>
                        <a:pt x="12862" y="5710"/>
                      </a:lnTo>
                      <a:lnTo>
                        <a:pt x="12862" y="5719"/>
                      </a:lnTo>
                      <a:lnTo>
                        <a:pt x="12876" y="5732"/>
                      </a:lnTo>
                      <a:lnTo>
                        <a:pt x="12919" y="5754"/>
                      </a:lnTo>
                      <a:lnTo>
                        <a:pt x="12923" y="5768"/>
                      </a:lnTo>
                      <a:lnTo>
                        <a:pt x="12951" y="5790"/>
                      </a:lnTo>
                      <a:lnTo>
                        <a:pt x="12957" y="5768"/>
                      </a:lnTo>
                      <a:lnTo>
                        <a:pt x="12964" y="5756"/>
                      </a:lnTo>
                      <a:lnTo>
                        <a:pt x="12976" y="5748"/>
                      </a:lnTo>
                      <a:lnTo>
                        <a:pt x="13001" y="5752"/>
                      </a:lnTo>
                      <a:lnTo>
                        <a:pt x="13021" y="5752"/>
                      </a:lnTo>
                      <a:lnTo>
                        <a:pt x="13050" y="5738"/>
                      </a:lnTo>
                      <a:lnTo>
                        <a:pt x="13066" y="5739"/>
                      </a:lnTo>
                      <a:lnTo>
                        <a:pt x="13080" y="5736"/>
                      </a:lnTo>
                      <a:lnTo>
                        <a:pt x="13090" y="5728"/>
                      </a:lnTo>
                      <a:lnTo>
                        <a:pt x="13098" y="5705"/>
                      </a:lnTo>
                      <a:lnTo>
                        <a:pt x="13087" y="5672"/>
                      </a:lnTo>
                      <a:lnTo>
                        <a:pt x="13089" y="5640"/>
                      </a:lnTo>
                      <a:lnTo>
                        <a:pt x="13086" y="5628"/>
                      </a:lnTo>
                      <a:lnTo>
                        <a:pt x="13068" y="5612"/>
                      </a:lnTo>
                      <a:lnTo>
                        <a:pt x="13049" y="5604"/>
                      </a:lnTo>
                      <a:lnTo>
                        <a:pt x="13046" y="5598"/>
                      </a:lnTo>
                      <a:lnTo>
                        <a:pt x="13055" y="5597"/>
                      </a:lnTo>
                      <a:lnTo>
                        <a:pt x="13071" y="5602"/>
                      </a:lnTo>
                      <a:lnTo>
                        <a:pt x="13075" y="5602"/>
                      </a:lnTo>
                      <a:lnTo>
                        <a:pt x="13080" y="5598"/>
                      </a:lnTo>
                      <a:lnTo>
                        <a:pt x="13080" y="5589"/>
                      </a:lnTo>
                      <a:lnTo>
                        <a:pt x="13074" y="5578"/>
                      </a:lnTo>
                      <a:lnTo>
                        <a:pt x="13066" y="5569"/>
                      </a:lnTo>
                      <a:lnTo>
                        <a:pt x="13050" y="5556"/>
                      </a:lnTo>
                      <a:lnTo>
                        <a:pt x="13043" y="5548"/>
                      </a:lnTo>
                      <a:lnTo>
                        <a:pt x="13061" y="5505"/>
                      </a:lnTo>
                      <a:lnTo>
                        <a:pt x="13054" y="5479"/>
                      </a:lnTo>
                      <a:lnTo>
                        <a:pt x="13046" y="5465"/>
                      </a:lnTo>
                      <a:lnTo>
                        <a:pt x="13039" y="5458"/>
                      </a:lnTo>
                      <a:lnTo>
                        <a:pt x="13019" y="5442"/>
                      </a:lnTo>
                      <a:lnTo>
                        <a:pt x="13010" y="5435"/>
                      </a:lnTo>
                      <a:lnTo>
                        <a:pt x="13006" y="5427"/>
                      </a:lnTo>
                      <a:lnTo>
                        <a:pt x="13032" y="5422"/>
                      </a:lnTo>
                      <a:lnTo>
                        <a:pt x="13034" y="5414"/>
                      </a:lnTo>
                      <a:lnTo>
                        <a:pt x="13033" y="5408"/>
                      </a:lnTo>
                      <a:lnTo>
                        <a:pt x="13028" y="5398"/>
                      </a:lnTo>
                      <a:lnTo>
                        <a:pt x="13019" y="5386"/>
                      </a:lnTo>
                      <a:lnTo>
                        <a:pt x="13011" y="5374"/>
                      </a:lnTo>
                      <a:lnTo>
                        <a:pt x="13010" y="5367"/>
                      </a:lnTo>
                      <a:lnTo>
                        <a:pt x="13041" y="5371"/>
                      </a:lnTo>
                      <a:lnTo>
                        <a:pt x="13044" y="5369"/>
                      </a:lnTo>
                      <a:lnTo>
                        <a:pt x="13044" y="5362"/>
                      </a:lnTo>
                      <a:lnTo>
                        <a:pt x="13041" y="5355"/>
                      </a:lnTo>
                      <a:lnTo>
                        <a:pt x="13034" y="5351"/>
                      </a:lnTo>
                      <a:lnTo>
                        <a:pt x="13026" y="5340"/>
                      </a:lnTo>
                      <a:cubicBezTo>
                        <a:pt x="13030" y="5338"/>
                        <a:pt x="13034" y="5335"/>
                        <a:pt x="13037" y="5333"/>
                      </a:cubicBezTo>
                      <a:lnTo>
                        <a:pt x="13041" y="5328"/>
                      </a:lnTo>
                      <a:lnTo>
                        <a:pt x="13041" y="5324"/>
                      </a:lnTo>
                      <a:lnTo>
                        <a:pt x="13041" y="5316"/>
                      </a:lnTo>
                      <a:lnTo>
                        <a:pt x="13037" y="5305"/>
                      </a:lnTo>
                      <a:lnTo>
                        <a:pt x="13038" y="5293"/>
                      </a:lnTo>
                      <a:lnTo>
                        <a:pt x="13036" y="5285"/>
                      </a:lnTo>
                      <a:lnTo>
                        <a:pt x="13027" y="5279"/>
                      </a:lnTo>
                      <a:lnTo>
                        <a:pt x="13012" y="5280"/>
                      </a:lnTo>
                      <a:lnTo>
                        <a:pt x="13008" y="5272"/>
                      </a:lnTo>
                      <a:lnTo>
                        <a:pt x="13009" y="5256"/>
                      </a:lnTo>
                      <a:lnTo>
                        <a:pt x="13011" y="5254"/>
                      </a:lnTo>
                      <a:lnTo>
                        <a:pt x="13018" y="5251"/>
                      </a:lnTo>
                      <a:lnTo>
                        <a:pt x="13018" y="5246"/>
                      </a:lnTo>
                      <a:lnTo>
                        <a:pt x="13016" y="5234"/>
                      </a:lnTo>
                      <a:lnTo>
                        <a:pt x="13012" y="5221"/>
                      </a:lnTo>
                      <a:lnTo>
                        <a:pt x="13012" y="5202"/>
                      </a:lnTo>
                      <a:lnTo>
                        <a:pt x="13007" y="5188"/>
                      </a:lnTo>
                      <a:lnTo>
                        <a:pt x="13005" y="5178"/>
                      </a:lnTo>
                      <a:lnTo>
                        <a:pt x="13012" y="5175"/>
                      </a:lnTo>
                      <a:lnTo>
                        <a:pt x="13016" y="5169"/>
                      </a:lnTo>
                      <a:lnTo>
                        <a:pt x="13018" y="5134"/>
                      </a:lnTo>
                      <a:lnTo>
                        <a:pt x="13035" y="5075"/>
                      </a:lnTo>
                      <a:lnTo>
                        <a:pt x="13042" y="5061"/>
                      </a:lnTo>
                      <a:lnTo>
                        <a:pt x="13044" y="5038"/>
                      </a:lnTo>
                      <a:lnTo>
                        <a:pt x="13050" y="5034"/>
                      </a:lnTo>
                      <a:lnTo>
                        <a:pt x="13061" y="5009"/>
                      </a:lnTo>
                      <a:lnTo>
                        <a:pt x="13069" y="4981"/>
                      </a:lnTo>
                      <a:lnTo>
                        <a:pt x="13078" y="4957"/>
                      </a:lnTo>
                      <a:lnTo>
                        <a:pt x="13084" y="4932"/>
                      </a:lnTo>
                      <a:lnTo>
                        <a:pt x="13095" y="4896"/>
                      </a:lnTo>
                      <a:lnTo>
                        <a:pt x="13098" y="4872"/>
                      </a:lnTo>
                      <a:lnTo>
                        <a:pt x="13102" y="4860"/>
                      </a:lnTo>
                      <a:lnTo>
                        <a:pt x="13105" y="4846"/>
                      </a:lnTo>
                      <a:lnTo>
                        <a:pt x="13104" y="4828"/>
                      </a:lnTo>
                      <a:lnTo>
                        <a:pt x="13104" y="4801"/>
                      </a:lnTo>
                      <a:lnTo>
                        <a:pt x="13109" y="4780"/>
                      </a:lnTo>
                      <a:lnTo>
                        <a:pt x="13106" y="4773"/>
                      </a:lnTo>
                      <a:lnTo>
                        <a:pt x="13091" y="4737"/>
                      </a:lnTo>
                      <a:lnTo>
                        <a:pt x="13078" y="4704"/>
                      </a:lnTo>
                      <a:lnTo>
                        <a:pt x="13069" y="4699"/>
                      </a:lnTo>
                      <a:lnTo>
                        <a:pt x="13060" y="4689"/>
                      </a:lnTo>
                      <a:lnTo>
                        <a:pt x="13052" y="4679"/>
                      </a:lnTo>
                      <a:lnTo>
                        <a:pt x="13039" y="4670"/>
                      </a:lnTo>
                      <a:lnTo>
                        <a:pt x="13032" y="4666"/>
                      </a:lnTo>
                      <a:lnTo>
                        <a:pt x="13009" y="4657"/>
                      </a:lnTo>
                      <a:lnTo>
                        <a:pt x="12989" y="4652"/>
                      </a:lnTo>
                      <a:close/>
                      <a:moveTo>
                        <a:pt x="10473" y="4695"/>
                      </a:moveTo>
                      <a:lnTo>
                        <a:pt x="10467" y="4696"/>
                      </a:lnTo>
                      <a:lnTo>
                        <a:pt x="10460" y="4707"/>
                      </a:lnTo>
                      <a:lnTo>
                        <a:pt x="10458" y="4721"/>
                      </a:lnTo>
                      <a:lnTo>
                        <a:pt x="10459" y="4739"/>
                      </a:lnTo>
                      <a:lnTo>
                        <a:pt x="10453" y="4752"/>
                      </a:lnTo>
                      <a:lnTo>
                        <a:pt x="10448" y="4779"/>
                      </a:lnTo>
                      <a:lnTo>
                        <a:pt x="10446" y="4785"/>
                      </a:lnTo>
                      <a:lnTo>
                        <a:pt x="10446" y="4793"/>
                      </a:lnTo>
                      <a:lnTo>
                        <a:pt x="10446" y="4817"/>
                      </a:lnTo>
                      <a:lnTo>
                        <a:pt x="10447" y="4835"/>
                      </a:lnTo>
                      <a:lnTo>
                        <a:pt x="10452" y="4881"/>
                      </a:lnTo>
                      <a:lnTo>
                        <a:pt x="10461" y="4942"/>
                      </a:lnTo>
                      <a:lnTo>
                        <a:pt x="10464" y="4977"/>
                      </a:lnTo>
                      <a:lnTo>
                        <a:pt x="10462" y="4976"/>
                      </a:lnTo>
                      <a:lnTo>
                        <a:pt x="10443" y="4929"/>
                      </a:lnTo>
                      <a:lnTo>
                        <a:pt x="10439" y="4926"/>
                      </a:lnTo>
                      <a:lnTo>
                        <a:pt x="10435" y="4910"/>
                      </a:lnTo>
                      <a:lnTo>
                        <a:pt x="10427" y="4865"/>
                      </a:lnTo>
                      <a:lnTo>
                        <a:pt x="10420" y="4828"/>
                      </a:lnTo>
                      <a:lnTo>
                        <a:pt x="10413" y="4794"/>
                      </a:lnTo>
                      <a:lnTo>
                        <a:pt x="10405" y="4770"/>
                      </a:lnTo>
                      <a:lnTo>
                        <a:pt x="10396" y="4762"/>
                      </a:lnTo>
                      <a:lnTo>
                        <a:pt x="10385" y="4780"/>
                      </a:lnTo>
                      <a:lnTo>
                        <a:pt x="10375" y="4808"/>
                      </a:lnTo>
                      <a:lnTo>
                        <a:pt x="10368" y="4817"/>
                      </a:lnTo>
                      <a:lnTo>
                        <a:pt x="10366" y="4829"/>
                      </a:lnTo>
                      <a:lnTo>
                        <a:pt x="10365" y="4844"/>
                      </a:lnTo>
                      <a:lnTo>
                        <a:pt x="10365" y="4858"/>
                      </a:lnTo>
                      <a:lnTo>
                        <a:pt x="10365" y="4870"/>
                      </a:lnTo>
                      <a:lnTo>
                        <a:pt x="10363" y="4880"/>
                      </a:lnTo>
                      <a:lnTo>
                        <a:pt x="10360" y="4881"/>
                      </a:lnTo>
                      <a:lnTo>
                        <a:pt x="10355" y="4871"/>
                      </a:lnTo>
                      <a:lnTo>
                        <a:pt x="10351" y="4857"/>
                      </a:lnTo>
                      <a:lnTo>
                        <a:pt x="10346" y="4850"/>
                      </a:lnTo>
                      <a:lnTo>
                        <a:pt x="10339" y="4846"/>
                      </a:lnTo>
                      <a:lnTo>
                        <a:pt x="10337" y="4843"/>
                      </a:lnTo>
                      <a:lnTo>
                        <a:pt x="10337" y="4819"/>
                      </a:lnTo>
                      <a:lnTo>
                        <a:pt x="10333" y="4815"/>
                      </a:lnTo>
                      <a:lnTo>
                        <a:pt x="10303" y="4819"/>
                      </a:lnTo>
                      <a:lnTo>
                        <a:pt x="10327" y="4789"/>
                      </a:lnTo>
                      <a:lnTo>
                        <a:pt x="10359" y="4783"/>
                      </a:lnTo>
                      <a:lnTo>
                        <a:pt x="10366" y="4773"/>
                      </a:lnTo>
                      <a:lnTo>
                        <a:pt x="10366" y="4770"/>
                      </a:lnTo>
                      <a:lnTo>
                        <a:pt x="10368" y="4762"/>
                      </a:lnTo>
                      <a:lnTo>
                        <a:pt x="10368" y="4756"/>
                      </a:lnTo>
                      <a:lnTo>
                        <a:pt x="10359" y="4744"/>
                      </a:lnTo>
                      <a:lnTo>
                        <a:pt x="10334" y="4751"/>
                      </a:lnTo>
                      <a:lnTo>
                        <a:pt x="10317" y="4765"/>
                      </a:lnTo>
                      <a:lnTo>
                        <a:pt x="10311" y="4766"/>
                      </a:lnTo>
                      <a:lnTo>
                        <a:pt x="10298" y="4754"/>
                      </a:lnTo>
                      <a:lnTo>
                        <a:pt x="10296" y="4758"/>
                      </a:lnTo>
                      <a:lnTo>
                        <a:pt x="10295" y="4771"/>
                      </a:lnTo>
                      <a:lnTo>
                        <a:pt x="10296" y="4780"/>
                      </a:lnTo>
                      <a:lnTo>
                        <a:pt x="10292" y="4779"/>
                      </a:lnTo>
                      <a:lnTo>
                        <a:pt x="10289" y="4774"/>
                      </a:lnTo>
                      <a:lnTo>
                        <a:pt x="10274" y="4752"/>
                      </a:lnTo>
                      <a:lnTo>
                        <a:pt x="10258" y="4756"/>
                      </a:lnTo>
                      <a:lnTo>
                        <a:pt x="10255" y="4759"/>
                      </a:lnTo>
                      <a:lnTo>
                        <a:pt x="10249" y="4776"/>
                      </a:lnTo>
                      <a:lnTo>
                        <a:pt x="10248" y="4777"/>
                      </a:lnTo>
                      <a:lnTo>
                        <a:pt x="10245" y="4766"/>
                      </a:lnTo>
                      <a:lnTo>
                        <a:pt x="10239" y="4756"/>
                      </a:lnTo>
                      <a:lnTo>
                        <a:pt x="10236" y="4755"/>
                      </a:lnTo>
                      <a:lnTo>
                        <a:pt x="10233" y="4758"/>
                      </a:lnTo>
                      <a:lnTo>
                        <a:pt x="10230" y="4765"/>
                      </a:lnTo>
                      <a:lnTo>
                        <a:pt x="10228" y="4771"/>
                      </a:lnTo>
                      <a:lnTo>
                        <a:pt x="10230" y="4783"/>
                      </a:lnTo>
                      <a:lnTo>
                        <a:pt x="10231" y="4796"/>
                      </a:lnTo>
                      <a:lnTo>
                        <a:pt x="10225" y="4811"/>
                      </a:lnTo>
                      <a:lnTo>
                        <a:pt x="10224" y="4817"/>
                      </a:lnTo>
                      <a:lnTo>
                        <a:pt x="10223" y="4827"/>
                      </a:lnTo>
                      <a:lnTo>
                        <a:pt x="10225" y="4842"/>
                      </a:lnTo>
                      <a:lnTo>
                        <a:pt x="10226" y="4855"/>
                      </a:lnTo>
                      <a:lnTo>
                        <a:pt x="10226" y="4872"/>
                      </a:lnTo>
                      <a:lnTo>
                        <a:pt x="10226" y="4884"/>
                      </a:lnTo>
                      <a:lnTo>
                        <a:pt x="10230" y="4903"/>
                      </a:lnTo>
                      <a:lnTo>
                        <a:pt x="10231" y="4930"/>
                      </a:lnTo>
                      <a:lnTo>
                        <a:pt x="10236" y="4936"/>
                      </a:lnTo>
                      <a:lnTo>
                        <a:pt x="10246" y="4926"/>
                      </a:lnTo>
                      <a:lnTo>
                        <a:pt x="10252" y="4912"/>
                      </a:lnTo>
                      <a:lnTo>
                        <a:pt x="10253" y="4892"/>
                      </a:lnTo>
                      <a:lnTo>
                        <a:pt x="10257" y="4890"/>
                      </a:lnTo>
                      <a:lnTo>
                        <a:pt x="10271" y="4890"/>
                      </a:lnTo>
                      <a:lnTo>
                        <a:pt x="10274" y="4897"/>
                      </a:lnTo>
                      <a:lnTo>
                        <a:pt x="10270" y="4910"/>
                      </a:lnTo>
                      <a:lnTo>
                        <a:pt x="10262" y="4926"/>
                      </a:lnTo>
                      <a:lnTo>
                        <a:pt x="10262" y="4937"/>
                      </a:lnTo>
                      <a:lnTo>
                        <a:pt x="10262" y="4946"/>
                      </a:lnTo>
                      <a:lnTo>
                        <a:pt x="10263" y="4960"/>
                      </a:lnTo>
                      <a:lnTo>
                        <a:pt x="10265" y="4970"/>
                      </a:lnTo>
                      <a:lnTo>
                        <a:pt x="10267" y="4973"/>
                      </a:lnTo>
                      <a:cubicBezTo>
                        <a:pt x="10269" y="4973"/>
                        <a:pt x="10272" y="4973"/>
                        <a:pt x="10274" y="4973"/>
                      </a:cubicBezTo>
                      <a:lnTo>
                        <a:pt x="10280" y="4976"/>
                      </a:lnTo>
                      <a:lnTo>
                        <a:pt x="10281" y="4979"/>
                      </a:lnTo>
                      <a:lnTo>
                        <a:pt x="10276" y="4988"/>
                      </a:lnTo>
                      <a:lnTo>
                        <a:pt x="10273" y="4991"/>
                      </a:lnTo>
                      <a:lnTo>
                        <a:pt x="10242" y="4969"/>
                      </a:lnTo>
                      <a:lnTo>
                        <a:pt x="10237" y="4972"/>
                      </a:lnTo>
                      <a:lnTo>
                        <a:pt x="10232" y="4978"/>
                      </a:lnTo>
                      <a:lnTo>
                        <a:pt x="10242" y="4996"/>
                      </a:lnTo>
                      <a:lnTo>
                        <a:pt x="10252" y="5009"/>
                      </a:lnTo>
                      <a:lnTo>
                        <a:pt x="10246" y="5014"/>
                      </a:lnTo>
                      <a:lnTo>
                        <a:pt x="10245" y="5025"/>
                      </a:lnTo>
                      <a:lnTo>
                        <a:pt x="10244" y="5039"/>
                      </a:lnTo>
                      <a:lnTo>
                        <a:pt x="10248" y="5050"/>
                      </a:lnTo>
                      <a:lnTo>
                        <a:pt x="10251" y="5058"/>
                      </a:lnTo>
                      <a:lnTo>
                        <a:pt x="10259" y="5069"/>
                      </a:lnTo>
                      <a:lnTo>
                        <a:pt x="10264" y="5071"/>
                      </a:lnTo>
                      <a:lnTo>
                        <a:pt x="10270" y="5101"/>
                      </a:lnTo>
                      <a:lnTo>
                        <a:pt x="10279" y="5127"/>
                      </a:lnTo>
                      <a:lnTo>
                        <a:pt x="10286" y="5135"/>
                      </a:lnTo>
                      <a:lnTo>
                        <a:pt x="10287" y="5141"/>
                      </a:lnTo>
                      <a:lnTo>
                        <a:pt x="10289" y="5149"/>
                      </a:lnTo>
                      <a:lnTo>
                        <a:pt x="10300" y="5165"/>
                      </a:lnTo>
                      <a:lnTo>
                        <a:pt x="10325" y="5164"/>
                      </a:lnTo>
                      <a:lnTo>
                        <a:pt x="10338" y="5159"/>
                      </a:lnTo>
                      <a:lnTo>
                        <a:pt x="10348" y="5159"/>
                      </a:lnTo>
                      <a:lnTo>
                        <a:pt x="10355" y="5149"/>
                      </a:lnTo>
                      <a:lnTo>
                        <a:pt x="10362" y="5136"/>
                      </a:lnTo>
                      <a:lnTo>
                        <a:pt x="10369" y="5128"/>
                      </a:lnTo>
                      <a:lnTo>
                        <a:pt x="10376" y="5122"/>
                      </a:lnTo>
                      <a:lnTo>
                        <a:pt x="10373" y="5110"/>
                      </a:lnTo>
                      <a:lnTo>
                        <a:pt x="10368" y="5102"/>
                      </a:lnTo>
                      <a:lnTo>
                        <a:pt x="10370" y="5089"/>
                      </a:lnTo>
                      <a:lnTo>
                        <a:pt x="10373" y="5079"/>
                      </a:lnTo>
                      <a:lnTo>
                        <a:pt x="10373" y="5066"/>
                      </a:lnTo>
                      <a:lnTo>
                        <a:pt x="10373" y="5054"/>
                      </a:lnTo>
                      <a:lnTo>
                        <a:pt x="10378" y="5047"/>
                      </a:lnTo>
                      <a:lnTo>
                        <a:pt x="10384" y="5042"/>
                      </a:lnTo>
                      <a:cubicBezTo>
                        <a:pt x="10384" y="5042"/>
                        <a:pt x="10385" y="5043"/>
                        <a:pt x="10386" y="5043"/>
                      </a:cubicBezTo>
                      <a:lnTo>
                        <a:pt x="10388" y="5047"/>
                      </a:lnTo>
                      <a:lnTo>
                        <a:pt x="10390" y="5057"/>
                      </a:lnTo>
                      <a:lnTo>
                        <a:pt x="10392" y="5064"/>
                      </a:lnTo>
                      <a:lnTo>
                        <a:pt x="10398" y="5067"/>
                      </a:lnTo>
                      <a:lnTo>
                        <a:pt x="10404" y="5058"/>
                      </a:lnTo>
                      <a:lnTo>
                        <a:pt x="10409" y="5040"/>
                      </a:lnTo>
                      <a:lnTo>
                        <a:pt x="10414" y="5027"/>
                      </a:lnTo>
                      <a:lnTo>
                        <a:pt x="10417" y="5030"/>
                      </a:lnTo>
                      <a:lnTo>
                        <a:pt x="10417" y="5043"/>
                      </a:lnTo>
                      <a:lnTo>
                        <a:pt x="10414" y="5058"/>
                      </a:lnTo>
                      <a:lnTo>
                        <a:pt x="10410" y="5073"/>
                      </a:lnTo>
                      <a:lnTo>
                        <a:pt x="10409" y="5077"/>
                      </a:lnTo>
                      <a:lnTo>
                        <a:pt x="10410" y="5087"/>
                      </a:lnTo>
                      <a:lnTo>
                        <a:pt x="10413" y="5104"/>
                      </a:lnTo>
                      <a:lnTo>
                        <a:pt x="10416" y="5108"/>
                      </a:lnTo>
                      <a:lnTo>
                        <a:pt x="10428" y="5108"/>
                      </a:lnTo>
                      <a:lnTo>
                        <a:pt x="10441" y="5102"/>
                      </a:lnTo>
                      <a:lnTo>
                        <a:pt x="10452" y="5091"/>
                      </a:lnTo>
                      <a:lnTo>
                        <a:pt x="10466" y="5064"/>
                      </a:lnTo>
                      <a:lnTo>
                        <a:pt x="10471" y="5060"/>
                      </a:lnTo>
                      <a:lnTo>
                        <a:pt x="10483" y="5058"/>
                      </a:lnTo>
                      <a:lnTo>
                        <a:pt x="10478" y="5071"/>
                      </a:lnTo>
                      <a:lnTo>
                        <a:pt x="10466" y="5099"/>
                      </a:lnTo>
                      <a:lnTo>
                        <a:pt x="10470" y="5114"/>
                      </a:lnTo>
                      <a:lnTo>
                        <a:pt x="10479" y="5124"/>
                      </a:lnTo>
                      <a:lnTo>
                        <a:pt x="10483" y="5126"/>
                      </a:lnTo>
                      <a:lnTo>
                        <a:pt x="10492" y="5126"/>
                      </a:lnTo>
                      <a:lnTo>
                        <a:pt x="10501" y="5122"/>
                      </a:lnTo>
                      <a:lnTo>
                        <a:pt x="10493" y="5134"/>
                      </a:lnTo>
                      <a:lnTo>
                        <a:pt x="10482" y="5139"/>
                      </a:lnTo>
                      <a:lnTo>
                        <a:pt x="10450" y="5139"/>
                      </a:lnTo>
                      <a:lnTo>
                        <a:pt x="10437" y="5142"/>
                      </a:lnTo>
                      <a:lnTo>
                        <a:pt x="10432" y="5145"/>
                      </a:lnTo>
                      <a:lnTo>
                        <a:pt x="10426" y="5153"/>
                      </a:lnTo>
                      <a:cubicBezTo>
                        <a:pt x="10426" y="5155"/>
                        <a:pt x="10425" y="5159"/>
                        <a:pt x="10425" y="5161"/>
                      </a:cubicBezTo>
                      <a:lnTo>
                        <a:pt x="10427" y="5171"/>
                      </a:lnTo>
                      <a:lnTo>
                        <a:pt x="10418" y="5169"/>
                      </a:lnTo>
                      <a:lnTo>
                        <a:pt x="10409" y="5173"/>
                      </a:lnTo>
                      <a:lnTo>
                        <a:pt x="10391" y="5190"/>
                      </a:lnTo>
                      <a:lnTo>
                        <a:pt x="10352" y="5210"/>
                      </a:lnTo>
                      <a:lnTo>
                        <a:pt x="10354" y="5227"/>
                      </a:lnTo>
                      <a:lnTo>
                        <a:pt x="10341" y="5211"/>
                      </a:lnTo>
                      <a:lnTo>
                        <a:pt x="10336" y="5207"/>
                      </a:lnTo>
                      <a:cubicBezTo>
                        <a:pt x="10334" y="5206"/>
                        <a:pt x="10333" y="5206"/>
                        <a:pt x="10331" y="5206"/>
                      </a:cubicBezTo>
                      <a:lnTo>
                        <a:pt x="10328" y="5209"/>
                      </a:lnTo>
                      <a:lnTo>
                        <a:pt x="10325" y="5213"/>
                      </a:lnTo>
                      <a:lnTo>
                        <a:pt x="10322" y="5221"/>
                      </a:lnTo>
                      <a:lnTo>
                        <a:pt x="10322" y="5248"/>
                      </a:lnTo>
                      <a:lnTo>
                        <a:pt x="10323" y="5258"/>
                      </a:lnTo>
                      <a:lnTo>
                        <a:pt x="10325" y="5265"/>
                      </a:lnTo>
                      <a:lnTo>
                        <a:pt x="10332" y="5281"/>
                      </a:lnTo>
                      <a:lnTo>
                        <a:pt x="10339" y="5287"/>
                      </a:lnTo>
                      <a:lnTo>
                        <a:pt x="10366" y="5289"/>
                      </a:lnTo>
                      <a:lnTo>
                        <a:pt x="10378" y="5286"/>
                      </a:lnTo>
                      <a:lnTo>
                        <a:pt x="10392" y="5279"/>
                      </a:lnTo>
                      <a:lnTo>
                        <a:pt x="10405" y="5266"/>
                      </a:lnTo>
                      <a:lnTo>
                        <a:pt x="10418" y="5263"/>
                      </a:lnTo>
                      <a:lnTo>
                        <a:pt x="10430" y="5269"/>
                      </a:lnTo>
                      <a:cubicBezTo>
                        <a:pt x="10434" y="5269"/>
                        <a:pt x="10439" y="5269"/>
                        <a:pt x="10443" y="5269"/>
                      </a:cubicBezTo>
                      <a:lnTo>
                        <a:pt x="10468" y="5260"/>
                      </a:lnTo>
                      <a:lnTo>
                        <a:pt x="10484" y="5252"/>
                      </a:lnTo>
                      <a:lnTo>
                        <a:pt x="10487" y="5256"/>
                      </a:lnTo>
                      <a:lnTo>
                        <a:pt x="10489" y="5270"/>
                      </a:lnTo>
                      <a:lnTo>
                        <a:pt x="10493" y="5281"/>
                      </a:lnTo>
                      <a:cubicBezTo>
                        <a:pt x="10485" y="5281"/>
                        <a:pt x="10479" y="5281"/>
                        <a:pt x="10471" y="5281"/>
                      </a:cubicBezTo>
                      <a:lnTo>
                        <a:pt x="10450" y="5285"/>
                      </a:lnTo>
                      <a:lnTo>
                        <a:pt x="10381" y="5309"/>
                      </a:lnTo>
                      <a:lnTo>
                        <a:pt x="10367" y="5351"/>
                      </a:lnTo>
                      <a:lnTo>
                        <a:pt x="10362" y="5347"/>
                      </a:lnTo>
                      <a:lnTo>
                        <a:pt x="10357" y="5338"/>
                      </a:lnTo>
                      <a:lnTo>
                        <a:pt x="10351" y="5336"/>
                      </a:lnTo>
                      <a:lnTo>
                        <a:pt x="10335" y="5340"/>
                      </a:lnTo>
                      <a:lnTo>
                        <a:pt x="10332" y="5344"/>
                      </a:lnTo>
                      <a:lnTo>
                        <a:pt x="10330" y="5354"/>
                      </a:lnTo>
                      <a:lnTo>
                        <a:pt x="10329" y="5370"/>
                      </a:lnTo>
                      <a:lnTo>
                        <a:pt x="10331" y="5381"/>
                      </a:lnTo>
                      <a:lnTo>
                        <a:pt x="10335" y="5398"/>
                      </a:lnTo>
                      <a:lnTo>
                        <a:pt x="10339" y="5412"/>
                      </a:lnTo>
                      <a:lnTo>
                        <a:pt x="10345" y="5424"/>
                      </a:lnTo>
                      <a:lnTo>
                        <a:pt x="10351" y="5433"/>
                      </a:lnTo>
                      <a:lnTo>
                        <a:pt x="10365" y="5443"/>
                      </a:lnTo>
                      <a:lnTo>
                        <a:pt x="10385" y="5463"/>
                      </a:lnTo>
                      <a:lnTo>
                        <a:pt x="10407" y="5513"/>
                      </a:lnTo>
                      <a:lnTo>
                        <a:pt x="10432" y="5546"/>
                      </a:lnTo>
                      <a:lnTo>
                        <a:pt x="10439" y="5551"/>
                      </a:lnTo>
                      <a:lnTo>
                        <a:pt x="10445" y="5560"/>
                      </a:lnTo>
                      <a:lnTo>
                        <a:pt x="10451" y="5575"/>
                      </a:lnTo>
                      <a:lnTo>
                        <a:pt x="10457" y="5584"/>
                      </a:lnTo>
                      <a:lnTo>
                        <a:pt x="10471" y="5591"/>
                      </a:lnTo>
                      <a:lnTo>
                        <a:pt x="10484" y="5584"/>
                      </a:lnTo>
                      <a:lnTo>
                        <a:pt x="10492" y="5571"/>
                      </a:lnTo>
                      <a:lnTo>
                        <a:pt x="10491" y="5556"/>
                      </a:lnTo>
                      <a:lnTo>
                        <a:pt x="10487" y="5541"/>
                      </a:lnTo>
                      <a:lnTo>
                        <a:pt x="10487" y="5532"/>
                      </a:lnTo>
                      <a:lnTo>
                        <a:pt x="10497" y="5511"/>
                      </a:lnTo>
                      <a:lnTo>
                        <a:pt x="10503" y="5492"/>
                      </a:lnTo>
                      <a:lnTo>
                        <a:pt x="10500" y="5482"/>
                      </a:lnTo>
                      <a:lnTo>
                        <a:pt x="10498" y="5472"/>
                      </a:lnTo>
                      <a:lnTo>
                        <a:pt x="10509" y="5445"/>
                      </a:lnTo>
                      <a:lnTo>
                        <a:pt x="10514" y="5427"/>
                      </a:lnTo>
                      <a:lnTo>
                        <a:pt x="10523" y="5382"/>
                      </a:lnTo>
                      <a:lnTo>
                        <a:pt x="10536" y="5358"/>
                      </a:lnTo>
                      <a:lnTo>
                        <a:pt x="10551" y="5355"/>
                      </a:lnTo>
                      <a:lnTo>
                        <a:pt x="10555" y="5350"/>
                      </a:lnTo>
                      <a:lnTo>
                        <a:pt x="10559" y="5336"/>
                      </a:lnTo>
                      <a:lnTo>
                        <a:pt x="10562" y="5309"/>
                      </a:lnTo>
                      <a:lnTo>
                        <a:pt x="10564" y="5281"/>
                      </a:lnTo>
                      <a:lnTo>
                        <a:pt x="10565" y="5243"/>
                      </a:lnTo>
                      <a:lnTo>
                        <a:pt x="10564" y="5231"/>
                      </a:lnTo>
                      <a:lnTo>
                        <a:pt x="10564" y="5221"/>
                      </a:lnTo>
                      <a:lnTo>
                        <a:pt x="10572" y="5215"/>
                      </a:lnTo>
                      <a:lnTo>
                        <a:pt x="10579" y="5217"/>
                      </a:lnTo>
                      <a:lnTo>
                        <a:pt x="10584" y="5217"/>
                      </a:lnTo>
                      <a:lnTo>
                        <a:pt x="10593" y="5206"/>
                      </a:lnTo>
                      <a:lnTo>
                        <a:pt x="10593" y="5193"/>
                      </a:lnTo>
                      <a:lnTo>
                        <a:pt x="10589" y="5180"/>
                      </a:lnTo>
                      <a:lnTo>
                        <a:pt x="10591" y="5167"/>
                      </a:lnTo>
                      <a:cubicBezTo>
                        <a:pt x="10591" y="5167"/>
                        <a:pt x="10594" y="5145"/>
                        <a:pt x="10594" y="5145"/>
                      </a:cubicBezTo>
                      <a:lnTo>
                        <a:pt x="10598" y="5129"/>
                      </a:lnTo>
                      <a:lnTo>
                        <a:pt x="10608" y="5103"/>
                      </a:lnTo>
                      <a:lnTo>
                        <a:pt x="10619" y="5081"/>
                      </a:lnTo>
                      <a:lnTo>
                        <a:pt x="10620" y="5072"/>
                      </a:lnTo>
                      <a:lnTo>
                        <a:pt x="10621" y="5069"/>
                      </a:lnTo>
                      <a:lnTo>
                        <a:pt x="10625" y="5065"/>
                      </a:lnTo>
                      <a:lnTo>
                        <a:pt x="10654" y="5058"/>
                      </a:lnTo>
                      <a:lnTo>
                        <a:pt x="10670" y="5050"/>
                      </a:lnTo>
                      <a:lnTo>
                        <a:pt x="10688" y="5048"/>
                      </a:lnTo>
                      <a:lnTo>
                        <a:pt x="10694" y="5042"/>
                      </a:lnTo>
                      <a:lnTo>
                        <a:pt x="10700" y="5030"/>
                      </a:lnTo>
                      <a:lnTo>
                        <a:pt x="10698" y="5023"/>
                      </a:lnTo>
                      <a:lnTo>
                        <a:pt x="10695" y="5016"/>
                      </a:lnTo>
                      <a:lnTo>
                        <a:pt x="10684" y="5003"/>
                      </a:lnTo>
                      <a:lnTo>
                        <a:pt x="10666" y="4989"/>
                      </a:lnTo>
                      <a:lnTo>
                        <a:pt x="10655" y="4970"/>
                      </a:lnTo>
                      <a:lnTo>
                        <a:pt x="10666" y="4949"/>
                      </a:lnTo>
                      <a:lnTo>
                        <a:pt x="10658" y="4938"/>
                      </a:lnTo>
                      <a:lnTo>
                        <a:pt x="10651" y="4933"/>
                      </a:lnTo>
                      <a:lnTo>
                        <a:pt x="10637" y="4929"/>
                      </a:lnTo>
                      <a:lnTo>
                        <a:pt x="10635" y="4934"/>
                      </a:lnTo>
                      <a:cubicBezTo>
                        <a:pt x="10635" y="4938"/>
                        <a:pt x="10635" y="4942"/>
                        <a:pt x="10636" y="4946"/>
                      </a:cubicBezTo>
                      <a:lnTo>
                        <a:pt x="10626" y="4952"/>
                      </a:lnTo>
                      <a:lnTo>
                        <a:pt x="10619" y="4929"/>
                      </a:lnTo>
                      <a:lnTo>
                        <a:pt x="10607" y="4922"/>
                      </a:lnTo>
                      <a:lnTo>
                        <a:pt x="10589" y="4928"/>
                      </a:lnTo>
                      <a:lnTo>
                        <a:pt x="10584" y="4922"/>
                      </a:lnTo>
                      <a:lnTo>
                        <a:pt x="10579" y="4908"/>
                      </a:lnTo>
                      <a:lnTo>
                        <a:pt x="10574" y="4901"/>
                      </a:lnTo>
                      <a:cubicBezTo>
                        <a:pt x="10573" y="4901"/>
                        <a:pt x="10571" y="4901"/>
                        <a:pt x="10570" y="4901"/>
                      </a:cubicBezTo>
                      <a:lnTo>
                        <a:pt x="10572" y="4896"/>
                      </a:lnTo>
                      <a:lnTo>
                        <a:pt x="10575" y="4890"/>
                      </a:lnTo>
                      <a:lnTo>
                        <a:pt x="10576" y="4881"/>
                      </a:lnTo>
                      <a:lnTo>
                        <a:pt x="10576" y="4869"/>
                      </a:lnTo>
                      <a:lnTo>
                        <a:pt x="10575" y="4857"/>
                      </a:lnTo>
                      <a:lnTo>
                        <a:pt x="10573" y="4848"/>
                      </a:lnTo>
                      <a:lnTo>
                        <a:pt x="10572" y="4842"/>
                      </a:lnTo>
                      <a:lnTo>
                        <a:pt x="10564" y="4820"/>
                      </a:lnTo>
                      <a:lnTo>
                        <a:pt x="10555" y="4811"/>
                      </a:lnTo>
                      <a:lnTo>
                        <a:pt x="10553" y="4810"/>
                      </a:lnTo>
                      <a:lnTo>
                        <a:pt x="10550" y="4813"/>
                      </a:lnTo>
                      <a:lnTo>
                        <a:pt x="10533" y="4856"/>
                      </a:lnTo>
                      <a:lnTo>
                        <a:pt x="10525" y="4869"/>
                      </a:lnTo>
                      <a:lnTo>
                        <a:pt x="10527" y="4858"/>
                      </a:lnTo>
                      <a:lnTo>
                        <a:pt x="10527" y="4844"/>
                      </a:lnTo>
                      <a:lnTo>
                        <a:pt x="10525" y="4831"/>
                      </a:lnTo>
                      <a:lnTo>
                        <a:pt x="10527" y="4822"/>
                      </a:lnTo>
                      <a:lnTo>
                        <a:pt x="10532" y="4804"/>
                      </a:lnTo>
                      <a:lnTo>
                        <a:pt x="10537" y="4786"/>
                      </a:lnTo>
                      <a:lnTo>
                        <a:pt x="10532" y="4761"/>
                      </a:lnTo>
                      <a:lnTo>
                        <a:pt x="10525" y="4746"/>
                      </a:lnTo>
                      <a:lnTo>
                        <a:pt x="10521" y="4739"/>
                      </a:lnTo>
                      <a:lnTo>
                        <a:pt x="10506" y="4725"/>
                      </a:lnTo>
                      <a:lnTo>
                        <a:pt x="10496" y="4719"/>
                      </a:lnTo>
                      <a:lnTo>
                        <a:pt x="10494" y="4724"/>
                      </a:lnTo>
                      <a:lnTo>
                        <a:pt x="10492" y="4731"/>
                      </a:lnTo>
                      <a:lnTo>
                        <a:pt x="10490" y="4734"/>
                      </a:lnTo>
                      <a:lnTo>
                        <a:pt x="10488" y="4734"/>
                      </a:lnTo>
                      <a:lnTo>
                        <a:pt x="10478" y="4703"/>
                      </a:lnTo>
                      <a:lnTo>
                        <a:pt x="10473" y="4695"/>
                      </a:lnTo>
                      <a:close/>
                      <a:moveTo>
                        <a:pt x="13084" y="5750"/>
                      </a:moveTo>
                      <a:lnTo>
                        <a:pt x="13068" y="5751"/>
                      </a:lnTo>
                      <a:lnTo>
                        <a:pt x="13046" y="5759"/>
                      </a:lnTo>
                      <a:lnTo>
                        <a:pt x="13014" y="5765"/>
                      </a:lnTo>
                      <a:lnTo>
                        <a:pt x="12996" y="5762"/>
                      </a:lnTo>
                      <a:lnTo>
                        <a:pt x="12982" y="5761"/>
                      </a:lnTo>
                      <a:lnTo>
                        <a:pt x="12973" y="5765"/>
                      </a:lnTo>
                      <a:lnTo>
                        <a:pt x="12969" y="5773"/>
                      </a:lnTo>
                      <a:lnTo>
                        <a:pt x="12959" y="5797"/>
                      </a:lnTo>
                      <a:lnTo>
                        <a:pt x="12954" y="5805"/>
                      </a:lnTo>
                      <a:lnTo>
                        <a:pt x="12948" y="5810"/>
                      </a:lnTo>
                      <a:lnTo>
                        <a:pt x="12932" y="5812"/>
                      </a:lnTo>
                      <a:lnTo>
                        <a:pt x="12926" y="5816"/>
                      </a:lnTo>
                      <a:lnTo>
                        <a:pt x="12924" y="5826"/>
                      </a:lnTo>
                      <a:lnTo>
                        <a:pt x="12920" y="5834"/>
                      </a:lnTo>
                      <a:lnTo>
                        <a:pt x="12913" y="5842"/>
                      </a:lnTo>
                      <a:lnTo>
                        <a:pt x="12912" y="5854"/>
                      </a:lnTo>
                      <a:lnTo>
                        <a:pt x="12914" y="5863"/>
                      </a:lnTo>
                      <a:lnTo>
                        <a:pt x="12919" y="5872"/>
                      </a:lnTo>
                      <a:lnTo>
                        <a:pt x="12935" y="5890"/>
                      </a:lnTo>
                      <a:lnTo>
                        <a:pt x="12941" y="5898"/>
                      </a:lnTo>
                      <a:lnTo>
                        <a:pt x="12955" y="5906"/>
                      </a:lnTo>
                      <a:lnTo>
                        <a:pt x="12951" y="5912"/>
                      </a:lnTo>
                      <a:lnTo>
                        <a:pt x="12942" y="5913"/>
                      </a:lnTo>
                      <a:cubicBezTo>
                        <a:pt x="12940" y="5914"/>
                        <a:pt x="12938" y="5916"/>
                        <a:pt x="12935" y="5917"/>
                      </a:cubicBezTo>
                      <a:lnTo>
                        <a:pt x="12931" y="5923"/>
                      </a:lnTo>
                      <a:lnTo>
                        <a:pt x="12928" y="5931"/>
                      </a:lnTo>
                      <a:lnTo>
                        <a:pt x="12925" y="5955"/>
                      </a:lnTo>
                      <a:lnTo>
                        <a:pt x="12927" y="5961"/>
                      </a:lnTo>
                      <a:lnTo>
                        <a:pt x="12930" y="5968"/>
                      </a:lnTo>
                      <a:lnTo>
                        <a:pt x="12939" y="5973"/>
                      </a:lnTo>
                      <a:lnTo>
                        <a:pt x="12946" y="5975"/>
                      </a:lnTo>
                      <a:lnTo>
                        <a:pt x="12962" y="5971"/>
                      </a:lnTo>
                      <a:lnTo>
                        <a:pt x="12964" y="5983"/>
                      </a:lnTo>
                      <a:lnTo>
                        <a:pt x="12967" y="5990"/>
                      </a:lnTo>
                      <a:lnTo>
                        <a:pt x="12975" y="5997"/>
                      </a:lnTo>
                      <a:lnTo>
                        <a:pt x="12976" y="6015"/>
                      </a:lnTo>
                      <a:lnTo>
                        <a:pt x="12980" y="6026"/>
                      </a:lnTo>
                      <a:lnTo>
                        <a:pt x="12986" y="6035"/>
                      </a:lnTo>
                      <a:lnTo>
                        <a:pt x="12990" y="6048"/>
                      </a:lnTo>
                      <a:lnTo>
                        <a:pt x="12993" y="6057"/>
                      </a:lnTo>
                      <a:lnTo>
                        <a:pt x="12993" y="6061"/>
                      </a:lnTo>
                      <a:lnTo>
                        <a:pt x="12989" y="6071"/>
                      </a:lnTo>
                      <a:lnTo>
                        <a:pt x="12993" y="6084"/>
                      </a:lnTo>
                      <a:lnTo>
                        <a:pt x="12994" y="6096"/>
                      </a:lnTo>
                      <a:lnTo>
                        <a:pt x="12992" y="6104"/>
                      </a:lnTo>
                      <a:lnTo>
                        <a:pt x="12980" y="6108"/>
                      </a:lnTo>
                      <a:lnTo>
                        <a:pt x="12966" y="6109"/>
                      </a:lnTo>
                      <a:lnTo>
                        <a:pt x="12962" y="6114"/>
                      </a:lnTo>
                      <a:lnTo>
                        <a:pt x="12959" y="6128"/>
                      </a:lnTo>
                      <a:lnTo>
                        <a:pt x="12957" y="6136"/>
                      </a:lnTo>
                      <a:lnTo>
                        <a:pt x="12962" y="6158"/>
                      </a:lnTo>
                      <a:lnTo>
                        <a:pt x="12966" y="6168"/>
                      </a:lnTo>
                      <a:lnTo>
                        <a:pt x="12978" y="6192"/>
                      </a:lnTo>
                      <a:lnTo>
                        <a:pt x="12985" y="6202"/>
                      </a:lnTo>
                      <a:lnTo>
                        <a:pt x="13006" y="6226"/>
                      </a:lnTo>
                      <a:lnTo>
                        <a:pt x="13021" y="6240"/>
                      </a:lnTo>
                      <a:lnTo>
                        <a:pt x="13033" y="6246"/>
                      </a:lnTo>
                      <a:lnTo>
                        <a:pt x="13045" y="6250"/>
                      </a:lnTo>
                      <a:lnTo>
                        <a:pt x="13055" y="6249"/>
                      </a:lnTo>
                      <a:lnTo>
                        <a:pt x="13069" y="6238"/>
                      </a:lnTo>
                      <a:lnTo>
                        <a:pt x="13078" y="6221"/>
                      </a:lnTo>
                      <a:lnTo>
                        <a:pt x="13099" y="6219"/>
                      </a:lnTo>
                      <a:lnTo>
                        <a:pt x="13115" y="6215"/>
                      </a:lnTo>
                      <a:lnTo>
                        <a:pt x="13138" y="6190"/>
                      </a:lnTo>
                      <a:lnTo>
                        <a:pt x="13143" y="6190"/>
                      </a:lnTo>
                      <a:lnTo>
                        <a:pt x="13145" y="6205"/>
                      </a:lnTo>
                      <a:lnTo>
                        <a:pt x="13154" y="6221"/>
                      </a:lnTo>
                      <a:lnTo>
                        <a:pt x="13168" y="6230"/>
                      </a:lnTo>
                      <a:lnTo>
                        <a:pt x="13173" y="6225"/>
                      </a:lnTo>
                      <a:lnTo>
                        <a:pt x="13182" y="6224"/>
                      </a:lnTo>
                      <a:lnTo>
                        <a:pt x="13184" y="6233"/>
                      </a:lnTo>
                      <a:lnTo>
                        <a:pt x="13216" y="6244"/>
                      </a:lnTo>
                      <a:lnTo>
                        <a:pt x="13243" y="6249"/>
                      </a:lnTo>
                      <a:lnTo>
                        <a:pt x="13241" y="6255"/>
                      </a:lnTo>
                      <a:lnTo>
                        <a:pt x="13227" y="6254"/>
                      </a:lnTo>
                      <a:lnTo>
                        <a:pt x="13223" y="6260"/>
                      </a:lnTo>
                      <a:lnTo>
                        <a:pt x="13231" y="6270"/>
                      </a:lnTo>
                      <a:lnTo>
                        <a:pt x="13217" y="6273"/>
                      </a:lnTo>
                      <a:lnTo>
                        <a:pt x="13216" y="6283"/>
                      </a:lnTo>
                      <a:lnTo>
                        <a:pt x="13223" y="6293"/>
                      </a:lnTo>
                      <a:lnTo>
                        <a:pt x="13231" y="6302"/>
                      </a:lnTo>
                      <a:cubicBezTo>
                        <a:pt x="13232" y="6305"/>
                        <a:pt x="13234" y="6307"/>
                        <a:pt x="13236" y="6310"/>
                      </a:cubicBezTo>
                      <a:lnTo>
                        <a:pt x="13227" y="6318"/>
                      </a:lnTo>
                      <a:lnTo>
                        <a:pt x="13225" y="6326"/>
                      </a:lnTo>
                      <a:lnTo>
                        <a:pt x="13256" y="6326"/>
                      </a:lnTo>
                      <a:lnTo>
                        <a:pt x="13293" y="6320"/>
                      </a:lnTo>
                      <a:lnTo>
                        <a:pt x="13304" y="6320"/>
                      </a:lnTo>
                      <a:lnTo>
                        <a:pt x="13323" y="6324"/>
                      </a:lnTo>
                      <a:lnTo>
                        <a:pt x="13330" y="6324"/>
                      </a:lnTo>
                      <a:lnTo>
                        <a:pt x="13326" y="6316"/>
                      </a:lnTo>
                      <a:lnTo>
                        <a:pt x="13325" y="6310"/>
                      </a:lnTo>
                      <a:lnTo>
                        <a:pt x="13347" y="6315"/>
                      </a:lnTo>
                      <a:lnTo>
                        <a:pt x="13361" y="6311"/>
                      </a:lnTo>
                      <a:cubicBezTo>
                        <a:pt x="13365" y="6309"/>
                        <a:pt x="13369" y="6306"/>
                        <a:pt x="13373" y="6304"/>
                      </a:cubicBezTo>
                      <a:lnTo>
                        <a:pt x="13399" y="6283"/>
                      </a:lnTo>
                      <a:lnTo>
                        <a:pt x="13403" y="6286"/>
                      </a:lnTo>
                      <a:cubicBezTo>
                        <a:pt x="13404" y="6288"/>
                        <a:pt x="13406" y="6291"/>
                        <a:pt x="13407" y="6293"/>
                      </a:cubicBezTo>
                      <a:lnTo>
                        <a:pt x="13417" y="6295"/>
                      </a:lnTo>
                      <a:lnTo>
                        <a:pt x="13422" y="6289"/>
                      </a:lnTo>
                      <a:lnTo>
                        <a:pt x="13421" y="6283"/>
                      </a:lnTo>
                      <a:lnTo>
                        <a:pt x="13435" y="6284"/>
                      </a:lnTo>
                      <a:lnTo>
                        <a:pt x="13433" y="6277"/>
                      </a:lnTo>
                      <a:lnTo>
                        <a:pt x="13433" y="6274"/>
                      </a:lnTo>
                      <a:lnTo>
                        <a:pt x="13465" y="6282"/>
                      </a:lnTo>
                      <a:lnTo>
                        <a:pt x="13469" y="6279"/>
                      </a:lnTo>
                      <a:lnTo>
                        <a:pt x="13469" y="6272"/>
                      </a:lnTo>
                      <a:lnTo>
                        <a:pt x="13450" y="6263"/>
                      </a:lnTo>
                      <a:lnTo>
                        <a:pt x="13443" y="6263"/>
                      </a:lnTo>
                      <a:lnTo>
                        <a:pt x="13433" y="6258"/>
                      </a:lnTo>
                      <a:lnTo>
                        <a:pt x="13438" y="6250"/>
                      </a:lnTo>
                      <a:lnTo>
                        <a:pt x="13447" y="6246"/>
                      </a:lnTo>
                      <a:lnTo>
                        <a:pt x="13455" y="6251"/>
                      </a:lnTo>
                      <a:lnTo>
                        <a:pt x="13464" y="6258"/>
                      </a:lnTo>
                      <a:lnTo>
                        <a:pt x="13467" y="6258"/>
                      </a:lnTo>
                      <a:lnTo>
                        <a:pt x="13506" y="6251"/>
                      </a:lnTo>
                      <a:lnTo>
                        <a:pt x="13511" y="6244"/>
                      </a:lnTo>
                      <a:lnTo>
                        <a:pt x="13508" y="6238"/>
                      </a:lnTo>
                      <a:lnTo>
                        <a:pt x="13515" y="6226"/>
                      </a:lnTo>
                      <a:cubicBezTo>
                        <a:pt x="13515" y="6226"/>
                        <a:pt x="13517" y="6206"/>
                        <a:pt x="13517" y="6206"/>
                      </a:cubicBezTo>
                      <a:lnTo>
                        <a:pt x="13508" y="6201"/>
                      </a:lnTo>
                      <a:lnTo>
                        <a:pt x="13500" y="6199"/>
                      </a:lnTo>
                      <a:lnTo>
                        <a:pt x="13462" y="6197"/>
                      </a:lnTo>
                      <a:lnTo>
                        <a:pt x="13444" y="6194"/>
                      </a:lnTo>
                      <a:lnTo>
                        <a:pt x="13392" y="6173"/>
                      </a:lnTo>
                      <a:lnTo>
                        <a:pt x="13333" y="6140"/>
                      </a:lnTo>
                      <a:lnTo>
                        <a:pt x="13297" y="6115"/>
                      </a:lnTo>
                      <a:lnTo>
                        <a:pt x="13259" y="6085"/>
                      </a:lnTo>
                      <a:lnTo>
                        <a:pt x="13242" y="6069"/>
                      </a:lnTo>
                      <a:lnTo>
                        <a:pt x="13225" y="6055"/>
                      </a:lnTo>
                      <a:lnTo>
                        <a:pt x="13206" y="6046"/>
                      </a:lnTo>
                      <a:lnTo>
                        <a:pt x="13200" y="6028"/>
                      </a:lnTo>
                      <a:lnTo>
                        <a:pt x="13189" y="6008"/>
                      </a:lnTo>
                      <a:lnTo>
                        <a:pt x="13184" y="5990"/>
                      </a:lnTo>
                      <a:lnTo>
                        <a:pt x="13180" y="5981"/>
                      </a:lnTo>
                      <a:lnTo>
                        <a:pt x="13160" y="5966"/>
                      </a:lnTo>
                      <a:lnTo>
                        <a:pt x="13150" y="5954"/>
                      </a:lnTo>
                      <a:lnTo>
                        <a:pt x="13145" y="5948"/>
                      </a:lnTo>
                      <a:lnTo>
                        <a:pt x="13136" y="5937"/>
                      </a:lnTo>
                      <a:lnTo>
                        <a:pt x="13134" y="5927"/>
                      </a:lnTo>
                      <a:lnTo>
                        <a:pt x="13127" y="5918"/>
                      </a:lnTo>
                      <a:lnTo>
                        <a:pt x="13125" y="5911"/>
                      </a:lnTo>
                      <a:lnTo>
                        <a:pt x="13132" y="5902"/>
                      </a:lnTo>
                      <a:lnTo>
                        <a:pt x="13127" y="5884"/>
                      </a:lnTo>
                      <a:lnTo>
                        <a:pt x="13121" y="5873"/>
                      </a:lnTo>
                      <a:lnTo>
                        <a:pt x="13115" y="5864"/>
                      </a:lnTo>
                      <a:lnTo>
                        <a:pt x="13117" y="5856"/>
                      </a:lnTo>
                      <a:cubicBezTo>
                        <a:pt x="13122" y="5853"/>
                        <a:pt x="13127" y="5850"/>
                        <a:pt x="13132" y="5847"/>
                      </a:cubicBezTo>
                      <a:lnTo>
                        <a:pt x="13132" y="5843"/>
                      </a:lnTo>
                      <a:lnTo>
                        <a:pt x="13129" y="5833"/>
                      </a:lnTo>
                      <a:lnTo>
                        <a:pt x="13122" y="5820"/>
                      </a:lnTo>
                      <a:lnTo>
                        <a:pt x="13109" y="5805"/>
                      </a:lnTo>
                      <a:lnTo>
                        <a:pt x="13103" y="5795"/>
                      </a:lnTo>
                      <a:lnTo>
                        <a:pt x="13100" y="5773"/>
                      </a:lnTo>
                      <a:lnTo>
                        <a:pt x="13099" y="5766"/>
                      </a:lnTo>
                      <a:lnTo>
                        <a:pt x="13092" y="5752"/>
                      </a:lnTo>
                      <a:lnTo>
                        <a:pt x="13084" y="5750"/>
                      </a:lnTo>
                      <a:close/>
                      <a:moveTo>
                        <a:pt x="996" y="6954"/>
                      </a:moveTo>
                      <a:lnTo>
                        <a:pt x="995" y="6957"/>
                      </a:lnTo>
                      <a:lnTo>
                        <a:pt x="993" y="6964"/>
                      </a:lnTo>
                      <a:lnTo>
                        <a:pt x="990" y="6968"/>
                      </a:lnTo>
                      <a:lnTo>
                        <a:pt x="987" y="6975"/>
                      </a:lnTo>
                      <a:lnTo>
                        <a:pt x="984" y="6986"/>
                      </a:lnTo>
                      <a:lnTo>
                        <a:pt x="982" y="6989"/>
                      </a:lnTo>
                      <a:lnTo>
                        <a:pt x="980" y="6991"/>
                      </a:lnTo>
                      <a:lnTo>
                        <a:pt x="977" y="6995"/>
                      </a:lnTo>
                      <a:lnTo>
                        <a:pt x="969" y="7012"/>
                      </a:lnTo>
                      <a:lnTo>
                        <a:pt x="970" y="7012"/>
                      </a:lnTo>
                      <a:lnTo>
                        <a:pt x="974" y="7006"/>
                      </a:lnTo>
                      <a:lnTo>
                        <a:pt x="977" y="7002"/>
                      </a:lnTo>
                      <a:lnTo>
                        <a:pt x="977" y="7005"/>
                      </a:lnTo>
                      <a:lnTo>
                        <a:pt x="966" y="7023"/>
                      </a:lnTo>
                      <a:lnTo>
                        <a:pt x="957" y="7038"/>
                      </a:lnTo>
                      <a:lnTo>
                        <a:pt x="959" y="7032"/>
                      </a:lnTo>
                      <a:lnTo>
                        <a:pt x="965" y="7019"/>
                      </a:lnTo>
                      <a:lnTo>
                        <a:pt x="973" y="7001"/>
                      </a:lnTo>
                      <a:lnTo>
                        <a:pt x="984" y="6979"/>
                      </a:lnTo>
                      <a:lnTo>
                        <a:pt x="989" y="6968"/>
                      </a:lnTo>
                      <a:lnTo>
                        <a:pt x="996" y="6954"/>
                      </a:lnTo>
                      <a:close/>
                      <a:moveTo>
                        <a:pt x="6851" y="7064"/>
                      </a:moveTo>
                      <a:lnTo>
                        <a:pt x="6837" y="7068"/>
                      </a:lnTo>
                      <a:lnTo>
                        <a:pt x="6829" y="7070"/>
                      </a:lnTo>
                      <a:lnTo>
                        <a:pt x="6827" y="7074"/>
                      </a:lnTo>
                      <a:lnTo>
                        <a:pt x="6836" y="7083"/>
                      </a:lnTo>
                      <a:cubicBezTo>
                        <a:pt x="6840" y="7085"/>
                        <a:pt x="6843" y="7087"/>
                        <a:pt x="6847" y="7090"/>
                      </a:cubicBezTo>
                      <a:lnTo>
                        <a:pt x="6858" y="7093"/>
                      </a:lnTo>
                      <a:lnTo>
                        <a:pt x="6856" y="7098"/>
                      </a:lnTo>
                      <a:lnTo>
                        <a:pt x="6857" y="7101"/>
                      </a:lnTo>
                      <a:lnTo>
                        <a:pt x="6864" y="7108"/>
                      </a:lnTo>
                      <a:lnTo>
                        <a:pt x="6864" y="7115"/>
                      </a:lnTo>
                      <a:lnTo>
                        <a:pt x="6862" y="7115"/>
                      </a:lnTo>
                      <a:cubicBezTo>
                        <a:pt x="6856" y="7112"/>
                        <a:pt x="6850" y="7108"/>
                        <a:pt x="6844" y="7104"/>
                      </a:cubicBezTo>
                      <a:lnTo>
                        <a:pt x="6835" y="7102"/>
                      </a:lnTo>
                      <a:lnTo>
                        <a:pt x="6828" y="7102"/>
                      </a:lnTo>
                      <a:lnTo>
                        <a:pt x="6824" y="7105"/>
                      </a:lnTo>
                      <a:lnTo>
                        <a:pt x="6824" y="7117"/>
                      </a:lnTo>
                      <a:lnTo>
                        <a:pt x="6827" y="7123"/>
                      </a:lnTo>
                      <a:lnTo>
                        <a:pt x="6844" y="7154"/>
                      </a:lnTo>
                      <a:lnTo>
                        <a:pt x="6843" y="7157"/>
                      </a:lnTo>
                      <a:lnTo>
                        <a:pt x="6837" y="7168"/>
                      </a:lnTo>
                      <a:lnTo>
                        <a:pt x="6828" y="7182"/>
                      </a:lnTo>
                      <a:lnTo>
                        <a:pt x="6824" y="7185"/>
                      </a:lnTo>
                      <a:lnTo>
                        <a:pt x="6816" y="7180"/>
                      </a:lnTo>
                      <a:lnTo>
                        <a:pt x="6807" y="7185"/>
                      </a:lnTo>
                      <a:lnTo>
                        <a:pt x="6808" y="7183"/>
                      </a:lnTo>
                      <a:lnTo>
                        <a:pt x="6817" y="7171"/>
                      </a:lnTo>
                      <a:lnTo>
                        <a:pt x="6820" y="7164"/>
                      </a:lnTo>
                      <a:lnTo>
                        <a:pt x="6823" y="7160"/>
                      </a:lnTo>
                      <a:lnTo>
                        <a:pt x="6823" y="7153"/>
                      </a:lnTo>
                      <a:lnTo>
                        <a:pt x="6819" y="7148"/>
                      </a:lnTo>
                      <a:lnTo>
                        <a:pt x="6807" y="7154"/>
                      </a:lnTo>
                      <a:lnTo>
                        <a:pt x="6803" y="7154"/>
                      </a:lnTo>
                      <a:lnTo>
                        <a:pt x="6799" y="7148"/>
                      </a:lnTo>
                      <a:lnTo>
                        <a:pt x="6791" y="7145"/>
                      </a:lnTo>
                      <a:lnTo>
                        <a:pt x="6792" y="7142"/>
                      </a:lnTo>
                      <a:lnTo>
                        <a:pt x="6798" y="7136"/>
                      </a:lnTo>
                      <a:lnTo>
                        <a:pt x="6800" y="7130"/>
                      </a:lnTo>
                      <a:lnTo>
                        <a:pt x="6801" y="7124"/>
                      </a:lnTo>
                      <a:lnTo>
                        <a:pt x="6793" y="7098"/>
                      </a:lnTo>
                      <a:lnTo>
                        <a:pt x="6789" y="7092"/>
                      </a:lnTo>
                      <a:cubicBezTo>
                        <a:pt x="6787" y="7091"/>
                        <a:pt x="6786" y="7090"/>
                        <a:pt x="6784" y="7089"/>
                      </a:cubicBezTo>
                      <a:lnTo>
                        <a:pt x="6776" y="7089"/>
                      </a:lnTo>
                      <a:cubicBezTo>
                        <a:pt x="6776" y="7090"/>
                        <a:pt x="6775" y="7091"/>
                        <a:pt x="6774" y="7092"/>
                      </a:cubicBezTo>
                      <a:lnTo>
                        <a:pt x="6769" y="7096"/>
                      </a:lnTo>
                      <a:lnTo>
                        <a:pt x="6764" y="7096"/>
                      </a:lnTo>
                      <a:lnTo>
                        <a:pt x="6763" y="7099"/>
                      </a:lnTo>
                      <a:lnTo>
                        <a:pt x="6766" y="7112"/>
                      </a:lnTo>
                      <a:lnTo>
                        <a:pt x="6766" y="7119"/>
                      </a:lnTo>
                      <a:cubicBezTo>
                        <a:pt x="6765" y="7118"/>
                        <a:pt x="6764" y="7117"/>
                        <a:pt x="6762" y="7117"/>
                      </a:cubicBezTo>
                      <a:lnTo>
                        <a:pt x="6750" y="7098"/>
                      </a:lnTo>
                      <a:lnTo>
                        <a:pt x="6747" y="7098"/>
                      </a:lnTo>
                      <a:lnTo>
                        <a:pt x="6744" y="7100"/>
                      </a:lnTo>
                      <a:lnTo>
                        <a:pt x="6740" y="7106"/>
                      </a:lnTo>
                      <a:lnTo>
                        <a:pt x="6739" y="7110"/>
                      </a:lnTo>
                      <a:lnTo>
                        <a:pt x="6740" y="7122"/>
                      </a:lnTo>
                      <a:lnTo>
                        <a:pt x="6742" y="7143"/>
                      </a:lnTo>
                      <a:lnTo>
                        <a:pt x="6727" y="7132"/>
                      </a:lnTo>
                      <a:lnTo>
                        <a:pt x="6720" y="7132"/>
                      </a:lnTo>
                      <a:lnTo>
                        <a:pt x="6715" y="7134"/>
                      </a:lnTo>
                      <a:lnTo>
                        <a:pt x="6715" y="7145"/>
                      </a:lnTo>
                      <a:lnTo>
                        <a:pt x="6717" y="7153"/>
                      </a:lnTo>
                      <a:lnTo>
                        <a:pt x="6724" y="7162"/>
                      </a:lnTo>
                      <a:lnTo>
                        <a:pt x="6742" y="7174"/>
                      </a:lnTo>
                      <a:lnTo>
                        <a:pt x="6744" y="7178"/>
                      </a:lnTo>
                      <a:lnTo>
                        <a:pt x="6733" y="7177"/>
                      </a:lnTo>
                      <a:lnTo>
                        <a:pt x="6724" y="7180"/>
                      </a:lnTo>
                      <a:lnTo>
                        <a:pt x="6711" y="7176"/>
                      </a:lnTo>
                      <a:lnTo>
                        <a:pt x="6700" y="7146"/>
                      </a:lnTo>
                      <a:lnTo>
                        <a:pt x="6694" y="7138"/>
                      </a:lnTo>
                      <a:lnTo>
                        <a:pt x="6688" y="7137"/>
                      </a:lnTo>
                      <a:lnTo>
                        <a:pt x="6685" y="7139"/>
                      </a:lnTo>
                      <a:lnTo>
                        <a:pt x="6682" y="7150"/>
                      </a:lnTo>
                      <a:lnTo>
                        <a:pt x="6683" y="7156"/>
                      </a:lnTo>
                      <a:lnTo>
                        <a:pt x="6678" y="7165"/>
                      </a:lnTo>
                      <a:lnTo>
                        <a:pt x="6674" y="7170"/>
                      </a:lnTo>
                      <a:lnTo>
                        <a:pt x="6676" y="7192"/>
                      </a:lnTo>
                      <a:lnTo>
                        <a:pt x="6669" y="7183"/>
                      </a:lnTo>
                      <a:lnTo>
                        <a:pt x="6663" y="7165"/>
                      </a:lnTo>
                      <a:lnTo>
                        <a:pt x="6657" y="7160"/>
                      </a:lnTo>
                      <a:lnTo>
                        <a:pt x="6649" y="7158"/>
                      </a:lnTo>
                      <a:lnTo>
                        <a:pt x="6630" y="7166"/>
                      </a:lnTo>
                      <a:lnTo>
                        <a:pt x="6628" y="7171"/>
                      </a:lnTo>
                      <a:lnTo>
                        <a:pt x="6644" y="7185"/>
                      </a:lnTo>
                      <a:lnTo>
                        <a:pt x="6653" y="7201"/>
                      </a:lnTo>
                      <a:lnTo>
                        <a:pt x="6658" y="7214"/>
                      </a:lnTo>
                      <a:lnTo>
                        <a:pt x="6667" y="7215"/>
                      </a:lnTo>
                      <a:lnTo>
                        <a:pt x="6687" y="7216"/>
                      </a:lnTo>
                      <a:lnTo>
                        <a:pt x="6730" y="7225"/>
                      </a:lnTo>
                      <a:lnTo>
                        <a:pt x="6751" y="7226"/>
                      </a:lnTo>
                      <a:lnTo>
                        <a:pt x="6755" y="7236"/>
                      </a:lnTo>
                      <a:lnTo>
                        <a:pt x="6769" y="7240"/>
                      </a:lnTo>
                      <a:lnTo>
                        <a:pt x="6784" y="7258"/>
                      </a:lnTo>
                      <a:lnTo>
                        <a:pt x="6784" y="7271"/>
                      </a:lnTo>
                      <a:lnTo>
                        <a:pt x="6808" y="7283"/>
                      </a:lnTo>
                      <a:lnTo>
                        <a:pt x="6816" y="7298"/>
                      </a:lnTo>
                      <a:lnTo>
                        <a:pt x="6812" y="7303"/>
                      </a:lnTo>
                      <a:lnTo>
                        <a:pt x="6805" y="7304"/>
                      </a:lnTo>
                      <a:lnTo>
                        <a:pt x="6780" y="7304"/>
                      </a:lnTo>
                      <a:lnTo>
                        <a:pt x="6762" y="7307"/>
                      </a:lnTo>
                      <a:lnTo>
                        <a:pt x="6742" y="7312"/>
                      </a:lnTo>
                      <a:lnTo>
                        <a:pt x="6736" y="7316"/>
                      </a:lnTo>
                      <a:lnTo>
                        <a:pt x="6740" y="7328"/>
                      </a:lnTo>
                      <a:lnTo>
                        <a:pt x="6759" y="7347"/>
                      </a:lnTo>
                      <a:cubicBezTo>
                        <a:pt x="6761" y="7348"/>
                        <a:pt x="6762" y="7349"/>
                        <a:pt x="6764" y="7350"/>
                      </a:cubicBezTo>
                      <a:lnTo>
                        <a:pt x="6790" y="7350"/>
                      </a:lnTo>
                      <a:lnTo>
                        <a:pt x="6790" y="7353"/>
                      </a:lnTo>
                      <a:lnTo>
                        <a:pt x="6780" y="7364"/>
                      </a:lnTo>
                      <a:lnTo>
                        <a:pt x="6774" y="7369"/>
                      </a:lnTo>
                      <a:lnTo>
                        <a:pt x="6766" y="7372"/>
                      </a:lnTo>
                      <a:lnTo>
                        <a:pt x="6733" y="7353"/>
                      </a:lnTo>
                      <a:lnTo>
                        <a:pt x="6719" y="7346"/>
                      </a:lnTo>
                      <a:lnTo>
                        <a:pt x="6709" y="7344"/>
                      </a:lnTo>
                      <a:cubicBezTo>
                        <a:pt x="6707" y="7343"/>
                        <a:pt x="6705" y="7342"/>
                        <a:pt x="6703" y="7341"/>
                      </a:cubicBezTo>
                      <a:lnTo>
                        <a:pt x="6697" y="7332"/>
                      </a:lnTo>
                      <a:lnTo>
                        <a:pt x="6694" y="7333"/>
                      </a:lnTo>
                      <a:lnTo>
                        <a:pt x="6692" y="7335"/>
                      </a:lnTo>
                      <a:lnTo>
                        <a:pt x="6684" y="7335"/>
                      </a:lnTo>
                      <a:lnTo>
                        <a:pt x="6664" y="7332"/>
                      </a:lnTo>
                      <a:lnTo>
                        <a:pt x="6664" y="7327"/>
                      </a:lnTo>
                      <a:lnTo>
                        <a:pt x="6662" y="7321"/>
                      </a:lnTo>
                      <a:lnTo>
                        <a:pt x="6658" y="7321"/>
                      </a:lnTo>
                      <a:lnTo>
                        <a:pt x="6647" y="7325"/>
                      </a:lnTo>
                      <a:lnTo>
                        <a:pt x="6644" y="7324"/>
                      </a:lnTo>
                      <a:lnTo>
                        <a:pt x="6633" y="7319"/>
                      </a:lnTo>
                      <a:lnTo>
                        <a:pt x="6613" y="7315"/>
                      </a:lnTo>
                      <a:lnTo>
                        <a:pt x="6603" y="7306"/>
                      </a:lnTo>
                      <a:lnTo>
                        <a:pt x="6597" y="7304"/>
                      </a:lnTo>
                      <a:lnTo>
                        <a:pt x="6588" y="7304"/>
                      </a:lnTo>
                      <a:lnTo>
                        <a:pt x="6583" y="7309"/>
                      </a:lnTo>
                      <a:lnTo>
                        <a:pt x="6581" y="7320"/>
                      </a:lnTo>
                      <a:lnTo>
                        <a:pt x="6580" y="7329"/>
                      </a:lnTo>
                      <a:lnTo>
                        <a:pt x="6581" y="7337"/>
                      </a:lnTo>
                      <a:lnTo>
                        <a:pt x="6584" y="7342"/>
                      </a:lnTo>
                      <a:lnTo>
                        <a:pt x="6595" y="7345"/>
                      </a:lnTo>
                      <a:lnTo>
                        <a:pt x="6618" y="7345"/>
                      </a:lnTo>
                      <a:lnTo>
                        <a:pt x="6629" y="7348"/>
                      </a:lnTo>
                      <a:lnTo>
                        <a:pt x="6673" y="7383"/>
                      </a:lnTo>
                      <a:lnTo>
                        <a:pt x="6693" y="7393"/>
                      </a:lnTo>
                      <a:lnTo>
                        <a:pt x="6698" y="7412"/>
                      </a:lnTo>
                      <a:lnTo>
                        <a:pt x="6702" y="7416"/>
                      </a:lnTo>
                      <a:lnTo>
                        <a:pt x="6701" y="7419"/>
                      </a:lnTo>
                      <a:lnTo>
                        <a:pt x="6687" y="7428"/>
                      </a:lnTo>
                      <a:lnTo>
                        <a:pt x="6685" y="7432"/>
                      </a:lnTo>
                      <a:lnTo>
                        <a:pt x="6683" y="7440"/>
                      </a:lnTo>
                      <a:lnTo>
                        <a:pt x="6684" y="7444"/>
                      </a:lnTo>
                      <a:lnTo>
                        <a:pt x="6687" y="7455"/>
                      </a:lnTo>
                      <a:lnTo>
                        <a:pt x="6691" y="7458"/>
                      </a:lnTo>
                      <a:lnTo>
                        <a:pt x="6708" y="7462"/>
                      </a:lnTo>
                      <a:lnTo>
                        <a:pt x="6737" y="7456"/>
                      </a:lnTo>
                      <a:lnTo>
                        <a:pt x="6740" y="7460"/>
                      </a:lnTo>
                      <a:lnTo>
                        <a:pt x="6742" y="7464"/>
                      </a:lnTo>
                      <a:lnTo>
                        <a:pt x="6738" y="7467"/>
                      </a:lnTo>
                      <a:lnTo>
                        <a:pt x="6730" y="7464"/>
                      </a:lnTo>
                      <a:lnTo>
                        <a:pt x="6701" y="7469"/>
                      </a:lnTo>
                      <a:lnTo>
                        <a:pt x="6690" y="7479"/>
                      </a:lnTo>
                      <a:lnTo>
                        <a:pt x="6685" y="7486"/>
                      </a:lnTo>
                      <a:lnTo>
                        <a:pt x="6686" y="7491"/>
                      </a:lnTo>
                      <a:lnTo>
                        <a:pt x="6691" y="7494"/>
                      </a:lnTo>
                      <a:lnTo>
                        <a:pt x="6678" y="7497"/>
                      </a:lnTo>
                      <a:lnTo>
                        <a:pt x="6672" y="7499"/>
                      </a:lnTo>
                      <a:lnTo>
                        <a:pt x="6671" y="7502"/>
                      </a:lnTo>
                      <a:cubicBezTo>
                        <a:pt x="6673" y="7504"/>
                        <a:pt x="6676" y="7505"/>
                        <a:pt x="6678" y="7507"/>
                      </a:cubicBezTo>
                      <a:lnTo>
                        <a:pt x="6712" y="7505"/>
                      </a:lnTo>
                      <a:cubicBezTo>
                        <a:pt x="6714" y="7506"/>
                        <a:pt x="6716" y="7508"/>
                        <a:pt x="6719" y="7509"/>
                      </a:cubicBezTo>
                      <a:lnTo>
                        <a:pt x="6724" y="7516"/>
                      </a:lnTo>
                      <a:lnTo>
                        <a:pt x="6712" y="7512"/>
                      </a:lnTo>
                      <a:lnTo>
                        <a:pt x="6705" y="7512"/>
                      </a:lnTo>
                      <a:lnTo>
                        <a:pt x="6697" y="7516"/>
                      </a:lnTo>
                      <a:lnTo>
                        <a:pt x="6689" y="7520"/>
                      </a:lnTo>
                      <a:lnTo>
                        <a:pt x="6676" y="7532"/>
                      </a:lnTo>
                      <a:lnTo>
                        <a:pt x="6671" y="7536"/>
                      </a:lnTo>
                      <a:lnTo>
                        <a:pt x="6662" y="7537"/>
                      </a:lnTo>
                      <a:lnTo>
                        <a:pt x="6651" y="7544"/>
                      </a:lnTo>
                      <a:lnTo>
                        <a:pt x="6643" y="7547"/>
                      </a:lnTo>
                      <a:lnTo>
                        <a:pt x="6629" y="7547"/>
                      </a:lnTo>
                      <a:lnTo>
                        <a:pt x="6599" y="7541"/>
                      </a:lnTo>
                      <a:lnTo>
                        <a:pt x="6597" y="7535"/>
                      </a:lnTo>
                      <a:lnTo>
                        <a:pt x="6598" y="7526"/>
                      </a:lnTo>
                      <a:lnTo>
                        <a:pt x="6597" y="7518"/>
                      </a:lnTo>
                      <a:lnTo>
                        <a:pt x="6594" y="7515"/>
                      </a:lnTo>
                      <a:lnTo>
                        <a:pt x="6588" y="7520"/>
                      </a:lnTo>
                      <a:lnTo>
                        <a:pt x="6584" y="7525"/>
                      </a:lnTo>
                      <a:lnTo>
                        <a:pt x="6578" y="7537"/>
                      </a:lnTo>
                      <a:lnTo>
                        <a:pt x="6571" y="7555"/>
                      </a:lnTo>
                      <a:lnTo>
                        <a:pt x="6569" y="7565"/>
                      </a:lnTo>
                      <a:lnTo>
                        <a:pt x="6574" y="7565"/>
                      </a:lnTo>
                      <a:lnTo>
                        <a:pt x="6593" y="7575"/>
                      </a:lnTo>
                      <a:lnTo>
                        <a:pt x="6668" y="7615"/>
                      </a:lnTo>
                      <a:lnTo>
                        <a:pt x="6674" y="7615"/>
                      </a:lnTo>
                      <a:lnTo>
                        <a:pt x="6692" y="7609"/>
                      </a:lnTo>
                      <a:lnTo>
                        <a:pt x="6701" y="7612"/>
                      </a:lnTo>
                      <a:lnTo>
                        <a:pt x="6705" y="7615"/>
                      </a:lnTo>
                      <a:lnTo>
                        <a:pt x="6705" y="7616"/>
                      </a:lnTo>
                      <a:lnTo>
                        <a:pt x="6697" y="7619"/>
                      </a:lnTo>
                      <a:lnTo>
                        <a:pt x="6696" y="7623"/>
                      </a:lnTo>
                      <a:lnTo>
                        <a:pt x="6701" y="7638"/>
                      </a:lnTo>
                      <a:lnTo>
                        <a:pt x="6708" y="7650"/>
                      </a:lnTo>
                      <a:lnTo>
                        <a:pt x="6719" y="7660"/>
                      </a:lnTo>
                      <a:lnTo>
                        <a:pt x="6716" y="7664"/>
                      </a:lnTo>
                      <a:lnTo>
                        <a:pt x="6719" y="7673"/>
                      </a:lnTo>
                      <a:lnTo>
                        <a:pt x="6724" y="7677"/>
                      </a:lnTo>
                      <a:lnTo>
                        <a:pt x="6740" y="7671"/>
                      </a:lnTo>
                      <a:lnTo>
                        <a:pt x="6746" y="7671"/>
                      </a:lnTo>
                      <a:lnTo>
                        <a:pt x="6746" y="7681"/>
                      </a:lnTo>
                      <a:cubicBezTo>
                        <a:pt x="6746" y="7681"/>
                        <a:pt x="6744" y="7682"/>
                        <a:pt x="6744" y="7682"/>
                      </a:cubicBezTo>
                      <a:cubicBezTo>
                        <a:pt x="6742" y="7681"/>
                        <a:pt x="6741" y="7680"/>
                        <a:pt x="6739" y="7679"/>
                      </a:cubicBezTo>
                      <a:lnTo>
                        <a:pt x="6735" y="7680"/>
                      </a:lnTo>
                      <a:lnTo>
                        <a:pt x="6731" y="7681"/>
                      </a:lnTo>
                      <a:lnTo>
                        <a:pt x="6728" y="7685"/>
                      </a:lnTo>
                      <a:lnTo>
                        <a:pt x="6726" y="7690"/>
                      </a:lnTo>
                      <a:lnTo>
                        <a:pt x="6729" y="7703"/>
                      </a:lnTo>
                      <a:lnTo>
                        <a:pt x="6737" y="7728"/>
                      </a:lnTo>
                      <a:lnTo>
                        <a:pt x="6757" y="7739"/>
                      </a:lnTo>
                      <a:lnTo>
                        <a:pt x="6770" y="7750"/>
                      </a:lnTo>
                      <a:lnTo>
                        <a:pt x="6788" y="7774"/>
                      </a:lnTo>
                      <a:lnTo>
                        <a:pt x="6804" y="7791"/>
                      </a:lnTo>
                      <a:lnTo>
                        <a:pt x="6851" y="7824"/>
                      </a:lnTo>
                      <a:lnTo>
                        <a:pt x="6885" y="7830"/>
                      </a:lnTo>
                      <a:lnTo>
                        <a:pt x="6894" y="7829"/>
                      </a:lnTo>
                      <a:lnTo>
                        <a:pt x="6894" y="7820"/>
                      </a:lnTo>
                      <a:lnTo>
                        <a:pt x="6896" y="7819"/>
                      </a:lnTo>
                      <a:lnTo>
                        <a:pt x="6897" y="7818"/>
                      </a:lnTo>
                      <a:lnTo>
                        <a:pt x="6900" y="7819"/>
                      </a:lnTo>
                      <a:lnTo>
                        <a:pt x="6903" y="7829"/>
                      </a:lnTo>
                      <a:cubicBezTo>
                        <a:pt x="6905" y="7830"/>
                        <a:pt x="6907" y="7830"/>
                        <a:pt x="6909" y="7831"/>
                      </a:cubicBezTo>
                      <a:lnTo>
                        <a:pt x="6923" y="7830"/>
                      </a:lnTo>
                      <a:lnTo>
                        <a:pt x="6935" y="7822"/>
                      </a:lnTo>
                      <a:lnTo>
                        <a:pt x="6936" y="7819"/>
                      </a:lnTo>
                      <a:lnTo>
                        <a:pt x="6935" y="7814"/>
                      </a:lnTo>
                      <a:lnTo>
                        <a:pt x="6937" y="7812"/>
                      </a:lnTo>
                      <a:lnTo>
                        <a:pt x="6947" y="7806"/>
                      </a:lnTo>
                      <a:lnTo>
                        <a:pt x="6953" y="7802"/>
                      </a:lnTo>
                      <a:lnTo>
                        <a:pt x="6971" y="7802"/>
                      </a:lnTo>
                      <a:lnTo>
                        <a:pt x="7023" y="7813"/>
                      </a:lnTo>
                      <a:lnTo>
                        <a:pt x="7041" y="7814"/>
                      </a:lnTo>
                      <a:lnTo>
                        <a:pt x="7059" y="7819"/>
                      </a:lnTo>
                      <a:lnTo>
                        <a:pt x="7068" y="7821"/>
                      </a:lnTo>
                      <a:lnTo>
                        <a:pt x="7088" y="7818"/>
                      </a:lnTo>
                      <a:lnTo>
                        <a:pt x="7120" y="7804"/>
                      </a:lnTo>
                      <a:lnTo>
                        <a:pt x="7142" y="7796"/>
                      </a:lnTo>
                      <a:lnTo>
                        <a:pt x="7168" y="7793"/>
                      </a:lnTo>
                      <a:lnTo>
                        <a:pt x="7205" y="7790"/>
                      </a:lnTo>
                      <a:lnTo>
                        <a:pt x="7229" y="7792"/>
                      </a:lnTo>
                      <a:cubicBezTo>
                        <a:pt x="7236" y="7795"/>
                        <a:pt x="7243" y="7799"/>
                        <a:pt x="7250" y="7802"/>
                      </a:cubicBezTo>
                      <a:lnTo>
                        <a:pt x="7260" y="7800"/>
                      </a:lnTo>
                      <a:lnTo>
                        <a:pt x="7278" y="7794"/>
                      </a:lnTo>
                      <a:lnTo>
                        <a:pt x="7295" y="7793"/>
                      </a:lnTo>
                      <a:lnTo>
                        <a:pt x="7305" y="7790"/>
                      </a:lnTo>
                      <a:lnTo>
                        <a:pt x="7316" y="7784"/>
                      </a:lnTo>
                      <a:lnTo>
                        <a:pt x="7324" y="7776"/>
                      </a:lnTo>
                      <a:lnTo>
                        <a:pt x="7329" y="7768"/>
                      </a:lnTo>
                      <a:lnTo>
                        <a:pt x="7328" y="7763"/>
                      </a:lnTo>
                      <a:lnTo>
                        <a:pt x="7330" y="7756"/>
                      </a:lnTo>
                      <a:lnTo>
                        <a:pt x="7342" y="7751"/>
                      </a:lnTo>
                      <a:lnTo>
                        <a:pt x="7347" y="7738"/>
                      </a:lnTo>
                      <a:lnTo>
                        <a:pt x="7353" y="7745"/>
                      </a:lnTo>
                      <a:lnTo>
                        <a:pt x="7366" y="7753"/>
                      </a:lnTo>
                      <a:lnTo>
                        <a:pt x="7377" y="7751"/>
                      </a:lnTo>
                      <a:lnTo>
                        <a:pt x="7388" y="7746"/>
                      </a:lnTo>
                      <a:lnTo>
                        <a:pt x="7404" y="7734"/>
                      </a:lnTo>
                      <a:lnTo>
                        <a:pt x="7411" y="7725"/>
                      </a:lnTo>
                      <a:lnTo>
                        <a:pt x="7416" y="7716"/>
                      </a:lnTo>
                      <a:lnTo>
                        <a:pt x="7417" y="7709"/>
                      </a:lnTo>
                      <a:lnTo>
                        <a:pt x="7426" y="7707"/>
                      </a:lnTo>
                      <a:lnTo>
                        <a:pt x="7436" y="7711"/>
                      </a:lnTo>
                      <a:lnTo>
                        <a:pt x="7443" y="7709"/>
                      </a:lnTo>
                      <a:lnTo>
                        <a:pt x="7448" y="7704"/>
                      </a:lnTo>
                      <a:lnTo>
                        <a:pt x="7453" y="7698"/>
                      </a:lnTo>
                      <a:cubicBezTo>
                        <a:pt x="7453" y="7696"/>
                        <a:pt x="7454" y="7695"/>
                        <a:pt x="7455" y="7693"/>
                      </a:cubicBezTo>
                      <a:lnTo>
                        <a:pt x="7454" y="7689"/>
                      </a:lnTo>
                      <a:lnTo>
                        <a:pt x="7444" y="7672"/>
                      </a:lnTo>
                      <a:lnTo>
                        <a:pt x="7451" y="7670"/>
                      </a:lnTo>
                      <a:lnTo>
                        <a:pt x="7454" y="7669"/>
                      </a:lnTo>
                      <a:lnTo>
                        <a:pt x="7457" y="7667"/>
                      </a:lnTo>
                      <a:lnTo>
                        <a:pt x="7460" y="7664"/>
                      </a:lnTo>
                      <a:lnTo>
                        <a:pt x="7462" y="7660"/>
                      </a:lnTo>
                      <a:lnTo>
                        <a:pt x="7462" y="7656"/>
                      </a:lnTo>
                      <a:cubicBezTo>
                        <a:pt x="7460" y="7655"/>
                        <a:pt x="7458" y="7654"/>
                        <a:pt x="7456" y="7654"/>
                      </a:cubicBezTo>
                      <a:lnTo>
                        <a:pt x="7455" y="7646"/>
                      </a:lnTo>
                      <a:lnTo>
                        <a:pt x="7455" y="7638"/>
                      </a:lnTo>
                      <a:lnTo>
                        <a:pt x="7458" y="7636"/>
                      </a:lnTo>
                      <a:lnTo>
                        <a:pt x="7466" y="7636"/>
                      </a:lnTo>
                      <a:lnTo>
                        <a:pt x="7470" y="7634"/>
                      </a:lnTo>
                      <a:lnTo>
                        <a:pt x="7476" y="7626"/>
                      </a:lnTo>
                      <a:lnTo>
                        <a:pt x="7484" y="7619"/>
                      </a:lnTo>
                      <a:cubicBezTo>
                        <a:pt x="7485" y="7616"/>
                        <a:pt x="7486" y="7614"/>
                        <a:pt x="7487" y="7612"/>
                      </a:cubicBezTo>
                      <a:lnTo>
                        <a:pt x="7485" y="7604"/>
                      </a:lnTo>
                      <a:lnTo>
                        <a:pt x="7482" y="7602"/>
                      </a:lnTo>
                      <a:lnTo>
                        <a:pt x="7474" y="7603"/>
                      </a:lnTo>
                      <a:lnTo>
                        <a:pt x="7474" y="7590"/>
                      </a:lnTo>
                      <a:lnTo>
                        <a:pt x="7469" y="7582"/>
                      </a:lnTo>
                      <a:lnTo>
                        <a:pt x="7452" y="7567"/>
                      </a:lnTo>
                      <a:lnTo>
                        <a:pt x="7439" y="7565"/>
                      </a:lnTo>
                      <a:lnTo>
                        <a:pt x="7419" y="7569"/>
                      </a:lnTo>
                      <a:lnTo>
                        <a:pt x="7440" y="7559"/>
                      </a:lnTo>
                      <a:lnTo>
                        <a:pt x="7443" y="7554"/>
                      </a:lnTo>
                      <a:lnTo>
                        <a:pt x="7443" y="7548"/>
                      </a:lnTo>
                      <a:lnTo>
                        <a:pt x="7444" y="7541"/>
                      </a:lnTo>
                      <a:cubicBezTo>
                        <a:pt x="7445" y="7539"/>
                        <a:pt x="7446" y="7537"/>
                        <a:pt x="7447" y="7534"/>
                      </a:cubicBezTo>
                      <a:lnTo>
                        <a:pt x="7447" y="7530"/>
                      </a:lnTo>
                      <a:lnTo>
                        <a:pt x="7444" y="7529"/>
                      </a:lnTo>
                      <a:lnTo>
                        <a:pt x="7413" y="7523"/>
                      </a:lnTo>
                      <a:lnTo>
                        <a:pt x="7408" y="7519"/>
                      </a:lnTo>
                      <a:lnTo>
                        <a:pt x="7409" y="7516"/>
                      </a:lnTo>
                      <a:lnTo>
                        <a:pt x="7421" y="7508"/>
                      </a:lnTo>
                      <a:lnTo>
                        <a:pt x="7433" y="7498"/>
                      </a:lnTo>
                      <a:lnTo>
                        <a:pt x="7441" y="7486"/>
                      </a:lnTo>
                      <a:lnTo>
                        <a:pt x="7444" y="7480"/>
                      </a:lnTo>
                      <a:lnTo>
                        <a:pt x="7444" y="7473"/>
                      </a:lnTo>
                      <a:lnTo>
                        <a:pt x="7444" y="7465"/>
                      </a:lnTo>
                      <a:lnTo>
                        <a:pt x="7441" y="7462"/>
                      </a:lnTo>
                      <a:lnTo>
                        <a:pt x="7430" y="7462"/>
                      </a:lnTo>
                      <a:lnTo>
                        <a:pt x="7422" y="7453"/>
                      </a:lnTo>
                      <a:lnTo>
                        <a:pt x="7419" y="7442"/>
                      </a:lnTo>
                      <a:lnTo>
                        <a:pt x="7420" y="7436"/>
                      </a:lnTo>
                      <a:lnTo>
                        <a:pt x="7433" y="7429"/>
                      </a:lnTo>
                      <a:lnTo>
                        <a:pt x="7453" y="7413"/>
                      </a:lnTo>
                      <a:lnTo>
                        <a:pt x="7468" y="7407"/>
                      </a:lnTo>
                      <a:lnTo>
                        <a:pt x="7476" y="7408"/>
                      </a:lnTo>
                      <a:lnTo>
                        <a:pt x="7488" y="7406"/>
                      </a:lnTo>
                      <a:lnTo>
                        <a:pt x="7488" y="7404"/>
                      </a:lnTo>
                      <a:lnTo>
                        <a:pt x="7481" y="7402"/>
                      </a:lnTo>
                      <a:lnTo>
                        <a:pt x="7467" y="7395"/>
                      </a:lnTo>
                      <a:lnTo>
                        <a:pt x="7456" y="7395"/>
                      </a:lnTo>
                      <a:lnTo>
                        <a:pt x="7432" y="7404"/>
                      </a:lnTo>
                      <a:lnTo>
                        <a:pt x="7424" y="7405"/>
                      </a:lnTo>
                      <a:lnTo>
                        <a:pt x="7405" y="7405"/>
                      </a:lnTo>
                      <a:lnTo>
                        <a:pt x="7396" y="7401"/>
                      </a:lnTo>
                      <a:lnTo>
                        <a:pt x="7391" y="7390"/>
                      </a:lnTo>
                      <a:lnTo>
                        <a:pt x="7389" y="7383"/>
                      </a:lnTo>
                      <a:lnTo>
                        <a:pt x="7395" y="7368"/>
                      </a:lnTo>
                      <a:lnTo>
                        <a:pt x="7395" y="7360"/>
                      </a:lnTo>
                      <a:lnTo>
                        <a:pt x="7392" y="7348"/>
                      </a:lnTo>
                      <a:lnTo>
                        <a:pt x="7390" y="7327"/>
                      </a:lnTo>
                      <a:lnTo>
                        <a:pt x="7387" y="7323"/>
                      </a:lnTo>
                      <a:lnTo>
                        <a:pt x="7370" y="7316"/>
                      </a:lnTo>
                      <a:lnTo>
                        <a:pt x="7346" y="7314"/>
                      </a:lnTo>
                      <a:lnTo>
                        <a:pt x="7338" y="7320"/>
                      </a:lnTo>
                      <a:lnTo>
                        <a:pt x="7329" y="7357"/>
                      </a:lnTo>
                      <a:lnTo>
                        <a:pt x="7326" y="7362"/>
                      </a:lnTo>
                      <a:lnTo>
                        <a:pt x="7317" y="7372"/>
                      </a:lnTo>
                      <a:lnTo>
                        <a:pt x="7302" y="7371"/>
                      </a:lnTo>
                      <a:lnTo>
                        <a:pt x="7289" y="7374"/>
                      </a:lnTo>
                      <a:lnTo>
                        <a:pt x="7281" y="7372"/>
                      </a:lnTo>
                      <a:lnTo>
                        <a:pt x="7275" y="7365"/>
                      </a:lnTo>
                      <a:lnTo>
                        <a:pt x="7275" y="7359"/>
                      </a:lnTo>
                      <a:lnTo>
                        <a:pt x="7270" y="7349"/>
                      </a:lnTo>
                      <a:lnTo>
                        <a:pt x="7267" y="7345"/>
                      </a:lnTo>
                      <a:lnTo>
                        <a:pt x="7264" y="7345"/>
                      </a:lnTo>
                      <a:lnTo>
                        <a:pt x="7238" y="7360"/>
                      </a:lnTo>
                      <a:lnTo>
                        <a:pt x="7224" y="7370"/>
                      </a:lnTo>
                      <a:lnTo>
                        <a:pt x="7217" y="7372"/>
                      </a:lnTo>
                      <a:lnTo>
                        <a:pt x="7209" y="7374"/>
                      </a:lnTo>
                      <a:lnTo>
                        <a:pt x="7207" y="7376"/>
                      </a:lnTo>
                      <a:lnTo>
                        <a:pt x="7205" y="7374"/>
                      </a:lnTo>
                      <a:lnTo>
                        <a:pt x="7204" y="7366"/>
                      </a:lnTo>
                      <a:lnTo>
                        <a:pt x="7202" y="7337"/>
                      </a:lnTo>
                      <a:lnTo>
                        <a:pt x="7198" y="7327"/>
                      </a:lnTo>
                      <a:lnTo>
                        <a:pt x="7178" y="7313"/>
                      </a:lnTo>
                      <a:lnTo>
                        <a:pt x="7169" y="7309"/>
                      </a:lnTo>
                      <a:lnTo>
                        <a:pt x="7164" y="7314"/>
                      </a:lnTo>
                      <a:lnTo>
                        <a:pt x="7161" y="7320"/>
                      </a:lnTo>
                      <a:lnTo>
                        <a:pt x="7153" y="7364"/>
                      </a:lnTo>
                      <a:lnTo>
                        <a:pt x="7149" y="7381"/>
                      </a:lnTo>
                      <a:lnTo>
                        <a:pt x="7143" y="7391"/>
                      </a:lnTo>
                      <a:lnTo>
                        <a:pt x="7138" y="7396"/>
                      </a:lnTo>
                      <a:lnTo>
                        <a:pt x="7135" y="7398"/>
                      </a:lnTo>
                      <a:lnTo>
                        <a:pt x="7134" y="7397"/>
                      </a:lnTo>
                      <a:lnTo>
                        <a:pt x="7134" y="7392"/>
                      </a:lnTo>
                      <a:lnTo>
                        <a:pt x="7141" y="7363"/>
                      </a:lnTo>
                      <a:lnTo>
                        <a:pt x="7136" y="7341"/>
                      </a:lnTo>
                      <a:lnTo>
                        <a:pt x="7136" y="7314"/>
                      </a:lnTo>
                      <a:lnTo>
                        <a:pt x="7134" y="7298"/>
                      </a:lnTo>
                      <a:lnTo>
                        <a:pt x="7132" y="7288"/>
                      </a:lnTo>
                      <a:lnTo>
                        <a:pt x="7129" y="7282"/>
                      </a:lnTo>
                      <a:lnTo>
                        <a:pt x="7123" y="7280"/>
                      </a:lnTo>
                      <a:lnTo>
                        <a:pt x="7114" y="7281"/>
                      </a:lnTo>
                      <a:lnTo>
                        <a:pt x="7103" y="7284"/>
                      </a:lnTo>
                      <a:lnTo>
                        <a:pt x="7092" y="7285"/>
                      </a:lnTo>
                      <a:lnTo>
                        <a:pt x="7075" y="7281"/>
                      </a:lnTo>
                      <a:lnTo>
                        <a:pt x="7068" y="7287"/>
                      </a:lnTo>
                      <a:lnTo>
                        <a:pt x="7059" y="7296"/>
                      </a:lnTo>
                      <a:lnTo>
                        <a:pt x="7042" y="7330"/>
                      </a:lnTo>
                      <a:lnTo>
                        <a:pt x="7039" y="7335"/>
                      </a:lnTo>
                      <a:lnTo>
                        <a:pt x="7036" y="7337"/>
                      </a:lnTo>
                      <a:lnTo>
                        <a:pt x="7032" y="7337"/>
                      </a:lnTo>
                      <a:lnTo>
                        <a:pt x="7025" y="7331"/>
                      </a:lnTo>
                      <a:lnTo>
                        <a:pt x="7023" y="7324"/>
                      </a:lnTo>
                      <a:lnTo>
                        <a:pt x="7023" y="7306"/>
                      </a:lnTo>
                      <a:lnTo>
                        <a:pt x="7021" y="7290"/>
                      </a:lnTo>
                      <a:lnTo>
                        <a:pt x="7023" y="7260"/>
                      </a:lnTo>
                      <a:lnTo>
                        <a:pt x="7020" y="7251"/>
                      </a:lnTo>
                      <a:lnTo>
                        <a:pt x="7014" y="7243"/>
                      </a:lnTo>
                      <a:lnTo>
                        <a:pt x="7006" y="7242"/>
                      </a:lnTo>
                      <a:lnTo>
                        <a:pt x="6996" y="7250"/>
                      </a:lnTo>
                      <a:lnTo>
                        <a:pt x="6985" y="7265"/>
                      </a:lnTo>
                      <a:lnTo>
                        <a:pt x="6973" y="7290"/>
                      </a:lnTo>
                      <a:lnTo>
                        <a:pt x="6960" y="7310"/>
                      </a:lnTo>
                      <a:lnTo>
                        <a:pt x="6945" y="7326"/>
                      </a:lnTo>
                      <a:lnTo>
                        <a:pt x="6935" y="7335"/>
                      </a:lnTo>
                      <a:lnTo>
                        <a:pt x="6933" y="7333"/>
                      </a:lnTo>
                      <a:lnTo>
                        <a:pt x="6929" y="7329"/>
                      </a:lnTo>
                      <a:lnTo>
                        <a:pt x="6930" y="7310"/>
                      </a:lnTo>
                      <a:lnTo>
                        <a:pt x="6928" y="7308"/>
                      </a:lnTo>
                      <a:lnTo>
                        <a:pt x="6924" y="7306"/>
                      </a:lnTo>
                      <a:lnTo>
                        <a:pt x="6916" y="7307"/>
                      </a:lnTo>
                      <a:lnTo>
                        <a:pt x="6898" y="7315"/>
                      </a:lnTo>
                      <a:lnTo>
                        <a:pt x="6884" y="7331"/>
                      </a:lnTo>
                      <a:lnTo>
                        <a:pt x="6879" y="7335"/>
                      </a:lnTo>
                      <a:lnTo>
                        <a:pt x="6876" y="7337"/>
                      </a:lnTo>
                      <a:cubicBezTo>
                        <a:pt x="6875" y="7337"/>
                        <a:pt x="6875" y="7336"/>
                        <a:pt x="6874" y="7336"/>
                      </a:cubicBezTo>
                      <a:lnTo>
                        <a:pt x="6867" y="7343"/>
                      </a:lnTo>
                      <a:lnTo>
                        <a:pt x="6855" y="7358"/>
                      </a:lnTo>
                      <a:lnTo>
                        <a:pt x="6850" y="7364"/>
                      </a:lnTo>
                      <a:lnTo>
                        <a:pt x="6851" y="7355"/>
                      </a:lnTo>
                      <a:lnTo>
                        <a:pt x="6859" y="7330"/>
                      </a:lnTo>
                      <a:lnTo>
                        <a:pt x="6857" y="7319"/>
                      </a:lnTo>
                      <a:lnTo>
                        <a:pt x="6854" y="7316"/>
                      </a:lnTo>
                      <a:lnTo>
                        <a:pt x="6849" y="7314"/>
                      </a:lnTo>
                      <a:lnTo>
                        <a:pt x="6850" y="7311"/>
                      </a:lnTo>
                      <a:lnTo>
                        <a:pt x="6855" y="7308"/>
                      </a:lnTo>
                      <a:lnTo>
                        <a:pt x="6862" y="7302"/>
                      </a:lnTo>
                      <a:lnTo>
                        <a:pt x="6867" y="7294"/>
                      </a:lnTo>
                      <a:lnTo>
                        <a:pt x="6867" y="7290"/>
                      </a:lnTo>
                      <a:lnTo>
                        <a:pt x="6861" y="7291"/>
                      </a:lnTo>
                      <a:lnTo>
                        <a:pt x="6860" y="7289"/>
                      </a:lnTo>
                      <a:lnTo>
                        <a:pt x="6866" y="7285"/>
                      </a:lnTo>
                      <a:lnTo>
                        <a:pt x="6866" y="7279"/>
                      </a:lnTo>
                      <a:lnTo>
                        <a:pt x="6860" y="7264"/>
                      </a:lnTo>
                      <a:lnTo>
                        <a:pt x="6862" y="7254"/>
                      </a:lnTo>
                      <a:lnTo>
                        <a:pt x="6873" y="7267"/>
                      </a:lnTo>
                      <a:lnTo>
                        <a:pt x="6879" y="7266"/>
                      </a:lnTo>
                      <a:lnTo>
                        <a:pt x="6885" y="7263"/>
                      </a:lnTo>
                      <a:lnTo>
                        <a:pt x="6906" y="7240"/>
                      </a:lnTo>
                      <a:lnTo>
                        <a:pt x="6908" y="7236"/>
                      </a:lnTo>
                      <a:lnTo>
                        <a:pt x="6907" y="7225"/>
                      </a:lnTo>
                      <a:lnTo>
                        <a:pt x="6900" y="7217"/>
                      </a:lnTo>
                      <a:lnTo>
                        <a:pt x="6900" y="7213"/>
                      </a:lnTo>
                      <a:lnTo>
                        <a:pt x="6909" y="7213"/>
                      </a:lnTo>
                      <a:lnTo>
                        <a:pt x="6914" y="7211"/>
                      </a:lnTo>
                      <a:lnTo>
                        <a:pt x="6916" y="7207"/>
                      </a:lnTo>
                      <a:lnTo>
                        <a:pt x="6907" y="7186"/>
                      </a:lnTo>
                      <a:lnTo>
                        <a:pt x="6903" y="7155"/>
                      </a:lnTo>
                      <a:lnTo>
                        <a:pt x="6901" y="7143"/>
                      </a:lnTo>
                      <a:lnTo>
                        <a:pt x="6901" y="7139"/>
                      </a:lnTo>
                      <a:lnTo>
                        <a:pt x="6892" y="7121"/>
                      </a:lnTo>
                      <a:lnTo>
                        <a:pt x="6891" y="7100"/>
                      </a:lnTo>
                      <a:lnTo>
                        <a:pt x="6888" y="7086"/>
                      </a:lnTo>
                      <a:lnTo>
                        <a:pt x="6880" y="7078"/>
                      </a:lnTo>
                      <a:lnTo>
                        <a:pt x="6867" y="7073"/>
                      </a:lnTo>
                      <a:lnTo>
                        <a:pt x="6856" y="7064"/>
                      </a:lnTo>
                      <a:lnTo>
                        <a:pt x="6851" y="7064"/>
                      </a:lnTo>
                      <a:close/>
                      <a:moveTo>
                        <a:pt x="214" y="9126"/>
                      </a:moveTo>
                      <a:lnTo>
                        <a:pt x="213" y="9132"/>
                      </a:lnTo>
                      <a:lnTo>
                        <a:pt x="208" y="9156"/>
                      </a:lnTo>
                      <a:lnTo>
                        <a:pt x="204" y="9179"/>
                      </a:lnTo>
                      <a:lnTo>
                        <a:pt x="199" y="9204"/>
                      </a:lnTo>
                      <a:lnTo>
                        <a:pt x="195" y="9227"/>
                      </a:lnTo>
                      <a:lnTo>
                        <a:pt x="193" y="9240"/>
                      </a:lnTo>
                      <a:lnTo>
                        <a:pt x="190" y="9254"/>
                      </a:lnTo>
                      <a:lnTo>
                        <a:pt x="189" y="9261"/>
                      </a:lnTo>
                      <a:lnTo>
                        <a:pt x="188" y="9270"/>
                      </a:lnTo>
                      <a:lnTo>
                        <a:pt x="183" y="9293"/>
                      </a:lnTo>
                      <a:lnTo>
                        <a:pt x="179" y="9318"/>
                      </a:lnTo>
                      <a:lnTo>
                        <a:pt x="177" y="9327"/>
                      </a:lnTo>
                      <a:lnTo>
                        <a:pt x="177" y="9328"/>
                      </a:lnTo>
                      <a:lnTo>
                        <a:pt x="177" y="9329"/>
                      </a:lnTo>
                      <a:lnTo>
                        <a:pt x="177" y="9332"/>
                      </a:lnTo>
                      <a:lnTo>
                        <a:pt x="177" y="9333"/>
                      </a:lnTo>
                      <a:lnTo>
                        <a:pt x="176" y="9336"/>
                      </a:lnTo>
                      <a:cubicBezTo>
                        <a:pt x="176" y="9337"/>
                        <a:pt x="176" y="9338"/>
                        <a:pt x="175" y="9340"/>
                      </a:cubicBezTo>
                      <a:lnTo>
                        <a:pt x="175" y="9346"/>
                      </a:lnTo>
                      <a:lnTo>
                        <a:pt x="173" y="9350"/>
                      </a:lnTo>
                      <a:lnTo>
                        <a:pt x="173" y="9356"/>
                      </a:lnTo>
                      <a:lnTo>
                        <a:pt x="172" y="9358"/>
                      </a:lnTo>
                      <a:lnTo>
                        <a:pt x="172" y="9362"/>
                      </a:lnTo>
                      <a:lnTo>
                        <a:pt x="171" y="9368"/>
                      </a:lnTo>
                      <a:lnTo>
                        <a:pt x="170" y="9368"/>
                      </a:lnTo>
                      <a:lnTo>
                        <a:pt x="170" y="9371"/>
                      </a:lnTo>
                      <a:lnTo>
                        <a:pt x="168" y="9379"/>
                      </a:lnTo>
                      <a:lnTo>
                        <a:pt x="166" y="9387"/>
                      </a:lnTo>
                      <a:lnTo>
                        <a:pt x="156" y="9453"/>
                      </a:lnTo>
                      <a:lnTo>
                        <a:pt x="146" y="9515"/>
                      </a:lnTo>
                      <a:lnTo>
                        <a:pt x="145" y="9521"/>
                      </a:lnTo>
                      <a:lnTo>
                        <a:pt x="141" y="9544"/>
                      </a:lnTo>
                      <a:lnTo>
                        <a:pt x="136" y="9578"/>
                      </a:lnTo>
                      <a:lnTo>
                        <a:pt x="134" y="9593"/>
                      </a:lnTo>
                      <a:lnTo>
                        <a:pt x="132" y="9602"/>
                      </a:lnTo>
                      <a:lnTo>
                        <a:pt x="129" y="9628"/>
                      </a:lnTo>
                      <a:lnTo>
                        <a:pt x="127" y="9640"/>
                      </a:lnTo>
                      <a:lnTo>
                        <a:pt x="124" y="9661"/>
                      </a:lnTo>
                      <a:lnTo>
                        <a:pt x="123" y="9669"/>
                      </a:lnTo>
                      <a:lnTo>
                        <a:pt x="120" y="9689"/>
                      </a:lnTo>
                      <a:lnTo>
                        <a:pt x="120" y="9690"/>
                      </a:lnTo>
                      <a:lnTo>
                        <a:pt x="114" y="9725"/>
                      </a:lnTo>
                      <a:lnTo>
                        <a:pt x="110" y="9760"/>
                      </a:lnTo>
                      <a:cubicBezTo>
                        <a:pt x="-3" y="10920"/>
                        <a:pt x="-12" y="11014"/>
                        <a:pt x="10" y="11812"/>
                      </a:cubicBezTo>
                      <a:cubicBezTo>
                        <a:pt x="112" y="13166"/>
                        <a:pt x="112" y="13165"/>
                        <a:pt x="400" y="14428"/>
                      </a:cubicBezTo>
                      <a:lnTo>
                        <a:pt x="507" y="14804"/>
                      </a:lnTo>
                      <a:cubicBezTo>
                        <a:pt x="867" y="15853"/>
                        <a:pt x="904" y="15963"/>
                        <a:pt x="1268" y="16705"/>
                      </a:cubicBezTo>
                      <a:lnTo>
                        <a:pt x="1365" y="16890"/>
                      </a:lnTo>
                      <a:lnTo>
                        <a:pt x="1365" y="16890"/>
                      </a:lnTo>
                      <a:lnTo>
                        <a:pt x="1370" y="16898"/>
                      </a:lnTo>
                      <a:lnTo>
                        <a:pt x="1376" y="16908"/>
                      </a:lnTo>
                      <a:lnTo>
                        <a:pt x="1387" y="16928"/>
                      </a:lnTo>
                      <a:lnTo>
                        <a:pt x="1393" y="16939"/>
                      </a:lnTo>
                      <a:lnTo>
                        <a:pt x="1397" y="16947"/>
                      </a:lnTo>
                      <a:lnTo>
                        <a:pt x="1407" y="16968"/>
                      </a:lnTo>
                      <a:lnTo>
                        <a:pt x="1407" y="16969"/>
                      </a:lnTo>
                      <a:lnTo>
                        <a:pt x="1408" y="16971"/>
                      </a:lnTo>
                      <a:lnTo>
                        <a:pt x="1408" y="16972"/>
                      </a:lnTo>
                      <a:lnTo>
                        <a:pt x="1409" y="16974"/>
                      </a:lnTo>
                      <a:lnTo>
                        <a:pt x="1415" y="16985"/>
                      </a:lnTo>
                      <a:lnTo>
                        <a:pt x="1418" y="16990"/>
                      </a:lnTo>
                      <a:lnTo>
                        <a:pt x="1420" y="16995"/>
                      </a:lnTo>
                      <a:lnTo>
                        <a:pt x="1421" y="16995"/>
                      </a:lnTo>
                      <a:lnTo>
                        <a:pt x="1418" y="16985"/>
                      </a:lnTo>
                      <a:lnTo>
                        <a:pt x="1405" y="16955"/>
                      </a:lnTo>
                      <a:lnTo>
                        <a:pt x="1403" y="16945"/>
                      </a:lnTo>
                      <a:lnTo>
                        <a:pt x="1406" y="16945"/>
                      </a:lnTo>
                      <a:lnTo>
                        <a:pt x="1412" y="16951"/>
                      </a:lnTo>
                      <a:lnTo>
                        <a:pt x="1421" y="16963"/>
                      </a:lnTo>
                      <a:lnTo>
                        <a:pt x="1431" y="16976"/>
                      </a:lnTo>
                      <a:lnTo>
                        <a:pt x="1425" y="16964"/>
                      </a:lnTo>
                      <a:lnTo>
                        <a:pt x="1426" y="16962"/>
                      </a:lnTo>
                      <a:lnTo>
                        <a:pt x="1424" y="16957"/>
                      </a:lnTo>
                      <a:lnTo>
                        <a:pt x="1420" y="16948"/>
                      </a:lnTo>
                      <a:lnTo>
                        <a:pt x="1411" y="16925"/>
                      </a:lnTo>
                      <a:lnTo>
                        <a:pt x="1397" y="16896"/>
                      </a:lnTo>
                      <a:lnTo>
                        <a:pt x="1394" y="16885"/>
                      </a:lnTo>
                      <a:lnTo>
                        <a:pt x="1388" y="16873"/>
                      </a:lnTo>
                      <a:lnTo>
                        <a:pt x="1388" y="16871"/>
                      </a:lnTo>
                      <a:lnTo>
                        <a:pt x="1383" y="16863"/>
                      </a:lnTo>
                      <a:lnTo>
                        <a:pt x="1379" y="16852"/>
                      </a:lnTo>
                      <a:lnTo>
                        <a:pt x="1370" y="16833"/>
                      </a:lnTo>
                      <a:lnTo>
                        <a:pt x="1358" y="16809"/>
                      </a:lnTo>
                      <a:lnTo>
                        <a:pt x="1355" y="16801"/>
                      </a:lnTo>
                      <a:lnTo>
                        <a:pt x="1352" y="16793"/>
                      </a:lnTo>
                      <a:lnTo>
                        <a:pt x="1348" y="16783"/>
                      </a:lnTo>
                      <a:lnTo>
                        <a:pt x="1342" y="16772"/>
                      </a:lnTo>
                      <a:lnTo>
                        <a:pt x="1336" y="16760"/>
                      </a:lnTo>
                      <a:lnTo>
                        <a:pt x="1336" y="16759"/>
                      </a:lnTo>
                      <a:cubicBezTo>
                        <a:pt x="1337" y="16760"/>
                        <a:pt x="1338" y="16762"/>
                        <a:pt x="1338" y="16763"/>
                      </a:cubicBezTo>
                      <a:lnTo>
                        <a:pt x="1341" y="16765"/>
                      </a:lnTo>
                      <a:lnTo>
                        <a:pt x="1334" y="16746"/>
                      </a:lnTo>
                      <a:lnTo>
                        <a:pt x="1329" y="16736"/>
                      </a:lnTo>
                      <a:cubicBezTo>
                        <a:pt x="1328" y="16733"/>
                        <a:pt x="1326" y="16731"/>
                        <a:pt x="1324" y="16729"/>
                      </a:cubicBezTo>
                      <a:lnTo>
                        <a:pt x="1324" y="16727"/>
                      </a:lnTo>
                      <a:lnTo>
                        <a:pt x="1331" y="16738"/>
                      </a:lnTo>
                      <a:lnTo>
                        <a:pt x="1333" y="16733"/>
                      </a:lnTo>
                      <a:lnTo>
                        <a:pt x="1329" y="16725"/>
                      </a:lnTo>
                      <a:lnTo>
                        <a:pt x="1322" y="16713"/>
                      </a:lnTo>
                      <a:lnTo>
                        <a:pt x="1308" y="16690"/>
                      </a:lnTo>
                      <a:lnTo>
                        <a:pt x="1301" y="16673"/>
                      </a:lnTo>
                      <a:lnTo>
                        <a:pt x="1310" y="16690"/>
                      </a:lnTo>
                      <a:lnTo>
                        <a:pt x="1316" y="16700"/>
                      </a:lnTo>
                      <a:lnTo>
                        <a:pt x="1322" y="16710"/>
                      </a:lnTo>
                      <a:lnTo>
                        <a:pt x="1324" y="16711"/>
                      </a:lnTo>
                      <a:lnTo>
                        <a:pt x="1318" y="16698"/>
                      </a:lnTo>
                      <a:lnTo>
                        <a:pt x="1320" y="16702"/>
                      </a:lnTo>
                      <a:lnTo>
                        <a:pt x="1331" y="16719"/>
                      </a:lnTo>
                      <a:lnTo>
                        <a:pt x="1337" y="16729"/>
                      </a:lnTo>
                      <a:lnTo>
                        <a:pt x="1336" y="16732"/>
                      </a:lnTo>
                      <a:lnTo>
                        <a:pt x="1340" y="16738"/>
                      </a:lnTo>
                      <a:lnTo>
                        <a:pt x="1346" y="16740"/>
                      </a:lnTo>
                      <a:lnTo>
                        <a:pt x="1350" y="16744"/>
                      </a:lnTo>
                      <a:lnTo>
                        <a:pt x="1347" y="16737"/>
                      </a:lnTo>
                      <a:lnTo>
                        <a:pt x="1344" y="16731"/>
                      </a:lnTo>
                      <a:lnTo>
                        <a:pt x="1340" y="16724"/>
                      </a:lnTo>
                      <a:lnTo>
                        <a:pt x="1345" y="16729"/>
                      </a:lnTo>
                      <a:lnTo>
                        <a:pt x="1347" y="16733"/>
                      </a:lnTo>
                      <a:lnTo>
                        <a:pt x="1349" y="16735"/>
                      </a:lnTo>
                      <a:lnTo>
                        <a:pt x="1360" y="16745"/>
                      </a:lnTo>
                      <a:lnTo>
                        <a:pt x="1383" y="16767"/>
                      </a:lnTo>
                      <a:lnTo>
                        <a:pt x="1394" y="16772"/>
                      </a:lnTo>
                      <a:lnTo>
                        <a:pt x="1406" y="16786"/>
                      </a:lnTo>
                      <a:lnTo>
                        <a:pt x="1446" y="16829"/>
                      </a:lnTo>
                      <a:lnTo>
                        <a:pt x="1454" y="16840"/>
                      </a:lnTo>
                      <a:lnTo>
                        <a:pt x="1469" y="16860"/>
                      </a:lnTo>
                      <a:lnTo>
                        <a:pt x="1481" y="16879"/>
                      </a:lnTo>
                      <a:lnTo>
                        <a:pt x="1486" y="16886"/>
                      </a:lnTo>
                      <a:lnTo>
                        <a:pt x="1487" y="16885"/>
                      </a:lnTo>
                      <a:lnTo>
                        <a:pt x="1485" y="16879"/>
                      </a:lnTo>
                      <a:lnTo>
                        <a:pt x="1490" y="16881"/>
                      </a:lnTo>
                      <a:lnTo>
                        <a:pt x="1498" y="16892"/>
                      </a:lnTo>
                      <a:lnTo>
                        <a:pt x="1512" y="16901"/>
                      </a:lnTo>
                      <a:lnTo>
                        <a:pt x="1534" y="16929"/>
                      </a:lnTo>
                      <a:lnTo>
                        <a:pt x="1537" y="16931"/>
                      </a:lnTo>
                      <a:lnTo>
                        <a:pt x="1539" y="16933"/>
                      </a:lnTo>
                      <a:lnTo>
                        <a:pt x="1533" y="16923"/>
                      </a:lnTo>
                      <a:lnTo>
                        <a:pt x="1528" y="16915"/>
                      </a:lnTo>
                      <a:lnTo>
                        <a:pt x="1525" y="16904"/>
                      </a:lnTo>
                      <a:lnTo>
                        <a:pt x="1526" y="16904"/>
                      </a:lnTo>
                      <a:lnTo>
                        <a:pt x="1547" y="16929"/>
                      </a:lnTo>
                      <a:lnTo>
                        <a:pt x="1565" y="16953"/>
                      </a:lnTo>
                      <a:lnTo>
                        <a:pt x="1571" y="16957"/>
                      </a:lnTo>
                      <a:lnTo>
                        <a:pt x="1585" y="16974"/>
                      </a:lnTo>
                      <a:lnTo>
                        <a:pt x="1601" y="16998"/>
                      </a:lnTo>
                      <a:lnTo>
                        <a:pt x="1605" y="17005"/>
                      </a:lnTo>
                      <a:lnTo>
                        <a:pt x="1596" y="16995"/>
                      </a:lnTo>
                      <a:lnTo>
                        <a:pt x="1587" y="16983"/>
                      </a:lnTo>
                      <a:lnTo>
                        <a:pt x="1582" y="16977"/>
                      </a:lnTo>
                      <a:lnTo>
                        <a:pt x="1589" y="16989"/>
                      </a:lnTo>
                      <a:lnTo>
                        <a:pt x="1601" y="17004"/>
                      </a:lnTo>
                      <a:lnTo>
                        <a:pt x="1618" y="17024"/>
                      </a:lnTo>
                      <a:lnTo>
                        <a:pt x="1630" y="17037"/>
                      </a:lnTo>
                      <a:lnTo>
                        <a:pt x="1642" y="17052"/>
                      </a:lnTo>
                      <a:lnTo>
                        <a:pt x="1643" y="17050"/>
                      </a:lnTo>
                      <a:lnTo>
                        <a:pt x="1640" y="17043"/>
                      </a:lnTo>
                      <a:lnTo>
                        <a:pt x="1636" y="17035"/>
                      </a:lnTo>
                      <a:lnTo>
                        <a:pt x="1634" y="17031"/>
                      </a:lnTo>
                      <a:lnTo>
                        <a:pt x="1633" y="17027"/>
                      </a:lnTo>
                      <a:lnTo>
                        <a:pt x="1639" y="17034"/>
                      </a:lnTo>
                      <a:cubicBezTo>
                        <a:pt x="1641" y="17036"/>
                        <a:pt x="1643" y="17039"/>
                        <a:pt x="1645" y="17041"/>
                      </a:cubicBezTo>
                      <a:lnTo>
                        <a:pt x="1648" y="17048"/>
                      </a:lnTo>
                      <a:lnTo>
                        <a:pt x="1648" y="17052"/>
                      </a:lnTo>
                      <a:lnTo>
                        <a:pt x="1651" y="17059"/>
                      </a:lnTo>
                      <a:lnTo>
                        <a:pt x="1658" y="17070"/>
                      </a:lnTo>
                      <a:lnTo>
                        <a:pt x="1664" y="17078"/>
                      </a:lnTo>
                      <a:lnTo>
                        <a:pt x="1676" y="17093"/>
                      </a:lnTo>
                      <a:lnTo>
                        <a:pt x="1696" y="17116"/>
                      </a:lnTo>
                      <a:cubicBezTo>
                        <a:pt x="1709" y="17133"/>
                        <a:pt x="1723" y="17150"/>
                        <a:pt x="1736" y="17166"/>
                      </a:cubicBezTo>
                      <a:lnTo>
                        <a:pt x="1743" y="17176"/>
                      </a:lnTo>
                      <a:lnTo>
                        <a:pt x="1745" y="17172"/>
                      </a:lnTo>
                      <a:lnTo>
                        <a:pt x="1747" y="17171"/>
                      </a:lnTo>
                      <a:lnTo>
                        <a:pt x="1742" y="17161"/>
                      </a:lnTo>
                      <a:lnTo>
                        <a:pt x="1737" y="17151"/>
                      </a:lnTo>
                      <a:lnTo>
                        <a:pt x="1737" y="17147"/>
                      </a:lnTo>
                      <a:lnTo>
                        <a:pt x="1753" y="17150"/>
                      </a:lnTo>
                      <a:lnTo>
                        <a:pt x="1762" y="17157"/>
                      </a:lnTo>
                      <a:lnTo>
                        <a:pt x="1798" y="17190"/>
                      </a:lnTo>
                      <a:lnTo>
                        <a:pt x="1807" y="17194"/>
                      </a:lnTo>
                      <a:lnTo>
                        <a:pt x="1805" y="17188"/>
                      </a:lnTo>
                      <a:lnTo>
                        <a:pt x="1793" y="17153"/>
                      </a:lnTo>
                      <a:lnTo>
                        <a:pt x="1787" y="17141"/>
                      </a:lnTo>
                      <a:lnTo>
                        <a:pt x="1788" y="17126"/>
                      </a:lnTo>
                      <a:lnTo>
                        <a:pt x="1794" y="17118"/>
                      </a:lnTo>
                      <a:lnTo>
                        <a:pt x="1793" y="17110"/>
                      </a:lnTo>
                      <a:lnTo>
                        <a:pt x="1798" y="17111"/>
                      </a:lnTo>
                      <a:lnTo>
                        <a:pt x="1807" y="17119"/>
                      </a:lnTo>
                      <a:lnTo>
                        <a:pt x="1820" y="17119"/>
                      </a:lnTo>
                      <a:lnTo>
                        <a:pt x="1823" y="17113"/>
                      </a:lnTo>
                      <a:lnTo>
                        <a:pt x="1821" y="17102"/>
                      </a:lnTo>
                      <a:lnTo>
                        <a:pt x="1828" y="17104"/>
                      </a:lnTo>
                      <a:lnTo>
                        <a:pt x="1827" y="17087"/>
                      </a:lnTo>
                      <a:lnTo>
                        <a:pt x="1835" y="17080"/>
                      </a:lnTo>
                      <a:lnTo>
                        <a:pt x="1846" y="17087"/>
                      </a:lnTo>
                      <a:lnTo>
                        <a:pt x="1850" y="17086"/>
                      </a:lnTo>
                      <a:lnTo>
                        <a:pt x="1852" y="17080"/>
                      </a:lnTo>
                      <a:lnTo>
                        <a:pt x="1850" y="17066"/>
                      </a:lnTo>
                      <a:lnTo>
                        <a:pt x="1836" y="17018"/>
                      </a:lnTo>
                      <a:lnTo>
                        <a:pt x="1830" y="16999"/>
                      </a:lnTo>
                      <a:lnTo>
                        <a:pt x="1829" y="16969"/>
                      </a:lnTo>
                      <a:lnTo>
                        <a:pt x="1839" y="16960"/>
                      </a:lnTo>
                      <a:lnTo>
                        <a:pt x="1844" y="16961"/>
                      </a:lnTo>
                      <a:lnTo>
                        <a:pt x="1855" y="16968"/>
                      </a:lnTo>
                      <a:lnTo>
                        <a:pt x="1864" y="16967"/>
                      </a:lnTo>
                      <a:lnTo>
                        <a:pt x="1861" y="16959"/>
                      </a:lnTo>
                      <a:lnTo>
                        <a:pt x="1849" y="16921"/>
                      </a:lnTo>
                      <a:lnTo>
                        <a:pt x="1847" y="16909"/>
                      </a:lnTo>
                      <a:lnTo>
                        <a:pt x="1848" y="16900"/>
                      </a:lnTo>
                      <a:lnTo>
                        <a:pt x="1845" y="16875"/>
                      </a:lnTo>
                      <a:lnTo>
                        <a:pt x="1846" y="16856"/>
                      </a:lnTo>
                      <a:lnTo>
                        <a:pt x="1849" y="16834"/>
                      </a:lnTo>
                      <a:lnTo>
                        <a:pt x="1850" y="16810"/>
                      </a:lnTo>
                      <a:lnTo>
                        <a:pt x="1849" y="16807"/>
                      </a:lnTo>
                      <a:lnTo>
                        <a:pt x="1838" y="16774"/>
                      </a:lnTo>
                      <a:lnTo>
                        <a:pt x="1827" y="16736"/>
                      </a:lnTo>
                      <a:lnTo>
                        <a:pt x="1818" y="16702"/>
                      </a:lnTo>
                      <a:lnTo>
                        <a:pt x="1809" y="16668"/>
                      </a:lnTo>
                      <a:lnTo>
                        <a:pt x="1809" y="16616"/>
                      </a:lnTo>
                      <a:lnTo>
                        <a:pt x="1805" y="16611"/>
                      </a:lnTo>
                      <a:lnTo>
                        <a:pt x="1803" y="16616"/>
                      </a:lnTo>
                      <a:lnTo>
                        <a:pt x="1798" y="16606"/>
                      </a:lnTo>
                      <a:lnTo>
                        <a:pt x="1798" y="16602"/>
                      </a:lnTo>
                      <a:lnTo>
                        <a:pt x="1794" y="16578"/>
                      </a:lnTo>
                      <a:lnTo>
                        <a:pt x="1796" y="16573"/>
                      </a:lnTo>
                      <a:lnTo>
                        <a:pt x="1796" y="16568"/>
                      </a:lnTo>
                      <a:lnTo>
                        <a:pt x="1794" y="16562"/>
                      </a:lnTo>
                      <a:lnTo>
                        <a:pt x="1791" y="16558"/>
                      </a:lnTo>
                      <a:lnTo>
                        <a:pt x="1786" y="16554"/>
                      </a:lnTo>
                      <a:lnTo>
                        <a:pt x="1787" y="16546"/>
                      </a:lnTo>
                      <a:lnTo>
                        <a:pt x="1788" y="16538"/>
                      </a:lnTo>
                      <a:lnTo>
                        <a:pt x="1794" y="16536"/>
                      </a:lnTo>
                      <a:lnTo>
                        <a:pt x="1804" y="16536"/>
                      </a:lnTo>
                      <a:cubicBezTo>
                        <a:pt x="1804" y="16532"/>
                        <a:pt x="1803" y="16528"/>
                        <a:pt x="1802" y="16524"/>
                      </a:cubicBezTo>
                      <a:lnTo>
                        <a:pt x="1807" y="16519"/>
                      </a:lnTo>
                      <a:lnTo>
                        <a:pt x="1804" y="16510"/>
                      </a:lnTo>
                      <a:lnTo>
                        <a:pt x="1796" y="16497"/>
                      </a:lnTo>
                      <a:lnTo>
                        <a:pt x="1803" y="16503"/>
                      </a:lnTo>
                      <a:lnTo>
                        <a:pt x="1807" y="16505"/>
                      </a:lnTo>
                      <a:lnTo>
                        <a:pt x="1810" y="16497"/>
                      </a:lnTo>
                      <a:lnTo>
                        <a:pt x="1814" y="16503"/>
                      </a:lnTo>
                      <a:lnTo>
                        <a:pt x="1828" y="16529"/>
                      </a:lnTo>
                      <a:lnTo>
                        <a:pt x="1834" y="16552"/>
                      </a:lnTo>
                      <a:lnTo>
                        <a:pt x="1839" y="16558"/>
                      </a:lnTo>
                      <a:cubicBezTo>
                        <a:pt x="1841" y="16560"/>
                        <a:pt x="1842" y="16562"/>
                        <a:pt x="1844" y="16563"/>
                      </a:cubicBezTo>
                      <a:lnTo>
                        <a:pt x="1859" y="16568"/>
                      </a:lnTo>
                      <a:lnTo>
                        <a:pt x="1877" y="16564"/>
                      </a:lnTo>
                      <a:lnTo>
                        <a:pt x="1882" y="16559"/>
                      </a:lnTo>
                      <a:lnTo>
                        <a:pt x="1903" y="16548"/>
                      </a:lnTo>
                      <a:lnTo>
                        <a:pt x="1919" y="16524"/>
                      </a:lnTo>
                      <a:lnTo>
                        <a:pt x="1923" y="16513"/>
                      </a:lnTo>
                      <a:lnTo>
                        <a:pt x="1918" y="16500"/>
                      </a:lnTo>
                      <a:lnTo>
                        <a:pt x="1925" y="16494"/>
                      </a:lnTo>
                      <a:lnTo>
                        <a:pt x="1928" y="16493"/>
                      </a:lnTo>
                      <a:cubicBezTo>
                        <a:pt x="1928" y="16495"/>
                        <a:pt x="1928" y="16497"/>
                        <a:pt x="1929" y="16498"/>
                      </a:cubicBezTo>
                      <a:lnTo>
                        <a:pt x="1929" y="16502"/>
                      </a:lnTo>
                      <a:lnTo>
                        <a:pt x="1927" y="16504"/>
                      </a:lnTo>
                      <a:lnTo>
                        <a:pt x="1927" y="16509"/>
                      </a:lnTo>
                      <a:lnTo>
                        <a:pt x="1930" y="16511"/>
                      </a:lnTo>
                      <a:lnTo>
                        <a:pt x="1942" y="16505"/>
                      </a:lnTo>
                      <a:cubicBezTo>
                        <a:pt x="1942" y="16500"/>
                        <a:pt x="1941" y="16497"/>
                        <a:pt x="1941" y="16492"/>
                      </a:cubicBezTo>
                      <a:lnTo>
                        <a:pt x="1947" y="16500"/>
                      </a:lnTo>
                      <a:lnTo>
                        <a:pt x="1950" y="16501"/>
                      </a:lnTo>
                      <a:lnTo>
                        <a:pt x="1963" y="16491"/>
                      </a:lnTo>
                      <a:lnTo>
                        <a:pt x="1979" y="16493"/>
                      </a:lnTo>
                      <a:lnTo>
                        <a:pt x="1991" y="16498"/>
                      </a:lnTo>
                      <a:lnTo>
                        <a:pt x="2014" y="16511"/>
                      </a:lnTo>
                      <a:lnTo>
                        <a:pt x="2015" y="16512"/>
                      </a:lnTo>
                      <a:lnTo>
                        <a:pt x="2031" y="16503"/>
                      </a:lnTo>
                      <a:lnTo>
                        <a:pt x="2047" y="16504"/>
                      </a:lnTo>
                      <a:lnTo>
                        <a:pt x="2063" y="16497"/>
                      </a:lnTo>
                      <a:lnTo>
                        <a:pt x="2066" y="16493"/>
                      </a:lnTo>
                      <a:lnTo>
                        <a:pt x="2060" y="16480"/>
                      </a:lnTo>
                      <a:lnTo>
                        <a:pt x="2066" y="16489"/>
                      </a:lnTo>
                      <a:lnTo>
                        <a:pt x="2074" y="16494"/>
                      </a:lnTo>
                      <a:lnTo>
                        <a:pt x="2090" y="16494"/>
                      </a:lnTo>
                      <a:lnTo>
                        <a:pt x="2115" y="16487"/>
                      </a:lnTo>
                      <a:lnTo>
                        <a:pt x="2131" y="16474"/>
                      </a:lnTo>
                      <a:lnTo>
                        <a:pt x="2147" y="16437"/>
                      </a:lnTo>
                      <a:lnTo>
                        <a:pt x="2153" y="16410"/>
                      </a:lnTo>
                      <a:lnTo>
                        <a:pt x="2158" y="16404"/>
                      </a:lnTo>
                      <a:lnTo>
                        <a:pt x="2157" y="16392"/>
                      </a:lnTo>
                      <a:cubicBezTo>
                        <a:pt x="2157" y="16392"/>
                        <a:pt x="2151" y="16374"/>
                        <a:pt x="2151" y="16374"/>
                      </a:cubicBezTo>
                      <a:lnTo>
                        <a:pt x="2152" y="16369"/>
                      </a:lnTo>
                      <a:lnTo>
                        <a:pt x="2153" y="16365"/>
                      </a:lnTo>
                      <a:lnTo>
                        <a:pt x="2152" y="16360"/>
                      </a:lnTo>
                      <a:cubicBezTo>
                        <a:pt x="2152" y="16358"/>
                        <a:pt x="2152" y="16355"/>
                        <a:pt x="2152" y="16353"/>
                      </a:cubicBezTo>
                      <a:lnTo>
                        <a:pt x="2156" y="16342"/>
                      </a:lnTo>
                      <a:lnTo>
                        <a:pt x="2156" y="16332"/>
                      </a:lnTo>
                      <a:lnTo>
                        <a:pt x="2151" y="16301"/>
                      </a:lnTo>
                      <a:lnTo>
                        <a:pt x="2145" y="16294"/>
                      </a:lnTo>
                      <a:cubicBezTo>
                        <a:pt x="2145" y="16290"/>
                        <a:pt x="2145" y="16287"/>
                        <a:pt x="2145" y="16284"/>
                      </a:cubicBezTo>
                      <a:lnTo>
                        <a:pt x="2139" y="16265"/>
                      </a:lnTo>
                      <a:lnTo>
                        <a:pt x="2129" y="16216"/>
                      </a:lnTo>
                      <a:lnTo>
                        <a:pt x="2117" y="16182"/>
                      </a:lnTo>
                      <a:lnTo>
                        <a:pt x="2109" y="16148"/>
                      </a:lnTo>
                      <a:lnTo>
                        <a:pt x="2098" y="16099"/>
                      </a:lnTo>
                      <a:lnTo>
                        <a:pt x="2079" y="16049"/>
                      </a:lnTo>
                      <a:lnTo>
                        <a:pt x="2069" y="16030"/>
                      </a:lnTo>
                      <a:lnTo>
                        <a:pt x="2061" y="16019"/>
                      </a:lnTo>
                      <a:lnTo>
                        <a:pt x="2015" y="15967"/>
                      </a:lnTo>
                      <a:lnTo>
                        <a:pt x="1995" y="15953"/>
                      </a:lnTo>
                      <a:lnTo>
                        <a:pt x="1972" y="15928"/>
                      </a:lnTo>
                      <a:lnTo>
                        <a:pt x="1950" y="15908"/>
                      </a:lnTo>
                      <a:lnTo>
                        <a:pt x="1933" y="15887"/>
                      </a:lnTo>
                      <a:lnTo>
                        <a:pt x="1921" y="15866"/>
                      </a:lnTo>
                      <a:lnTo>
                        <a:pt x="1911" y="15852"/>
                      </a:lnTo>
                      <a:lnTo>
                        <a:pt x="1888" y="15827"/>
                      </a:lnTo>
                      <a:lnTo>
                        <a:pt x="1873" y="15791"/>
                      </a:lnTo>
                      <a:lnTo>
                        <a:pt x="1839" y="15744"/>
                      </a:lnTo>
                      <a:lnTo>
                        <a:pt x="1822" y="15706"/>
                      </a:lnTo>
                      <a:lnTo>
                        <a:pt x="1795" y="15658"/>
                      </a:lnTo>
                      <a:lnTo>
                        <a:pt x="1772" y="15604"/>
                      </a:lnTo>
                      <a:lnTo>
                        <a:pt x="1763" y="15587"/>
                      </a:lnTo>
                      <a:lnTo>
                        <a:pt x="1751" y="15558"/>
                      </a:lnTo>
                      <a:lnTo>
                        <a:pt x="1730" y="15528"/>
                      </a:lnTo>
                      <a:lnTo>
                        <a:pt x="1709" y="15488"/>
                      </a:lnTo>
                      <a:lnTo>
                        <a:pt x="1696" y="15464"/>
                      </a:lnTo>
                      <a:lnTo>
                        <a:pt x="1663" y="15406"/>
                      </a:lnTo>
                      <a:lnTo>
                        <a:pt x="1647" y="15381"/>
                      </a:lnTo>
                      <a:lnTo>
                        <a:pt x="1637" y="15362"/>
                      </a:lnTo>
                      <a:lnTo>
                        <a:pt x="1621" y="15338"/>
                      </a:lnTo>
                      <a:lnTo>
                        <a:pt x="1603" y="15303"/>
                      </a:lnTo>
                      <a:lnTo>
                        <a:pt x="1577" y="15268"/>
                      </a:lnTo>
                      <a:lnTo>
                        <a:pt x="1553" y="15240"/>
                      </a:lnTo>
                      <a:lnTo>
                        <a:pt x="1515" y="15205"/>
                      </a:lnTo>
                      <a:lnTo>
                        <a:pt x="1486" y="15171"/>
                      </a:lnTo>
                      <a:lnTo>
                        <a:pt x="1474" y="15165"/>
                      </a:lnTo>
                      <a:lnTo>
                        <a:pt x="1460" y="15144"/>
                      </a:lnTo>
                      <a:lnTo>
                        <a:pt x="1444" y="15122"/>
                      </a:lnTo>
                      <a:lnTo>
                        <a:pt x="1437" y="15105"/>
                      </a:lnTo>
                      <a:lnTo>
                        <a:pt x="1423" y="15082"/>
                      </a:lnTo>
                      <a:lnTo>
                        <a:pt x="1412" y="15074"/>
                      </a:lnTo>
                      <a:lnTo>
                        <a:pt x="1389" y="15045"/>
                      </a:lnTo>
                      <a:lnTo>
                        <a:pt x="1358" y="14993"/>
                      </a:lnTo>
                      <a:lnTo>
                        <a:pt x="1351" y="14975"/>
                      </a:lnTo>
                      <a:lnTo>
                        <a:pt x="1336" y="14952"/>
                      </a:lnTo>
                      <a:lnTo>
                        <a:pt x="1327" y="14933"/>
                      </a:lnTo>
                      <a:lnTo>
                        <a:pt x="1301" y="14891"/>
                      </a:lnTo>
                      <a:lnTo>
                        <a:pt x="1288" y="14874"/>
                      </a:lnTo>
                      <a:lnTo>
                        <a:pt x="1284" y="14872"/>
                      </a:lnTo>
                      <a:lnTo>
                        <a:pt x="1282" y="14879"/>
                      </a:lnTo>
                      <a:lnTo>
                        <a:pt x="1258" y="14850"/>
                      </a:lnTo>
                      <a:lnTo>
                        <a:pt x="1247" y="14844"/>
                      </a:lnTo>
                      <a:lnTo>
                        <a:pt x="1241" y="14835"/>
                      </a:lnTo>
                      <a:lnTo>
                        <a:pt x="1234" y="14833"/>
                      </a:lnTo>
                      <a:lnTo>
                        <a:pt x="1218" y="14831"/>
                      </a:lnTo>
                      <a:lnTo>
                        <a:pt x="1216" y="14821"/>
                      </a:lnTo>
                      <a:lnTo>
                        <a:pt x="1218" y="14819"/>
                      </a:lnTo>
                      <a:lnTo>
                        <a:pt x="1225" y="14817"/>
                      </a:lnTo>
                      <a:lnTo>
                        <a:pt x="1226" y="14813"/>
                      </a:lnTo>
                      <a:lnTo>
                        <a:pt x="1225" y="14805"/>
                      </a:lnTo>
                      <a:lnTo>
                        <a:pt x="1220" y="14794"/>
                      </a:lnTo>
                      <a:lnTo>
                        <a:pt x="1215" y="14789"/>
                      </a:lnTo>
                      <a:lnTo>
                        <a:pt x="1209" y="14787"/>
                      </a:lnTo>
                      <a:lnTo>
                        <a:pt x="1202" y="14802"/>
                      </a:lnTo>
                      <a:lnTo>
                        <a:pt x="1198" y="14819"/>
                      </a:lnTo>
                      <a:lnTo>
                        <a:pt x="1182" y="14819"/>
                      </a:lnTo>
                      <a:lnTo>
                        <a:pt x="1174" y="14815"/>
                      </a:lnTo>
                      <a:cubicBezTo>
                        <a:pt x="1174" y="14813"/>
                        <a:pt x="1174" y="14810"/>
                        <a:pt x="1174" y="14808"/>
                      </a:cubicBezTo>
                      <a:lnTo>
                        <a:pt x="1181" y="14776"/>
                      </a:lnTo>
                      <a:lnTo>
                        <a:pt x="1183" y="14769"/>
                      </a:lnTo>
                      <a:lnTo>
                        <a:pt x="1185" y="14760"/>
                      </a:lnTo>
                      <a:lnTo>
                        <a:pt x="1187" y="14757"/>
                      </a:lnTo>
                      <a:lnTo>
                        <a:pt x="1191" y="14757"/>
                      </a:lnTo>
                      <a:cubicBezTo>
                        <a:pt x="1191" y="14755"/>
                        <a:pt x="1191" y="14751"/>
                        <a:pt x="1191" y="14749"/>
                      </a:cubicBezTo>
                      <a:lnTo>
                        <a:pt x="1202" y="14760"/>
                      </a:lnTo>
                      <a:lnTo>
                        <a:pt x="1202" y="14749"/>
                      </a:lnTo>
                      <a:lnTo>
                        <a:pt x="1198" y="14732"/>
                      </a:lnTo>
                      <a:lnTo>
                        <a:pt x="1191" y="14724"/>
                      </a:lnTo>
                      <a:lnTo>
                        <a:pt x="1186" y="14722"/>
                      </a:lnTo>
                      <a:lnTo>
                        <a:pt x="1179" y="14730"/>
                      </a:lnTo>
                      <a:lnTo>
                        <a:pt x="1175" y="14719"/>
                      </a:lnTo>
                      <a:lnTo>
                        <a:pt x="1171" y="14707"/>
                      </a:lnTo>
                      <a:lnTo>
                        <a:pt x="1175" y="14710"/>
                      </a:lnTo>
                      <a:lnTo>
                        <a:pt x="1179" y="14713"/>
                      </a:lnTo>
                      <a:lnTo>
                        <a:pt x="1182" y="14710"/>
                      </a:lnTo>
                      <a:lnTo>
                        <a:pt x="1186" y="14710"/>
                      </a:lnTo>
                      <a:lnTo>
                        <a:pt x="1189" y="14708"/>
                      </a:lnTo>
                      <a:lnTo>
                        <a:pt x="1188" y="14695"/>
                      </a:lnTo>
                      <a:lnTo>
                        <a:pt x="1185" y="14677"/>
                      </a:lnTo>
                      <a:lnTo>
                        <a:pt x="1180" y="14660"/>
                      </a:lnTo>
                      <a:lnTo>
                        <a:pt x="1174" y="14658"/>
                      </a:lnTo>
                      <a:lnTo>
                        <a:pt x="1170" y="14652"/>
                      </a:lnTo>
                      <a:lnTo>
                        <a:pt x="1174" y="14652"/>
                      </a:lnTo>
                      <a:lnTo>
                        <a:pt x="1168" y="14642"/>
                      </a:lnTo>
                      <a:lnTo>
                        <a:pt x="1165" y="14632"/>
                      </a:lnTo>
                      <a:lnTo>
                        <a:pt x="1157" y="14613"/>
                      </a:lnTo>
                      <a:lnTo>
                        <a:pt x="1149" y="14592"/>
                      </a:lnTo>
                      <a:lnTo>
                        <a:pt x="1145" y="14581"/>
                      </a:lnTo>
                      <a:lnTo>
                        <a:pt x="1136" y="14574"/>
                      </a:lnTo>
                      <a:lnTo>
                        <a:pt x="1132" y="14581"/>
                      </a:lnTo>
                      <a:lnTo>
                        <a:pt x="1128" y="14584"/>
                      </a:lnTo>
                      <a:lnTo>
                        <a:pt x="1124" y="14580"/>
                      </a:lnTo>
                      <a:lnTo>
                        <a:pt x="1122" y="14561"/>
                      </a:lnTo>
                      <a:lnTo>
                        <a:pt x="1114" y="14526"/>
                      </a:lnTo>
                      <a:lnTo>
                        <a:pt x="1106" y="14512"/>
                      </a:lnTo>
                      <a:lnTo>
                        <a:pt x="1098" y="14503"/>
                      </a:lnTo>
                      <a:lnTo>
                        <a:pt x="1088" y="14477"/>
                      </a:lnTo>
                      <a:lnTo>
                        <a:pt x="1073" y="14448"/>
                      </a:lnTo>
                      <a:lnTo>
                        <a:pt x="1067" y="14430"/>
                      </a:lnTo>
                      <a:lnTo>
                        <a:pt x="1059" y="14421"/>
                      </a:lnTo>
                      <a:lnTo>
                        <a:pt x="1054" y="14411"/>
                      </a:lnTo>
                      <a:lnTo>
                        <a:pt x="1054" y="14403"/>
                      </a:lnTo>
                      <a:lnTo>
                        <a:pt x="1045" y="14391"/>
                      </a:lnTo>
                      <a:lnTo>
                        <a:pt x="1038" y="14379"/>
                      </a:lnTo>
                      <a:lnTo>
                        <a:pt x="1030" y="14365"/>
                      </a:lnTo>
                      <a:lnTo>
                        <a:pt x="1022" y="14350"/>
                      </a:lnTo>
                      <a:lnTo>
                        <a:pt x="1020" y="14341"/>
                      </a:lnTo>
                      <a:lnTo>
                        <a:pt x="1011" y="14317"/>
                      </a:lnTo>
                      <a:lnTo>
                        <a:pt x="1007" y="14306"/>
                      </a:lnTo>
                      <a:cubicBezTo>
                        <a:pt x="1005" y="14303"/>
                        <a:pt x="1004" y="14300"/>
                        <a:pt x="1002" y="14297"/>
                      </a:cubicBezTo>
                      <a:lnTo>
                        <a:pt x="998" y="14287"/>
                      </a:lnTo>
                      <a:lnTo>
                        <a:pt x="991" y="14278"/>
                      </a:lnTo>
                      <a:lnTo>
                        <a:pt x="984" y="14266"/>
                      </a:lnTo>
                      <a:lnTo>
                        <a:pt x="978" y="14251"/>
                      </a:lnTo>
                      <a:lnTo>
                        <a:pt x="973" y="14238"/>
                      </a:lnTo>
                      <a:lnTo>
                        <a:pt x="963" y="14222"/>
                      </a:lnTo>
                      <a:lnTo>
                        <a:pt x="960" y="14220"/>
                      </a:lnTo>
                      <a:lnTo>
                        <a:pt x="958" y="14220"/>
                      </a:lnTo>
                      <a:lnTo>
                        <a:pt x="960" y="14228"/>
                      </a:lnTo>
                      <a:lnTo>
                        <a:pt x="961" y="14234"/>
                      </a:lnTo>
                      <a:lnTo>
                        <a:pt x="957" y="14227"/>
                      </a:lnTo>
                      <a:lnTo>
                        <a:pt x="951" y="14208"/>
                      </a:lnTo>
                      <a:lnTo>
                        <a:pt x="944" y="14202"/>
                      </a:lnTo>
                      <a:lnTo>
                        <a:pt x="941" y="14199"/>
                      </a:lnTo>
                      <a:lnTo>
                        <a:pt x="938" y="14193"/>
                      </a:lnTo>
                      <a:lnTo>
                        <a:pt x="934" y="14183"/>
                      </a:lnTo>
                      <a:lnTo>
                        <a:pt x="932" y="14178"/>
                      </a:lnTo>
                      <a:lnTo>
                        <a:pt x="927" y="14173"/>
                      </a:lnTo>
                      <a:lnTo>
                        <a:pt x="921" y="14172"/>
                      </a:lnTo>
                      <a:lnTo>
                        <a:pt x="916" y="14156"/>
                      </a:lnTo>
                      <a:lnTo>
                        <a:pt x="912" y="14153"/>
                      </a:lnTo>
                      <a:lnTo>
                        <a:pt x="909" y="14150"/>
                      </a:lnTo>
                      <a:lnTo>
                        <a:pt x="908" y="14155"/>
                      </a:lnTo>
                      <a:lnTo>
                        <a:pt x="902" y="14150"/>
                      </a:lnTo>
                      <a:lnTo>
                        <a:pt x="898" y="14150"/>
                      </a:lnTo>
                      <a:lnTo>
                        <a:pt x="894" y="14152"/>
                      </a:lnTo>
                      <a:lnTo>
                        <a:pt x="894" y="14162"/>
                      </a:lnTo>
                      <a:lnTo>
                        <a:pt x="884" y="14157"/>
                      </a:lnTo>
                      <a:lnTo>
                        <a:pt x="886" y="14171"/>
                      </a:lnTo>
                      <a:lnTo>
                        <a:pt x="881" y="14174"/>
                      </a:lnTo>
                      <a:lnTo>
                        <a:pt x="882" y="14183"/>
                      </a:lnTo>
                      <a:lnTo>
                        <a:pt x="883" y="14189"/>
                      </a:lnTo>
                      <a:lnTo>
                        <a:pt x="890" y="14206"/>
                      </a:lnTo>
                      <a:lnTo>
                        <a:pt x="883" y="14199"/>
                      </a:lnTo>
                      <a:lnTo>
                        <a:pt x="882" y="14208"/>
                      </a:lnTo>
                      <a:lnTo>
                        <a:pt x="877" y="14195"/>
                      </a:lnTo>
                      <a:lnTo>
                        <a:pt x="872" y="14178"/>
                      </a:lnTo>
                      <a:cubicBezTo>
                        <a:pt x="869" y="14174"/>
                        <a:pt x="866" y="14169"/>
                        <a:pt x="864" y="14165"/>
                      </a:cubicBezTo>
                      <a:lnTo>
                        <a:pt x="844" y="14170"/>
                      </a:lnTo>
                      <a:lnTo>
                        <a:pt x="832" y="14156"/>
                      </a:lnTo>
                      <a:lnTo>
                        <a:pt x="828" y="14154"/>
                      </a:lnTo>
                      <a:lnTo>
                        <a:pt x="814" y="14179"/>
                      </a:lnTo>
                      <a:lnTo>
                        <a:pt x="810" y="14190"/>
                      </a:lnTo>
                      <a:lnTo>
                        <a:pt x="805" y="14193"/>
                      </a:lnTo>
                      <a:lnTo>
                        <a:pt x="802" y="14191"/>
                      </a:lnTo>
                      <a:lnTo>
                        <a:pt x="798" y="14186"/>
                      </a:lnTo>
                      <a:lnTo>
                        <a:pt x="800" y="14183"/>
                      </a:lnTo>
                      <a:lnTo>
                        <a:pt x="803" y="14181"/>
                      </a:lnTo>
                      <a:lnTo>
                        <a:pt x="807" y="14160"/>
                      </a:lnTo>
                      <a:lnTo>
                        <a:pt x="810" y="14155"/>
                      </a:lnTo>
                      <a:lnTo>
                        <a:pt x="814" y="14138"/>
                      </a:lnTo>
                      <a:lnTo>
                        <a:pt x="821" y="14121"/>
                      </a:lnTo>
                      <a:lnTo>
                        <a:pt x="801" y="14105"/>
                      </a:lnTo>
                      <a:lnTo>
                        <a:pt x="792" y="14095"/>
                      </a:lnTo>
                      <a:lnTo>
                        <a:pt x="780" y="14068"/>
                      </a:lnTo>
                      <a:lnTo>
                        <a:pt x="773" y="14051"/>
                      </a:lnTo>
                      <a:lnTo>
                        <a:pt x="765" y="14041"/>
                      </a:lnTo>
                      <a:lnTo>
                        <a:pt x="761" y="14039"/>
                      </a:lnTo>
                      <a:lnTo>
                        <a:pt x="755" y="14031"/>
                      </a:lnTo>
                      <a:lnTo>
                        <a:pt x="745" y="14024"/>
                      </a:lnTo>
                      <a:lnTo>
                        <a:pt x="733" y="13984"/>
                      </a:lnTo>
                      <a:lnTo>
                        <a:pt x="730" y="13975"/>
                      </a:lnTo>
                      <a:lnTo>
                        <a:pt x="726" y="13962"/>
                      </a:lnTo>
                      <a:lnTo>
                        <a:pt x="727" y="13956"/>
                      </a:lnTo>
                      <a:cubicBezTo>
                        <a:pt x="727" y="13954"/>
                        <a:pt x="728" y="13952"/>
                        <a:pt x="728" y="13950"/>
                      </a:cubicBezTo>
                      <a:lnTo>
                        <a:pt x="721" y="13920"/>
                      </a:lnTo>
                      <a:lnTo>
                        <a:pt x="719" y="13904"/>
                      </a:lnTo>
                      <a:lnTo>
                        <a:pt x="718" y="13896"/>
                      </a:lnTo>
                      <a:lnTo>
                        <a:pt x="717" y="13884"/>
                      </a:lnTo>
                      <a:lnTo>
                        <a:pt x="714" y="13871"/>
                      </a:lnTo>
                      <a:lnTo>
                        <a:pt x="712" y="13864"/>
                      </a:lnTo>
                      <a:lnTo>
                        <a:pt x="718" y="13864"/>
                      </a:lnTo>
                      <a:lnTo>
                        <a:pt x="717" y="13859"/>
                      </a:lnTo>
                      <a:lnTo>
                        <a:pt x="714" y="13846"/>
                      </a:lnTo>
                      <a:lnTo>
                        <a:pt x="708" y="13839"/>
                      </a:lnTo>
                      <a:lnTo>
                        <a:pt x="705" y="13840"/>
                      </a:lnTo>
                      <a:lnTo>
                        <a:pt x="694" y="13831"/>
                      </a:lnTo>
                      <a:lnTo>
                        <a:pt x="687" y="13829"/>
                      </a:lnTo>
                      <a:lnTo>
                        <a:pt x="672" y="13816"/>
                      </a:lnTo>
                      <a:lnTo>
                        <a:pt x="665" y="13807"/>
                      </a:lnTo>
                      <a:lnTo>
                        <a:pt x="646" y="13792"/>
                      </a:lnTo>
                      <a:lnTo>
                        <a:pt x="630" y="13768"/>
                      </a:lnTo>
                      <a:lnTo>
                        <a:pt x="623" y="13746"/>
                      </a:lnTo>
                      <a:lnTo>
                        <a:pt x="601" y="13702"/>
                      </a:lnTo>
                      <a:lnTo>
                        <a:pt x="608" y="13711"/>
                      </a:lnTo>
                      <a:lnTo>
                        <a:pt x="628" y="13734"/>
                      </a:lnTo>
                      <a:lnTo>
                        <a:pt x="641" y="13763"/>
                      </a:lnTo>
                      <a:lnTo>
                        <a:pt x="644" y="13764"/>
                      </a:lnTo>
                      <a:lnTo>
                        <a:pt x="647" y="13765"/>
                      </a:lnTo>
                      <a:lnTo>
                        <a:pt x="647" y="13750"/>
                      </a:lnTo>
                      <a:lnTo>
                        <a:pt x="655" y="13755"/>
                      </a:lnTo>
                      <a:lnTo>
                        <a:pt x="661" y="13756"/>
                      </a:lnTo>
                      <a:cubicBezTo>
                        <a:pt x="661" y="13750"/>
                        <a:pt x="661" y="13744"/>
                        <a:pt x="661" y="13738"/>
                      </a:cubicBezTo>
                      <a:lnTo>
                        <a:pt x="663" y="13730"/>
                      </a:lnTo>
                      <a:lnTo>
                        <a:pt x="673" y="13724"/>
                      </a:lnTo>
                      <a:lnTo>
                        <a:pt x="676" y="13726"/>
                      </a:lnTo>
                      <a:lnTo>
                        <a:pt x="683" y="13724"/>
                      </a:lnTo>
                      <a:lnTo>
                        <a:pt x="690" y="13714"/>
                      </a:lnTo>
                      <a:lnTo>
                        <a:pt x="692" y="13705"/>
                      </a:lnTo>
                      <a:lnTo>
                        <a:pt x="704" y="13720"/>
                      </a:lnTo>
                      <a:lnTo>
                        <a:pt x="714" y="13718"/>
                      </a:lnTo>
                      <a:lnTo>
                        <a:pt x="717" y="13722"/>
                      </a:lnTo>
                      <a:lnTo>
                        <a:pt x="723" y="13731"/>
                      </a:lnTo>
                      <a:lnTo>
                        <a:pt x="728" y="13733"/>
                      </a:lnTo>
                      <a:lnTo>
                        <a:pt x="740" y="13732"/>
                      </a:lnTo>
                      <a:lnTo>
                        <a:pt x="749" y="13722"/>
                      </a:lnTo>
                      <a:lnTo>
                        <a:pt x="758" y="13723"/>
                      </a:lnTo>
                      <a:lnTo>
                        <a:pt x="762" y="13719"/>
                      </a:lnTo>
                      <a:lnTo>
                        <a:pt x="778" y="13726"/>
                      </a:lnTo>
                      <a:lnTo>
                        <a:pt x="780" y="13724"/>
                      </a:lnTo>
                      <a:lnTo>
                        <a:pt x="787" y="13729"/>
                      </a:lnTo>
                      <a:lnTo>
                        <a:pt x="791" y="13730"/>
                      </a:lnTo>
                      <a:lnTo>
                        <a:pt x="791" y="13717"/>
                      </a:lnTo>
                      <a:lnTo>
                        <a:pt x="793" y="13703"/>
                      </a:lnTo>
                      <a:lnTo>
                        <a:pt x="789" y="13667"/>
                      </a:lnTo>
                      <a:lnTo>
                        <a:pt x="783" y="13648"/>
                      </a:lnTo>
                      <a:lnTo>
                        <a:pt x="775" y="13626"/>
                      </a:lnTo>
                      <a:lnTo>
                        <a:pt x="767" y="13611"/>
                      </a:lnTo>
                      <a:lnTo>
                        <a:pt x="757" y="13590"/>
                      </a:lnTo>
                      <a:lnTo>
                        <a:pt x="753" y="13569"/>
                      </a:lnTo>
                      <a:lnTo>
                        <a:pt x="750" y="13556"/>
                      </a:lnTo>
                      <a:lnTo>
                        <a:pt x="749" y="13541"/>
                      </a:lnTo>
                      <a:lnTo>
                        <a:pt x="746" y="13531"/>
                      </a:lnTo>
                      <a:lnTo>
                        <a:pt x="742" y="13524"/>
                      </a:lnTo>
                      <a:lnTo>
                        <a:pt x="745" y="13524"/>
                      </a:lnTo>
                      <a:cubicBezTo>
                        <a:pt x="745" y="13523"/>
                        <a:pt x="745" y="13522"/>
                        <a:pt x="745" y="13521"/>
                      </a:cubicBezTo>
                      <a:lnTo>
                        <a:pt x="742" y="13495"/>
                      </a:lnTo>
                      <a:lnTo>
                        <a:pt x="740" y="13477"/>
                      </a:lnTo>
                      <a:lnTo>
                        <a:pt x="739" y="13464"/>
                      </a:lnTo>
                      <a:lnTo>
                        <a:pt x="739" y="13454"/>
                      </a:lnTo>
                      <a:lnTo>
                        <a:pt x="732" y="13386"/>
                      </a:lnTo>
                      <a:lnTo>
                        <a:pt x="730" y="13357"/>
                      </a:lnTo>
                      <a:lnTo>
                        <a:pt x="732" y="13310"/>
                      </a:lnTo>
                      <a:lnTo>
                        <a:pt x="727" y="13245"/>
                      </a:lnTo>
                      <a:lnTo>
                        <a:pt x="722" y="13218"/>
                      </a:lnTo>
                      <a:lnTo>
                        <a:pt x="714" y="13193"/>
                      </a:lnTo>
                      <a:lnTo>
                        <a:pt x="708" y="13183"/>
                      </a:lnTo>
                      <a:lnTo>
                        <a:pt x="707" y="13190"/>
                      </a:lnTo>
                      <a:lnTo>
                        <a:pt x="699" y="13198"/>
                      </a:lnTo>
                      <a:lnTo>
                        <a:pt x="699" y="13193"/>
                      </a:lnTo>
                      <a:lnTo>
                        <a:pt x="700" y="13189"/>
                      </a:lnTo>
                      <a:lnTo>
                        <a:pt x="700" y="13177"/>
                      </a:lnTo>
                      <a:lnTo>
                        <a:pt x="699" y="13167"/>
                      </a:lnTo>
                      <a:lnTo>
                        <a:pt x="696" y="13125"/>
                      </a:lnTo>
                      <a:lnTo>
                        <a:pt x="694" y="13113"/>
                      </a:lnTo>
                      <a:lnTo>
                        <a:pt x="691" y="13107"/>
                      </a:lnTo>
                      <a:lnTo>
                        <a:pt x="687" y="13115"/>
                      </a:lnTo>
                      <a:lnTo>
                        <a:pt x="686" y="13123"/>
                      </a:lnTo>
                      <a:lnTo>
                        <a:pt x="684" y="13124"/>
                      </a:lnTo>
                      <a:lnTo>
                        <a:pt x="680" y="13123"/>
                      </a:lnTo>
                      <a:lnTo>
                        <a:pt x="681" y="13120"/>
                      </a:lnTo>
                      <a:lnTo>
                        <a:pt x="683" y="13118"/>
                      </a:lnTo>
                      <a:lnTo>
                        <a:pt x="685" y="13110"/>
                      </a:lnTo>
                      <a:lnTo>
                        <a:pt x="683" y="13090"/>
                      </a:lnTo>
                      <a:lnTo>
                        <a:pt x="681" y="13076"/>
                      </a:lnTo>
                      <a:lnTo>
                        <a:pt x="673" y="13040"/>
                      </a:lnTo>
                      <a:lnTo>
                        <a:pt x="665" y="13038"/>
                      </a:lnTo>
                      <a:lnTo>
                        <a:pt x="669" y="13031"/>
                      </a:lnTo>
                      <a:lnTo>
                        <a:pt x="670" y="13024"/>
                      </a:lnTo>
                      <a:lnTo>
                        <a:pt x="660" y="12995"/>
                      </a:lnTo>
                      <a:lnTo>
                        <a:pt x="645" y="12929"/>
                      </a:lnTo>
                      <a:lnTo>
                        <a:pt x="639" y="12896"/>
                      </a:lnTo>
                      <a:lnTo>
                        <a:pt x="619" y="12839"/>
                      </a:lnTo>
                      <a:lnTo>
                        <a:pt x="608" y="12814"/>
                      </a:lnTo>
                      <a:lnTo>
                        <a:pt x="589" y="12743"/>
                      </a:lnTo>
                      <a:lnTo>
                        <a:pt x="585" y="12735"/>
                      </a:lnTo>
                      <a:lnTo>
                        <a:pt x="579" y="12738"/>
                      </a:lnTo>
                      <a:lnTo>
                        <a:pt x="571" y="12756"/>
                      </a:lnTo>
                      <a:lnTo>
                        <a:pt x="565" y="12753"/>
                      </a:lnTo>
                      <a:lnTo>
                        <a:pt x="572" y="12746"/>
                      </a:lnTo>
                      <a:lnTo>
                        <a:pt x="575" y="12738"/>
                      </a:lnTo>
                      <a:lnTo>
                        <a:pt x="577" y="12727"/>
                      </a:lnTo>
                      <a:lnTo>
                        <a:pt x="578" y="12715"/>
                      </a:lnTo>
                      <a:lnTo>
                        <a:pt x="573" y="12699"/>
                      </a:lnTo>
                      <a:lnTo>
                        <a:pt x="562" y="12667"/>
                      </a:lnTo>
                      <a:lnTo>
                        <a:pt x="537" y="12600"/>
                      </a:lnTo>
                      <a:lnTo>
                        <a:pt x="520" y="12563"/>
                      </a:lnTo>
                      <a:lnTo>
                        <a:pt x="508" y="12538"/>
                      </a:lnTo>
                      <a:lnTo>
                        <a:pt x="494" y="12502"/>
                      </a:lnTo>
                      <a:lnTo>
                        <a:pt x="485" y="12483"/>
                      </a:lnTo>
                      <a:lnTo>
                        <a:pt x="479" y="12481"/>
                      </a:lnTo>
                      <a:lnTo>
                        <a:pt x="479" y="12493"/>
                      </a:lnTo>
                      <a:cubicBezTo>
                        <a:pt x="478" y="12497"/>
                        <a:pt x="478" y="12500"/>
                        <a:pt x="477" y="12503"/>
                      </a:cubicBezTo>
                      <a:lnTo>
                        <a:pt x="477" y="12488"/>
                      </a:lnTo>
                      <a:lnTo>
                        <a:pt x="463" y="12442"/>
                      </a:lnTo>
                      <a:lnTo>
                        <a:pt x="452" y="12408"/>
                      </a:lnTo>
                      <a:lnTo>
                        <a:pt x="429" y="12340"/>
                      </a:lnTo>
                      <a:lnTo>
                        <a:pt x="424" y="12334"/>
                      </a:lnTo>
                      <a:lnTo>
                        <a:pt x="420" y="12341"/>
                      </a:lnTo>
                      <a:lnTo>
                        <a:pt x="418" y="12347"/>
                      </a:lnTo>
                      <a:lnTo>
                        <a:pt x="417" y="12357"/>
                      </a:lnTo>
                      <a:lnTo>
                        <a:pt x="413" y="12365"/>
                      </a:lnTo>
                      <a:lnTo>
                        <a:pt x="412" y="12357"/>
                      </a:lnTo>
                      <a:lnTo>
                        <a:pt x="418" y="12328"/>
                      </a:lnTo>
                      <a:lnTo>
                        <a:pt x="420" y="12302"/>
                      </a:lnTo>
                      <a:lnTo>
                        <a:pt x="420" y="12287"/>
                      </a:lnTo>
                      <a:lnTo>
                        <a:pt x="416" y="12262"/>
                      </a:lnTo>
                      <a:lnTo>
                        <a:pt x="408" y="12232"/>
                      </a:lnTo>
                      <a:lnTo>
                        <a:pt x="406" y="12211"/>
                      </a:lnTo>
                      <a:lnTo>
                        <a:pt x="401" y="12171"/>
                      </a:lnTo>
                      <a:lnTo>
                        <a:pt x="395" y="12127"/>
                      </a:lnTo>
                      <a:lnTo>
                        <a:pt x="392" y="12112"/>
                      </a:lnTo>
                      <a:lnTo>
                        <a:pt x="387" y="12098"/>
                      </a:lnTo>
                      <a:lnTo>
                        <a:pt x="383" y="12077"/>
                      </a:lnTo>
                      <a:lnTo>
                        <a:pt x="377" y="12067"/>
                      </a:lnTo>
                      <a:lnTo>
                        <a:pt x="372" y="12069"/>
                      </a:lnTo>
                      <a:lnTo>
                        <a:pt x="367" y="12072"/>
                      </a:lnTo>
                      <a:lnTo>
                        <a:pt x="363" y="12089"/>
                      </a:lnTo>
                      <a:lnTo>
                        <a:pt x="359" y="12085"/>
                      </a:lnTo>
                      <a:lnTo>
                        <a:pt x="363" y="12080"/>
                      </a:lnTo>
                      <a:lnTo>
                        <a:pt x="367" y="12060"/>
                      </a:lnTo>
                      <a:lnTo>
                        <a:pt x="370" y="12046"/>
                      </a:lnTo>
                      <a:lnTo>
                        <a:pt x="377" y="12038"/>
                      </a:lnTo>
                      <a:lnTo>
                        <a:pt x="383" y="12006"/>
                      </a:lnTo>
                      <a:lnTo>
                        <a:pt x="382" y="11994"/>
                      </a:lnTo>
                      <a:lnTo>
                        <a:pt x="379" y="11964"/>
                      </a:lnTo>
                      <a:lnTo>
                        <a:pt x="377" y="11948"/>
                      </a:lnTo>
                      <a:lnTo>
                        <a:pt x="375" y="11919"/>
                      </a:lnTo>
                      <a:lnTo>
                        <a:pt x="365" y="11834"/>
                      </a:lnTo>
                      <a:lnTo>
                        <a:pt x="358" y="11780"/>
                      </a:lnTo>
                      <a:lnTo>
                        <a:pt x="352" y="11744"/>
                      </a:lnTo>
                      <a:lnTo>
                        <a:pt x="350" y="11733"/>
                      </a:lnTo>
                      <a:cubicBezTo>
                        <a:pt x="350" y="11735"/>
                        <a:pt x="349" y="11737"/>
                        <a:pt x="349" y="11738"/>
                      </a:cubicBezTo>
                      <a:cubicBezTo>
                        <a:pt x="348" y="11737"/>
                        <a:pt x="348" y="11736"/>
                        <a:pt x="348" y="11736"/>
                      </a:cubicBezTo>
                      <a:lnTo>
                        <a:pt x="346" y="11722"/>
                      </a:lnTo>
                      <a:lnTo>
                        <a:pt x="343" y="11687"/>
                      </a:lnTo>
                      <a:lnTo>
                        <a:pt x="342" y="11680"/>
                      </a:lnTo>
                      <a:lnTo>
                        <a:pt x="340" y="11663"/>
                      </a:lnTo>
                      <a:lnTo>
                        <a:pt x="338" y="11654"/>
                      </a:lnTo>
                      <a:lnTo>
                        <a:pt x="332" y="11632"/>
                      </a:lnTo>
                      <a:lnTo>
                        <a:pt x="329" y="11625"/>
                      </a:lnTo>
                      <a:lnTo>
                        <a:pt x="325" y="11623"/>
                      </a:lnTo>
                      <a:lnTo>
                        <a:pt x="314" y="11578"/>
                      </a:lnTo>
                      <a:lnTo>
                        <a:pt x="311" y="11571"/>
                      </a:lnTo>
                      <a:lnTo>
                        <a:pt x="304" y="11560"/>
                      </a:lnTo>
                      <a:lnTo>
                        <a:pt x="299" y="11540"/>
                      </a:lnTo>
                      <a:lnTo>
                        <a:pt x="293" y="11535"/>
                      </a:lnTo>
                      <a:lnTo>
                        <a:pt x="290" y="11507"/>
                      </a:lnTo>
                      <a:lnTo>
                        <a:pt x="288" y="11493"/>
                      </a:lnTo>
                      <a:lnTo>
                        <a:pt x="286" y="11476"/>
                      </a:lnTo>
                      <a:lnTo>
                        <a:pt x="299" y="11521"/>
                      </a:lnTo>
                      <a:lnTo>
                        <a:pt x="304" y="11516"/>
                      </a:lnTo>
                      <a:lnTo>
                        <a:pt x="307" y="11510"/>
                      </a:lnTo>
                      <a:lnTo>
                        <a:pt x="311" y="11502"/>
                      </a:lnTo>
                      <a:lnTo>
                        <a:pt x="311" y="11501"/>
                      </a:lnTo>
                      <a:lnTo>
                        <a:pt x="314" y="11498"/>
                      </a:lnTo>
                      <a:cubicBezTo>
                        <a:pt x="314" y="11496"/>
                        <a:pt x="315" y="11493"/>
                        <a:pt x="315" y="11491"/>
                      </a:cubicBezTo>
                      <a:lnTo>
                        <a:pt x="317" y="11489"/>
                      </a:lnTo>
                      <a:lnTo>
                        <a:pt x="320" y="11489"/>
                      </a:lnTo>
                      <a:lnTo>
                        <a:pt x="326" y="11499"/>
                      </a:lnTo>
                      <a:lnTo>
                        <a:pt x="330" y="11494"/>
                      </a:lnTo>
                      <a:lnTo>
                        <a:pt x="329" y="11474"/>
                      </a:lnTo>
                      <a:lnTo>
                        <a:pt x="326" y="11445"/>
                      </a:lnTo>
                      <a:lnTo>
                        <a:pt x="319" y="11414"/>
                      </a:lnTo>
                      <a:lnTo>
                        <a:pt x="317" y="11400"/>
                      </a:lnTo>
                      <a:lnTo>
                        <a:pt x="315" y="11351"/>
                      </a:lnTo>
                      <a:lnTo>
                        <a:pt x="313" y="11336"/>
                      </a:lnTo>
                      <a:lnTo>
                        <a:pt x="311" y="11340"/>
                      </a:lnTo>
                      <a:lnTo>
                        <a:pt x="306" y="11324"/>
                      </a:lnTo>
                      <a:lnTo>
                        <a:pt x="305" y="11330"/>
                      </a:lnTo>
                      <a:lnTo>
                        <a:pt x="305" y="11340"/>
                      </a:lnTo>
                      <a:cubicBezTo>
                        <a:pt x="304" y="11342"/>
                        <a:pt x="304" y="11345"/>
                        <a:pt x="304" y="11347"/>
                      </a:cubicBezTo>
                      <a:lnTo>
                        <a:pt x="304" y="11339"/>
                      </a:lnTo>
                      <a:lnTo>
                        <a:pt x="302" y="11330"/>
                      </a:lnTo>
                      <a:lnTo>
                        <a:pt x="302" y="11324"/>
                      </a:lnTo>
                      <a:lnTo>
                        <a:pt x="303" y="11318"/>
                      </a:lnTo>
                      <a:lnTo>
                        <a:pt x="303" y="11299"/>
                      </a:lnTo>
                      <a:lnTo>
                        <a:pt x="301" y="11277"/>
                      </a:lnTo>
                      <a:lnTo>
                        <a:pt x="300" y="11267"/>
                      </a:lnTo>
                      <a:lnTo>
                        <a:pt x="299" y="11260"/>
                      </a:lnTo>
                      <a:lnTo>
                        <a:pt x="297" y="11256"/>
                      </a:lnTo>
                      <a:lnTo>
                        <a:pt x="297" y="11260"/>
                      </a:lnTo>
                      <a:lnTo>
                        <a:pt x="295" y="11266"/>
                      </a:lnTo>
                      <a:lnTo>
                        <a:pt x="294" y="11274"/>
                      </a:lnTo>
                      <a:lnTo>
                        <a:pt x="293" y="11271"/>
                      </a:lnTo>
                      <a:lnTo>
                        <a:pt x="293" y="11266"/>
                      </a:lnTo>
                      <a:lnTo>
                        <a:pt x="293" y="11259"/>
                      </a:lnTo>
                      <a:lnTo>
                        <a:pt x="291" y="11262"/>
                      </a:lnTo>
                      <a:lnTo>
                        <a:pt x="290" y="11261"/>
                      </a:lnTo>
                      <a:lnTo>
                        <a:pt x="289" y="11259"/>
                      </a:lnTo>
                      <a:lnTo>
                        <a:pt x="288" y="11258"/>
                      </a:lnTo>
                      <a:lnTo>
                        <a:pt x="288" y="11233"/>
                      </a:lnTo>
                      <a:lnTo>
                        <a:pt x="291" y="11190"/>
                      </a:lnTo>
                      <a:lnTo>
                        <a:pt x="290" y="11183"/>
                      </a:lnTo>
                      <a:lnTo>
                        <a:pt x="289" y="11174"/>
                      </a:lnTo>
                      <a:lnTo>
                        <a:pt x="288" y="11180"/>
                      </a:lnTo>
                      <a:lnTo>
                        <a:pt x="287" y="11185"/>
                      </a:lnTo>
                      <a:lnTo>
                        <a:pt x="284" y="11184"/>
                      </a:lnTo>
                      <a:lnTo>
                        <a:pt x="281" y="11175"/>
                      </a:lnTo>
                      <a:lnTo>
                        <a:pt x="284" y="11176"/>
                      </a:lnTo>
                      <a:lnTo>
                        <a:pt x="287" y="11169"/>
                      </a:lnTo>
                      <a:lnTo>
                        <a:pt x="288" y="11156"/>
                      </a:lnTo>
                      <a:lnTo>
                        <a:pt x="288" y="11149"/>
                      </a:lnTo>
                      <a:lnTo>
                        <a:pt x="288" y="11132"/>
                      </a:lnTo>
                      <a:lnTo>
                        <a:pt x="286" y="11128"/>
                      </a:lnTo>
                      <a:lnTo>
                        <a:pt x="286" y="11122"/>
                      </a:lnTo>
                      <a:cubicBezTo>
                        <a:pt x="287" y="11119"/>
                        <a:pt x="288" y="11115"/>
                        <a:pt x="288" y="11112"/>
                      </a:cubicBezTo>
                      <a:lnTo>
                        <a:pt x="287" y="11101"/>
                      </a:lnTo>
                      <a:lnTo>
                        <a:pt x="294" y="11125"/>
                      </a:lnTo>
                      <a:lnTo>
                        <a:pt x="303" y="11166"/>
                      </a:lnTo>
                      <a:lnTo>
                        <a:pt x="309" y="11175"/>
                      </a:lnTo>
                      <a:lnTo>
                        <a:pt x="316" y="11198"/>
                      </a:lnTo>
                      <a:lnTo>
                        <a:pt x="320" y="11209"/>
                      </a:lnTo>
                      <a:lnTo>
                        <a:pt x="323" y="11208"/>
                      </a:lnTo>
                      <a:lnTo>
                        <a:pt x="311" y="11167"/>
                      </a:lnTo>
                      <a:lnTo>
                        <a:pt x="298" y="11104"/>
                      </a:lnTo>
                      <a:lnTo>
                        <a:pt x="290" y="11077"/>
                      </a:lnTo>
                      <a:lnTo>
                        <a:pt x="288" y="11065"/>
                      </a:lnTo>
                      <a:lnTo>
                        <a:pt x="283" y="11047"/>
                      </a:lnTo>
                      <a:lnTo>
                        <a:pt x="273" y="11015"/>
                      </a:lnTo>
                      <a:lnTo>
                        <a:pt x="263" y="10966"/>
                      </a:lnTo>
                      <a:lnTo>
                        <a:pt x="254" y="10928"/>
                      </a:lnTo>
                      <a:lnTo>
                        <a:pt x="252" y="10916"/>
                      </a:lnTo>
                      <a:lnTo>
                        <a:pt x="251" y="10932"/>
                      </a:lnTo>
                      <a:lnTo>
                        <a:pt x="254" y="10939"/>
                      </a:lnTo>
                      <a:lnTo>
                        <a:pt x="261" y="10979"/>
                      </a:lnTo>
                      <a:lnTo>
                        <a:pt x="263" y="11002"/>
                      </a:lnTo>
                      <a:lnTo>
                        <a:pt x="261" y="10999"/>
                      </a:lnTo>
                      <a:lnTo>
                        <a:pt x="259" y="10995"/>
                      </a:lnTo>
                      <a:lnTo>
                        <a:pt x="251" y="10949"/>
                      </a:lnTo>
                      <a:lnTo>
                        <a:pt x="227" y="10904"/>
                      </a:lnTo>
                      <a:cubicBezTo>
                        <a:pt x="226" y="10901"/>
                        <a:pt x="225" y="10897"/>
                        <a:pt x="225" y="10893"/>
                      </a:cubicBezTo>
                      <a:lnTo>
                        <a:pt x="222" y="10885"/>
                      </a:lnTo>
                      <a:lnTo>
                        <a:pt x="220" y="10872"/>
                      </a:lnTo>
                      <a:lnTo>
                        <a:pt x="217" y="10842"/>
                      </a:lnTo>
                      <a:lnTo>
                        <a:pt x="214" y="10816"/>
                      </a:lnTo>
                      <a:lnTo>
                        <a:pt x="212" y="10788"/>
                      </a:lnTo>
                      <a:lnTo>
                        <a:pt x="209" y="10760"/>
                      </a:lnTo>
                      <a:lnTo>
                        <a:pt x="209" y="10706"/>
                      </a:lnTo>
                      <a:lnTo>
                        <a:pt x="210" y="10702"/>
                      </a:lnTo>
                      <a:lnTo>
                        <a:pt x="211" y="10694"/>
                      </a:lnTo>
                      <a:lnTo>
                        <a:pt x="210" y="10669"/>
                      </a:lnTo>
                      <a:lnTo>
                        <a:pt x="197" y="10577"/>
                      </a:lnTo>
                      <a:lnTo>
                        <a:pt x="193" y="10563"/>
                      </a:lnTo>
                      <a:lnTo>
                        <a:pt x="186" y="10511"/>
                      </a:lnTo>
                      <a:lnTo>
                        <a:pt x="180" y="10480"/>
                      </a:lnTo>
                      <a:lnTo>
                        <a:pt x="177" y="10443"/>
                      </a:lnTo>
                      <a:lnTo>
                        <a:pt x="178" y="10422"/>
                      </a:lnTo>
                      <a:lnTo>
                        <a:pt x="180" y="10402"/>
                      </a:lnTo>
                      <a:lnTo>
                        <a:pt x="182" y="10385"/>
                      </a:lnTo>
                      <a:lnTo>
                        <a:pt x="185" y="10385"/>
                      </a:lnTo>
                      <a:lnTo>
                        <a:pt x="186" y="10370"/>
                      </a:lnTo>
                      <a:lnTo>
                        <a:pt x="188" y="10356"/>
                      </a:lnTo>
                      <a:lnTo>
                        <a:pt x="190" y="10338"/>
                      </a:lnTo>
                      <a:lnTo>
                        <a:pt x="191" y="10295"/>
                      </a:lnTo>
                      <a:lnTo>
                        <a:pt x="192" y="10254"/>
                      </a:lnTo>
                      <a:lnTo>
                        <a:pt x="190" y="10222"/>
                      </a:lnTo>
                      <a:lnTo>
                        <a:pt x="190" y="10193"/>
                      </a:lnTo>
                      <a:lnTo>
                        <a:pt x="187" y="10158"/>
                      </a:lnTo>
                      <a:lnTo>
                        <a:pt x="186" y="10154"/>
                      </a:lnTo>
                      <a:lnTo>
                        <a:pt x="186" y="10146"/>
                      </a:lnTo>
                      <a:lnTo>
                        <a:pt x="188" y="10126"/>
                      </a:lnTo>
                      <a:lnTo>
                        <a:pt x="190" y="10108"/>
                      </a:lnTo>
                      <a:lnTo>
                        <a:pt x="193" y="10085"/>
                      </a:lnTo>
                      <a:lnTo>
                        <a:pt x="197" y="10066"/>
                      </a:lnTo>
                      <a:lnTo>
                        <a:pt x="198" y="10055"/>
                      </a:lnTo>
                      <a:lnTo>
                        <a:pt x="200" y="10042"/>
                      </a:lnTo>
                      <a:lnTo>
                        <a:pt x="201" y="10023"/>
                      </a:lnTo>
                      <a:lnTo>
                        <a:pt x="199" y="10013"/>
                      </a:lnTo>
                      <a:lnTo>
                        <a:pt x="198" y="10007"/>
                      </a:lnTo>
                      <a:lnTo>
                        <a:pt x="195" y="10011"/>
                      </a:lnTo>
                      <a:lnTo>
                        <a:pt x="191" y="10018"/>
                      </a:lnTo>
                      <a:lnTo>
                        <a:pt x="188" y="10044"/>
                      </a:lnTo>
                      <a:cubicBezTo>
                        <a:pt x="188" y="10045"/>
                        <a:pt x="187" y="10047"/>
                        <a:pt x="187" y="10049"/>
                      </a:cubicBezTo>
                      <a:lnTo>
                        <a:pt x="186" y="10058"/>
                      </a:lnTo>
                      <a:lnTo>
                        <a:pt x="189" y="10089"/>
                      </a:lnTo>
                      <a:cubicBezTo>
                        <a:pt x="189" y="10093"/>
                        <a:pt x="189" y="10098"/>
                        <a:pt x="189" y="10102"/>
                      </a:cubicBezTo>
                      <a:lnTo>
                        <a:pt x="186" y="10121"/>
                      </a:lnTo>
                      <a:lnTo>
                        <a:pt x="184" y="10124"/>
                      </a:lnTo>
                      <a:lnTo>
                        <a:pt x="183" y="10117"/>
                      </a:lnTo>
                      <a:lnTo>
                        <a:pt x="184" y="10087"/>
                      </a:lnTo>
                      <a:lnTo>
                        <a:pt x="184" y="10083"/>
                      </a:lnTo>
                      <a:lnTo>
                        <a:pt x="181" y="10085"/>
                      </a:lnTo>
                      <a:lnTo>
                        <a:pt x="179" y="10080"/>
                      </a:lnTo>
                      <a:lnTo>
                        <a:pt x="175" y="10052"/>
                      </a:lnTo>
                      <a:lnTo>
                        <a:pt x="172" y="10023"/>
                      </a:lnTo>
                      <a:lnTo>
                        <a:pt x="166" y="9988"/>
                      </a:lnTo>
                      <a:lnTo>
                        <a:pt x="164" y="9965"/>
                      </a:lnTo>
                      <a:lnTo>
                        <a:pt x="161" y="9980"/>
                      </a:lnTo>
                      <a:lnTo>
                        <a:pt x="160" y="9975"/>
                      </a:lnTo>
                      <a:lnTo>
                        <a:pt x="157" y="9995"/>
                      </a:lnTo>
                      <a:lnTo>
                        <a:pt x="154" y="10008"/>
                      </a:lnTo>
                      <a:lnTo>
                        <a:pt x="153" y="10019"/>
                      </a:lnTo>
                      <a:lnTo>
                        <a:pt x="148" y="10050"/>
                      </a:lnTo>
                      <a:lnTo>
                        <a:pt x="146" y="10079"/>
                      </a:lnTo>
                      <a:lnTo>
                        <a:pt x="143" y="10100"/>
                      </a:lnTo>
                      <a:lnTo>
                        <a:pt x="140" y="10136"/>
                      </a:lnTo>
                      <a:lnTo>
                        <a:pt x="137" y="10153"/>
                      </a:lnTo>
                      <a:lnTo>
                        <a:pt x="133" y="10170"/>
                      </a:lnTo>
                      <a:lnTo>
                        <a:pt x="129" y="10187"/>
                      </a:lnTo>
                      <a:lnTo>
                        <a:pt x="127" y="10185"/>
                      </a:lnTo>
                      <a:lnTo>
                        <a:pt x="125" y="10187"/>
                      </a:lnTo>
                      <a:lnTo>
                        <a:pt x="124" y="10183"/>
                      </a:lnTo>
                      <a:lnTo>
                        <a:pt x="122" y="10161"/>
                      </a:lnTo>
                      <a:cubicBezTo>
                        <a:pt x="122" y="10157"/>
                        <a:pt x="122" y="10154"/>
                        <a:pt x="122" y="10150"/>
                      </a:cubicBezTo>
                      <a:lnTo>
                        <a:pt x="123" y="10138"/>
                      </a:lnTo>
                      <a:lnTo>
                        <a:pt x="123" y="10125"/>
                      </a:lnTo>
                      <a:lnTo>
                        <a:pt x="126" y="10107"/>
                      </a:lnTo>
                      <a:lnTo>
                        <a:pt x="128" y="10101"/>
                      </a:lnTo>
                      <a:lnTo>
                        <a:pt x="129" y="10090"/>
                      </a:lnTo>
                      <a:lnTo>
                        <a:pt x="130" y="10077"/>
                      </a:lnTo>
                      <a:lnTo>
                        <a:pt x="132" y="10050"/>
                      </a:lnTo>
                      <a:lnTo>
                        <a:pt x="134" y="10038"/>
                      </a:lnTo>
                      <a:lnTo>
                        <a:pt x="138" y="10004"/>
                      </a:lnTo>
                      <a:lnTo>
                        <a:pt x="145" y="9992"/>
                      </a:lnTo>
                      <a:lnTo>
                        <a:pt x="146" y="9996"/>
                      </a:lnTo>
                      <a:lnTo>
                        <a:pt x="149" y="9992"/>
                      </a:lnTo>
                      <a:lnTo>
                        <a:pt x="152" y="9995"/>
                      </a:lnTo>
                      <a:lnTo>
                        <a:pt x="157" y="9982"/>
                      </a:lnTo>
                      <a:lnTo>
                        <a:pt x="159" y="9974"/>
                      </a:lnTo>
                      <a:lnTo>
                        <a:pt x="161" y="9951"/>
                      </a:lnTo>
                      <a:lnTo>
                        <a:pt x="165" y="9928"/>
                      </a:lnTo>
                      <a:cubicBezTo>
                        <a:pt x="165" y="9930"/>
                        <a:pt x="165" y="9933"/>
                        <a:pt x="165" y="9935"/>
                      </a:cubicBezTo>
                      <a:lnTo>
                        <a:pt x="166" y="9937"/>
                      </a:lnTo>
                      <a:lnTo>
                        <a:pt x="168" y="9905"/>
                      </a:lnTo>
                      <a:lnTo>
                        <a:pt x="170" y="9893"/>
                      </a:lnTo>
                      <a:lnTo>
                        <a:pt x="175" y="9855"/>
                      </a:lnTo>
                      <a:lnTo>
                        <a:pt x="177" y="9846"/>
                      </a:lnTo>
                      <a:cubicBezTo>
                        <a:pt x="177" y="9843"/>
                        <a:pt x="178" y="9841"/>
                        <a:pt x="179" y="9838"/>
                      </a:cubicBezTo>
                      <a:lnTo>
                        <a:pt x="180" y="9840"/>
                      </a:lnTo>
                      <a:lnTo>
                        <a:pt x="180" y="9843"/>
                      </a:lnTo>
                      <a:lnTo>
                        <a:pt x="183" y="9882"/>
                      </a:lnTo>
                      <a:lnTo>
                        <a:pt x="184" y="9888"/>
                      </a:lnTo>
                      <a:lnTo>
                        <a:pt x="186" y="9889"/>
                      </a:lnTo>
                      <a:lnTo>
                        <a:pt x="187" y="9889"/>
                      </a:lnTo>
                      <a:lnTo>
                        <a:pt x="189" y="9887"/>
                      </a:lnTo>
                      <a:lnTo>
                        <a:pt x="192" y="9892"/>
                      </a:lnTo>
                      <a:lnTo>
                        <a:pt x="195" y="9877"/>
                      </a:lnTo>
                      <a:lnTo>
                        <a:pt x="199" y="9846"/>
                      </a:lnTo>
                      <a:lnTo>
                        <a:pt x="202" y="9805"/>
                      </a:lnTo>
                      <a:cubicBezTo>
                        <a:pt x="202" y="9801"/>
                        <a:pt x="201" y="9796"/>
                        <a:pt x="201" y="9792"/>
                      </a:cubicBezTo>
                      <a:lnTo>
                        <a:pt x="201" y="9778"/>
                      </a:lnTo>
                      <a:lnTo>
                        <a:pt x="198" y="9764"/>
                      </a:lnTo>
                      <a:lnTo>
                        <a:pt x="197" y="9766"/>
                      </a:lnTo>
                      <a:lnTo>
                        <a:pt x="196" y="9765"/>
                      </a:lnTo>
                      <a:cubicBezTo>
                        <a:pt x="196" y="9761"/>
                        <a:pt x="196" y="9757"/>
                        <a:pt x="196" y="9753"/>
                      </a:cubicBezTo>
                      <a:lnTo>
                        <a:pt x="195" y="9749"/>
                      </a:lnTo>
                      <a:lnTo>
                        <a:pt x="191" y="9759"/>
                      </a:lnTo>
                      <a:lnTo>
                        <a:pt x="187" y="9762"/>
                      </a:lnTo>
                      <a:lnTo>
                        <a:pt x="185" y="9749"/>
                      </a:lnTo>
                      <a:lnTo>
                        <a:pt x="183" y="9723"/>
                      </a:lnTo>
                      <a:lnTo>
                        <a:pt x="175" y="9692"/>
                      </a:lnTo>
                      <a:lnTo>
                        <a:pt x="176" y="9647"/>
                      </a:lnTo>
                      <a:lnTo>
                        <a:pt x="177" y="9632"/>
                      </a:lnTo>
                      <a:lnTo>
                        <a:pt x="179" y="9612"/>
                      </a:lnTo>
                      <a:lnTo>
                        <a:pt x="180" y="9590"/>
                      </a:lnTo>
                      <a:lnTo>
                        <a:pt x="180" y="9581"/>
                      </a:lnTo>
                      <a:lnTo>
                        <a:pt x="179" y="9580"/>
                      </a:lnTo>
                      <a:lnTo>
                        <a:pt x="175" y="9593"/>
                      </a:lnTo>
                      <a:lnTo>
                        <a:pt x="172" y="9600"/>
                      </a:lnTo>
                      <a:lnTo>
                        <a:pt x="170" y="9607"/>
                      </a:lnTo>
                      <a:lnTo>
                        <a:pt x="169" y="9606"/>
                      </a:lnTo>
                      <a:lnTo>
                        <a:pt x="170" y="9596"/>
                      </a:lnTo>
                      <a:lnTo>
                        <a:pt x="172" y="9582"/>
                      </a:lnTo>
                      <a:lnTo>
                        <a:pt x="173" y="9577"/>
                      </a:lnTo>
                      <a:lnTo>
                        <a:pt x="173" y="9584"/>
                      </a:lnTo>
                      <a:lnTo>
                        <a:pt x="173" y="9591"/>
                      </a:lnTo>
                      <a:lnTo>
                        <a:pt x="175" y="9575"/>
                      </a:lnTo>
                      <a:lnTo>
                        <a:pt x="180" y="9513"/>
                      </a:lnTo>
                      <a:lnTo>
                        <a:pt x="180" y="9507"/>
                      </a:lnTo>
                      <a:lnTo>
                        <a:pt x="178" y="9502"/>
                      </a:lnTo>
                      <a:lnTo>
                        <a:pt x="177" y="9494"/>
                      </a:lnTo>
                      <a:lnTo>
                        <a:pt x="176" y="9496"/>
                      </a:lnTo>
                      <a:lnTo>
                        <a:pt x="175" y="9487"/>
                      </a:lnTo>
                      <a:lnTo>
                        <a:pt x="174" y="9489"/>
                      </a:lnTo>
                      <a:lnTo>
                        <a:pt x="170" y="9502"/>
                      </a:lnTo>
                      <a:lnTo>
                        <a:pt x="168" y="9501"/>
                      </a:lnTo>
                      <a:lnTo>
                        <a:pt x="168" y="9501"/>
                      </a:lnTo>
                      <a:lnTo>
                        <a:pt x="168" y="9507"/>
                      </a:lnTo>
                      <a:lnTo>
                        <a:pt x="168" y="9512"/>
                      </a:lnTo>
                      <a:lnTo>
                        <a:pt x="167" y="9517"/>
                      </a:lnTo>
                      <a:lnTo>
                        <a:pt x="166" y="9518"/>
                      </a:lnTo>
                      <a:lnTo>
                        <a:pt x="163" y="9532"/>
                      </a:lnTo>
                      <a:lnTo>
                        <a:pt x="160" y="9543"/>
                      </a:lnTo>
                      <a:lnTo>
                        <a:pt x="158" y="9549"/>
                      </a:lnTo>
                      <a:lnTo>
                        <a:pt x="156" y="9562"/>
                      </a:lnTo>
                      <a:lnTo>
                        <a:pt x="153" y="9579"/>
                      </a:lnTo>
                      <a:lnTo>
                        <a:pt x="152" y="9583"/>
                      </a:lnTo>
                      <a:lnTo>
                        <a:pt x="152" y="9572"/>
                      </a:lnTo>
                      <a:lnTo>
                        <a:pt x="155" y="9551"/>
                      </a:lnTo>
                      <a:lnTo>
                        <a:pt x="155" y="9542"/>
                      </a:lnTo>
                      <a:lnTo>
                        <a:pt x="154" y="9539"/>
                      </a:lnTo>
                      <a:lnTo>
                        <a:pt x="150" y="9549"/>
                      </a:lnTo>
                      <a:lnTo>
                        <a:pt x="151" y="9526"/>
                      </a:lnTo>
                      <a:lnTo>
                        <a:pt x="152" y="9517"/>
                      </a:lnTo>
                      <a:lnTo>
                        <a:pt x="152" y="9509"/>
                      </a:lnTo>
                      <a:lnTo>
                        <a:pt x="150" y="9521"/>
                      </a:lnTo>
                      <a:lnTo>
                        <a:pt x="148" y="9533"/>
                      </a:lnTo>
                      <a:lnTo>
                        <a:pt x="145" y="9556"/>
                      </a:lnTo>
                      <a:lnTo>
                        <a:pt x="138" y="9592"/>
                      </a:lnTo>
                      <a:lnTo>
                        <a:pt x="139" y="9585"/>
                      </a:lnTo>
                      <a:lnTo>
                        <a:pt x="139" y="9578"/>
                      </a:lnTo>
                      <a:lnTo>
                        <a:pt x="141" y="9571"/>
                      </a:lnTo>
                      <a:lnTo>
                        <a:pt x="141" y="9569"/>
                      </a:lnTo>
                      <a:lnTo>
                        <a:pt x="141" y="9568"/>
                      </a:lnTo>
                      <a:lnTo>
                        <a:pt x="143" y="9560"/>
                      </a:lnTo>
                      <a:lnTo>
                        <a:pt x="144" y="9552"/>
                      </a:lnTo>
                      <a:lnTo>
                        <a:pt x="147" y="9533"/>
                      </a:lnTo>
                      <a:lnTo>
                        <a:pt x="152" y="9499"/>
                      </a:lnTo>
                      <a:lnTo>
                        <a:pt x="156" y="9472"/>
                      </a:lnTo>
                      <a:lnTo>
                        <a:pt x="161" y="9446"/>
                      </a:lnTo>
                      <a:lnTo>
                        <a:pt x="161" y="9440"/>
                      </a:lnTo>
                      <a:lnTo>
                        <a:pt x="172" y="9373"/>
                      </a:lnTo>
                      <a:lnTo>
                        <a:pt x="178" y="9337"/>
                      </a:lnTo>
                      <a:lnTo>
                        <a:pt x="186" y="9286"/>
                      </a:lnTo>
                      <a:lnTo>
                        <a:pt x="199" y="9213"/>
                      </a:lnTo>
                      <a:lnTo>
                        <a:pt x="204" y="9185"/>
                      </a:lnTo>
                      <a:lnTo>
                        <a:pt x="209" y="9154"/>
                      </a:lnTo>
                      <a:lnTo>
                        <a:pt x="211" y="9146"/>
                      </a:lnTo>
                      <a:lnTo>
                        <a:pt x="213" y="9135"/>
                      </a:lnTo>
                      <a:lnTo>
                        <a:pt x="214" y="9126"/>
                      </a:lnTo>
                      <a:close/>
                      <a:moveTo>
                        <a:pt x="1407" y="16969"/>
                      </a:moveTo>
                      <a:lnTo>
                        <a:pt x="1405" y="16966"/>
                      </a:lnTo>
                      <a:lnTo>
                        <a:pt x="1406" y="16969"/>
                      </a:lnTo>
                      <a:lnTo>
                        <a:pt x="1407" y="16969"/>
                      </a:lnTo>
                      <a:close/>
                      <a:moveTo>
                        <a:pt x="7833" y="9282"/>
                      </a:moveTo>
                      <a:lnTo>
                        <a:pt x="7828" y="9284"/>
                      </a:lnTo>
                      <a:lnTo>
                        <a:pt x="7819" y="9291"/>
                      </a:lnTo>
                      <a:lnTo>
                        <a:pt x="7817" y="9296"/>
                      </a:lnTo>
                      <a:lnTo>
                        <a:pt x="7812" y="9311"/>
                      </a:lnTo>
                      <a:lnTo>
                        <a:pt x="7809" y="9317"/>
                      </a:lnTo>
                      <a:lnTo>
                        <a:pt x="7809" y="9324"/>
                      </a:lnTo>
                      <a:lnTo>
                        <a:pt x="7811" y="9335"/>
                      </a:lnTo>
                      <a:lnTo>
                        <a:pt x="7812" y="9342"/>
                      </a:lnTo>
                      <a:lnTo>
                        <a:pt x="7805" y="9343"/>
                      </a:lnTo>
                      <a:cubicBezTo>
                        <a:pt x="7797" y="9341"/>
                        <a:pt x="7789" y="9339"/>
                        <a:pt x="7782" y="9336"/>
                      </a:cubicBezTo>
                      <a:lnTo>
                        <a:pt x="7773" y="9336"/>
                      </a:lnTo>
                      <a:lnTo>
                        <a:pt x="7769" y="9340"/>
                      </a:lnTo>
                      <a:lnTo>
                        <a:pt x="7768" y="9348"/>
                      </a:lnTo>
                      <a:lnTo>
                        <a:pt x="7766" y="9354"/>
                      </a:lnTo>
                      <a:lnTo>
                        <a:pt x="7755" y="9366"/>
                      </a:lnTo>
                      <a:lnTo>
                        <a:pt x="7755" y="9371"/>
                      </a:lnTo>
                      <a:lnTo>
                        <a:pt x="7773" y="9405"/>
                      </a:lnTo>
                      <a:lnTo>
                        <a:pt x="7774" y="9410"/>
                      </a:lnTo>
                      <a:lnTo>
                        <a:pt x="7760" y="9401"/>
                      </a:lnTo>
                      <a:lnTo>
                        <a:pt x="7757" y="9401"/>
                      </a:lnTo>
                      <a:lnTo>
                        <a:pt x="7751" y="9404"/>
                      </a:lnTo>
                      <a:lnTo>
                        <a:pt x="7721" y="9395"/>
                      </a:lnTo>
                      <a:lnTo>
                        <a:pt x="7712" y="9404"/>
                      </a:lnTo>
                      <a:lnTo>
                        <a:pt x="7706" y="9412"/>
                      </a:lnTo>
                      <a:lnTo>
                        <a:pt x="7694" y="9431"/>
                      </a:lnTo>
                      <a:lnTo>
                        <a:pt x="7693" y="9435"/>
                      </a:lnTo>
                      <a:lnTo>
                        <a:pt x="7694" y="9445"/>
                      </a:lnTo>
                      <a:lnTo>
                        <a:pt x="7696" y="9451"/>
                      </a:lnTo>
                      <a:lnTo>
                        <a:pt x="7706" y="9459"/>
                      </a:lnTo>
                      <a:lnTo>
                        <a:pt x="7692" y="9460"/>
                      </a:lnTo>
                      <a:lnTo>
                        <a:pt x="7683" y="9462"/>
                      </a:lnTo>
                      <a:lnTo>
                        <a:pt x="7676" y="9467"/>
                      </a:lnTo>
                      <a:lnTo>
                        <a:pt x="7673" y="9472"/>
                      </a:lnTo>
                      <a:lnTo>
                        <a:pt x="7673" y="9484"/>
                      </a:lnTo>
                      <a:lnTo>
                        <a:pt x="7686" y="9497"/>
                      </a:lnTo>
                      <a:lnTo>
                        <a:pt x="7687" y="9505"/>
                      </a:lnTo>
                      <a:lnTo>
                        <a:pt x="7692" y="9519"/>
                      </a:lnTo>
                      <a:lnTo>
                        <a:pt x="7681" y="9542"/>
                      </a:lnTo>
                      <a:lnTo>
                        <a:pt x="7656" y="9564"/>
                      </a:lnTo>
                      <a:lnTo>
                        <a:pt x="7640" y="9568"/>
                      </a:lnTo>
                      <a:lnTo>
                        <a:pt x="7638" y="9571"/>
                      </a:lnTo>
                      <a:lnTo>
                        <a:pt x="7651" y="9585"/>
                      </a:lnTo>
                      <a:lnTo>
                        <a:pt x="7630" y="9593"/>
                      </a:lnTo>
                      <a:lnTo>
                        <a:pt x="7610" y="9591"/>
                      </a:lnTo>
                      <a:lnTo>
                        <a:pt x="7596" y="9596"/>
                      </a:lnTo>
                      <a:cubicBezTo>
                        <a:pt x="7596" y="9597"/>
                        <a:pt x="7596" y="9598"/>
                        <a:pt x="7596" y="9599"/>
                      </a:cubicBezTo>
                      <a:lnTo>
                        <a:pt x="7603" y="9603"/>
                      </a:lnTo>
                      <a:lnTo>
                        <a:pt x="7614" y="9607"/>
                      </a:lnTo>
                      <a:lnTo>
                        <a:pt x="7613" y="9624"/>
                      </a:lnTo>
                      <a:lnTo>
                        <a:pt x="7619" y="9634"/>
                      </a:lnTo>
                      <a:lnTo>
                        <a:pt x="7629" y="9642"/>
                      </a:lnTo>
                      <a:lnTo>
                        <a:pt x="7642" y="9647"/>
                      </a:lnTo>
                      <a:lnTo>
                        <a:pt x="7655" y="9644"/>
                      </a:lnTo>
                      <a:lnTo>
                        <a:pt x="7705" y="9622"/>
                      </a:lnTo>
                      <a:lnTo>
                        <a:pt x="7710" y="9621"/>
                      </a:lnTo>
                      <a:lnTo>
                        <a:pt x="7700" y="9632"/>
                      </a:lnTo>
                      <a:lnTo>
                        <a:pt x="7687" y="9642"/>
                      </a:lnTo>
                      <a:lnTo>
                        <a:pt x="7682" y="9654"/>
                      </a:lnTo>
                      <a:lnTo>
                        <a:pt x="7673" y="9660"/>
                      </a:lnTo>
                      <a:lnTo>
                        <a:pt x="7662" y="9675"/>
                      </a:lnTo>
                      <a:lnTo>
                        <a:pt x="7653" y="9687"/>
                      </a:lnTo>
                      <a:lnTo>
                        <a:pt x="7642" y="9704"/>
                      </a:lnTo>
                      <a:lnTo>
                        <a:pt x="7633" y="9725"/>
                      </a:lnTo>
                      <a:lnTo>
                        <a:pt x="7623" y="9738"/>
                      </a:lnTo>
                      <a:lnTo>
                        <a:pt x="7608" y="9782"/>
                      </a:lnTo>
                      <a:lnTo>
                        <a:pt x="7610" y="9786"/>
                      </a:lnTo>
                      <a:lnTo>
                        <a:pt x="7613" y="9788"/>
                      </a:lnTo>
                      <a:lnTo>
                        <a:pt x="7622" y="9787"/>
                      </a:lnTo>
                      <a:cubicBezTo>
                        <a:pt x="7622" y="9787"/>
                        <a:pt x="7621" y="9788"/>
                        <a:pt x="7621" y="9788"/>
                      </a:cubicBezTo>
                      <a:lnTo>
                        <a:pt x="7605" y="9799"/>
                      </a:lnTo>
                      <a:lnTo>
                        <a:pt x="7598" y="9807"/>
                      </a:lnTo>
                      <a:lnTo>
                        <a:pt x="7591" y="9815"/>
                      </a:lnTo>
                      <a:lnTo>
                        <a:pt x="7573" y="9846"/>
                      </a:lnTo>
                      <a:lnTo>
                        <a:pt x="7569" y="9854"/>
                      </a:lnTo>
                      <a:cubicBezTo>
                        <a:pt x="7568" y="9856"/>
                        <a:pt x="7568" y="9858"/>
                        <a:pt x="7567" y="9860"/>
                      </a:cubicBezTo>
                      <a:lnTo>
                        <a:pt x="7570" y="9867"/>
                      </a:lnTo>
                      <a:lnTo>
                        <a:pt x="7580" y="9871"/>
                      </a:lnTo>
                      <a:lnTo>
                        <a:pt x="7583" y="9871"/>
                      </a:lnTo>
                      <a:lnTo>
                        <a:pt x="7589" y="9869"/>
                      </a:lnTo>
                      <a:lnTo>
                        <a:pt x="7594" y="9863"/>
                      </a:lnTo>
                      <a:lnTo>
                        <a:pt x="7634" y="9799"/>
                      </a:lnTo>
                      <a:lnTo>
                        <a:pt x="7639" y="9788"/>
                      </a:lnTo>
                      <a:lnTo>
                        <a:pt x="7639" y="9764"/>
                      </a:lnTo>
                      <a:cubicBezTo>
                        <a:pt x="7640" y="9762"/>
                        <a:pt x="7640" y="9761"/>
                        <a:pt x="7640" y="9760"/>
                      </a:cubicBezTo>
                      <a:lnTo>
                        <a:pt x="7643" y="9755"/>
                      </a:lnTo>
                      <a:lnTo>
                        <a:pt x="7648" y="9752"/>
                      </a:lnTo>
                      <a:lnTo>
                        <a:pt x="7664" y="9743"/>
                      </a:lnTo>
                      <a:lnTo>
                        <a:pt x="7692" y="9729"/>
                      </a:lnTo>
                      <a:lnTo>
                        <a:pt x="7705" y="9726"/>
                      </a:lnTo>
                      <a:lnTo>
                        <a:pt x="7677" y="9741"/>
                      </a:lnTo>
                      <a:lnTo>
                        <a:pt x="7669" y="9749"/>
                      </a:lnTo>
                      <a:lnTo>
                        <a:pt x="7663" y="9760"/>
                      </a:lnTo>
                      <a:cubicBezTo>
                        <a:pt x="7662" y="9765"/>
                        <a:pt x="7660" y="9769"/>
                        <a:pt x="7659" y="9774"/>
                      </a:cubicBezTo>
                      <a:lnTo>
                        <a:pt x="7659" y="9782"/>
                      </a:lnTo>
                      <a:lnTo>
                        <a:pt x="7661" y="9782"/>
                      </a:lnTo>
                      <a:lnTo>
                        <a:pt x="7666" y="9775"/>
                      </a:lnTo>
                      <a:lnTo>
                        <a:pt x="7673" y="9777"/>
                      </a:lnTo>
                      <a:lnTo>
                        <a:pt x="7676" y="9775"/>
                      </a:lnTo>
                      <a:lnTo>
                        <a:pt x="7681" y="9768"/>
                      </a:lnTo>
                      <a:lnTo>
                        <a:pt x="7696" y="9768"/>
                      </a:lnTo>
                      <a:lnTo>
                        <a:pt x="7703" y="9766"/>
                      </a:lnTo>
                      <a:lnTo>
                        <a:pt x="7716" y="9752"/>
                      </a:lnTo>
                      <a:lnTo>
                        <a:pt x="7722" y="9747"/>
                      </a:lnTo>
                      <a:lnTo>
                        <a:pt x="7725" y="9746"/>
                      </a:lnTo>
                      <a:lnTo>
                        <a:pt x="7716" y="9760"/>
                      </a:lnTo>
                      <a:lnTo>
                        <a:pt x="7714" y="9764"/>
                      </a:lnTo>
                      <a:lnTo>
                        <a:pt x="7731" y="9786"/>
                      </a:lnTo>
                      <a:lnTo>
                        <a:pt x="7739" y="9794"/>
                      </a:lnTo>
                      <a:cubicBezTo>
                        <a:pt x="7730" y="9791"/>
                        <a:pt x="7721" y="9789"/>
                        <a:pt x="7712" y="9786"/>
                      </a:cubicBezTo>
                      <a:lnTo>
                        <a:pt x="7710" y="9788"/>
                      </a:lnTo>
                      <a:lnTo>
                        <a:pt x="7701" y="9797"/>
                      </a:lnTo>
                      <a:lnTo>
                        <a:pt x="7694" y="9813"/>
                      </a:lnTo>
                      <a:cubicBezTo>
                        <a:pt x="7693" y="9818"/>
                        <a:pt x="7692" y="9823"/>
                        <a:pt x="7691" y="9828"/>
                      </a:cubicBezTo>
                      <a:lnTo>
                        <a:pt x="7705" y="9852"/>
                      </a:lnTo>
                      <a:lnTo>
                        <a:pt x="7708" y="9862"/>
                      </a:lnTo>
                      <a:lnTo>
                        <a:pt x="7706" y="9872"/>
                      </a:lnTo>
                      <a:lnTo>
                        <a:pt x="7697" y="9885"/>
                      </a:lnTo>
                      <a:lnTo>
                        <a:pt x="7686" y="9895"/>
                      </a:lnTo>
                      <a:lnTo>
                        <a:pt x="7653" y="9927"/>
                      </a:lnTo>
                      <a:lnTo>
                        <a:pt x="7634" y="9954"/>
                      </a:lnTo>
                      <a:lnTo>
                        <a:pt x="7628" y="9947"/>
                      </a:lnTo>
                      <a:lnTo>
                        <a:pt x="7620" y="9950"/>
                      </a:lnTo>
                      <a:lnTo>
                        <a:pt x="7617" y="9963"/>
                      </a:lnTo>
                      <a:lnTo>
                        <a:pt x="7618" y="9976"/>
                      </a:lnTo>
                      <a:lnTo>
                        <a:pt x="7626" y="9996"/>
                      </a:lnTo>
                      <a:lnTo>
                        <a:pt x="7637" y="10014"/>
                      </a:lnTo>
                      <a:lnTo>
                        <a:pt x="7644" y="10000"/>
                      </a:lnTo>
                      <a:lnTo>
                        <a:pt x="7651" y="9990"/>
                      </a:lnTo>
                      <a:lnTo>
                        <a:pt x="7657" y="9988"/>
                      </a:lnTo>
                      <a:lnTo>
                        <a:pt x="7675" y="10004"/>
                      </a:lnTo>
                      <a:lnTo>
                        <a:pt x="7690" y="10015"/>
                      </a:lnTo>
                      <a:lnTo>
                        <a:pt x="7704" y="10013"/>
                      </a:lnTo>
                      <a:lnTo>
                        <a:pt x="7719" y="10007"/>
                      </a:lnTo>
                      <a:lnTo>
                        <a:pt x="7726" y="10007"/>
                      </a:lnTo>
                      <a:lnTo>
                        <a:pt x="7731" y="10011"/>
                      </a:lnTo>
                      <a:lnTo>
                        <a:pt x="7734" y="10019"/>
                      </a:lnTo>
                      <a:lnTo>
                        <a:pt x="7738" y="10024"/>
                      </a:lnTo>
                      <a:lnTo>
                        <a:pt x="7746" y="10024"/>
                      </a:lnTo>
                      <a:lnTo>
                        <a:pt x="7760" y="10029"/>
                      </a:lnTo>
                      <a:lnTo>
                        <a:pt x="7768" y="10027"/>
                      </a:lnTo>
                      <a:lnTo>
                        <a:pt x="7777" y="10021"/>
                      </a:lnTo>
                      <a:lnTo>
                        <a:pt x="7785" y="10019"/>
                      </a:lnTo>
                      <a:lnTo>
                        <a:pt x="7794" y="10019"/>
                      </a:lnTo>
                      <a:lnTo>
                        <a:pt x="7803" y="10019"/>
                      </a:lnTo>
                      <a:lnTo>
                        <a:pt x="7819" y="10012"/>
                      </a:lnTo>
                      <a:lnTo>
                        <a:pt x="7834" y="10013"/>
                      </a:lnTo>
                      <a:lnTo>
                        <a:pt x="7878" y="10024"/>
                      </a:lnTo>
                      <a:lnTo>
                        <a:pt x="7883" y="10027"/>
                      </a:lnTo>
                      <a:lnTo>
                        <a:pt x="7852" y="10029"/>
                      </a:lnTo>
                      <a:lnTo>
                        <a:pt x="7821" y="10046"/>
                      </a:lnTo>
                      <a:lnTo>
                        <a:pt x="7795" y="10081"/>
                      </a:lnTo>
                      <a:lnTo>
                        <a:pt x="7794" y="10099"/>
                      </a:lnTo>
                      <a:lnTo>
                        <a:pt x="7807" y="10134"/>
                      </a:lnTo>
                      <a:lnTo>
                        <a:pt x="7814" y="10152"/>
                      </a:lnTo>
                      <a:lnTo>
                        <a:pt x="7830" y="10175"/>
                      </a:lnTo>
                      <a:lnTo>
                        <a:pt x="7837" y="10177"/>
                      </a:lnTo>
                      <a:lnTo>
                        <a:pt x="7844" y="10174"/>
                      </a:lnTo>
                      <a:lnTo>
                        <a:pt x="7853" y="10172"/>
                      </a:lnTo>
                      <a:lnTo>
                        <a:pt x="7870" y="10175"/>
                      </a:lnTo>
                      <a:lnTo>
                        <a:pt x="7870" y="10184"/>
                      </a:lnTo>
                      <a:lnTo>
                        <a:pt x="7864" y="10200"/>
                      </a:lnTo>
                      <a:lnTo>
                        <a:pt x="7856" y="10214"/>
                      </a:lnTo>
                      <a:lnTo>
                        <a:pt x="7837" y="10220"/>
                      </a:lnTo>
                      <a:lnTo>
                        <a:pt x="7832" y="10231"/>
                      </a:lnTo>
                      <a:lnTo>
                        <a:pt x="7831" y="10244"/>
                      </a:lnTo>
                      <a:lnTo>
                        <a:pt x="7836" y="10250"/>
                      </a:lnTo>
                      <a:lnTo>
                        <a:pt x="7843" y="10255"/>
                      </a:lnTo>
                      <a:lnTo>
                        <a:pt x="7830" y="10266"/>
                      </a:lnTo>
                      <a:lnTo>
                        <a:pt x="7819" y="10277"/>
                      </a:lnTo>
                      <a:lnTo>
                        <a:pt x="7816" y="10291"/>
                      </a:lnTo>
                      <a:lnTo>
                        <a:pt x="7823" y="10316"/>
                      </a:lnTo>
                      <a:lnTo>
                        <a:pt x="7828" y="10325"/>
                      </a:lnTo>
                      <a:lnTo>
                        <a:pt x="7836" y="10330"/>
                      </a:lnTo>
                      <a:cubicBezTo>
                        <a:pt x="7838" y="10331"/>
                        <a:pt x="7840" y="10332"/>
                        <a:pt x="7843" y="10332"/>
                      </a:cubicBezTo>
                      <a:lnTo>
                        <a:pt x="7848" y="10337"/>
                      </a:lnTo>
                      <a:lnTo>
                        <a:pt x="7832" y="10337"/>
                      </a:lnTo>
                      <a:lnTo>
                        <a:pt x="7825" y="10333"/>
                      </a:lnTo>
                      <a:lnTo>
                        <a:pt x="7811" y="10306"/>
                      </a:lnTo>
                      <a:lnTo>
                        <a:pt x="7797" y="10309"/>
                      </a:lnTo>
                      <a:lnTo>
                        <a:pt x="7800" y="10335"/>
                      </a:lnTo>
                      <a:lnTo>
                        <a:pt x="7775" y="10311"/>
                      </a:lnTo>
                      <a:lnTo>
                        <a:pt x="7761" y="10309"/>
                      </a:lnTo>
                      <a:lnTo>
                        <a:pt x="7747" y="10311"/>
                      </a:lnTo>
                      <a:lnTo>
                        <a:pt x="7731" y="10310"/>
                      </a:lnTo>
                      <a:lnTo>
                        <a:pt x="7717" y="10305"/>
                      </a:lnTo>
                      <a:lnTo>
                        <a:pt x="7711" y="10303"/>
                      </a:lnTo>
                      <a:lnTo>
                        <a:pt x="7669" y="10309"/>
                      </a:lnTo>
                      <a:lnTo>
                        <a:pt x="7645" y="10317"/>
                      </a:lnTo>
                      <a:lnTo>
                        <a:pt x="7636" y="10321"/>
                      </a:lnTo>
                      <a:lnTo>
                        <a:pt x="7629" y="10330"/>
                      </a:lnTo>
                      <a:lnTo>
                        <a:pt x="7622" y="10336"/>
                      </a:lnTo>
                      <a:lnTo>
                        <a:pt x="7604" y="10341"/>
                      </a:lnTo>
                      <a:lnTo>
                        <a:pt x="7587" y="10350"/>
                      </a:lnTo>
                      <a:lnTo>
                        <a:pt x="7579" y="10356"/>
                      </a:lnTo>
                      <a:cubicBezTo>
                        <a:pt x="7578" y="10359"/>
                        <a:pt x="7578" y="10361"/>
                        <a:pt x="7577" y="10363"/>
                      </a:cubicBezTo>
                      <a:lnTo>
                        <a:pt x="7590" y="10365"/>
                      </a:lnTo>
                      <a:lnTo>
                        <a:pt x="7606" y="10361"/>
                      </a:lnTo>
                      <a:lnTo>
                        <a:pt x="7623" y="10358"/>
                      </a:lnTo>
                      <a:lnTo>
                        <a:pt x="7640" y="10360"/>
                      </a:lnTo>
                      <a:lnTo>
                        <a:pt x="7656" y="10364"/>
                      </a:lnTo>
                      <a:lnTo>
                        <a:pt x="7652" y="10373"/>
                      </a:lnTo>
                      <a:cubicBezTo>
                        <a:pt x="7651" y="10375"/>
                        <a:pt x="7651" y="10377"/>
                        <a:pt x="7650" y="10380"/>
                      </a:cubicBezTo>
                      <a:lnTo>
                        <a:pt x="7654" y="10393"/>
                      </a:lnTo>
                      <a:lnTo>
                        <a:pt x="7655" y="10404"/>
                      </a:lnTo>
                      <a:lnTo>
                        <a:pt x="7649" y="10411"/>
                      </a:lnTo>
                      <a:lnTo>
                        <a:pt x="7646" y="10420"/>
                      </a:lnTo>
                      <a:lnTo>
                        <a:pt x="7647" y="10430"/>
                      </a:lnTo>
                      <a:lnTo>
                        <a:pt x="7655" y="10435"/>
                      </a:lnTo>
                      <a:lnTo>
                        <a:pt x="7643" y="10445"/>
                      </a:lnTo>
                      <a:lnTo>
                        <a:pt x="7633" y="10457"/>
                      </a:lnTo>
                      <a:lnTo>
                        <a:pt x="7624" y="10468"/>
                      </a:lnTo>
                      <a:lnTo>
                        <a:pt x="7613" y="10474"/>
                      </a:lnTo>
                      <a:lnTo>
                        <a:pt x="7588" y="10483"/>
                      </a:lnTo>
                      <a:lnTo>
                        <a:pt x="7563" y="10484"/>
                      </a:lnTo>
                      <a:lnTo>
                        <a:pt x="7517" y="10493"/>
                      </a:lnTo>
                      <a:lnTo>
                        <a:pt x="7488" y="10493"/>
                      </a:lnTo>
                      <a:lnTo>
                        <a:pt x="7474" y="10498"/>
                      </a:lnTo>
                      <a:lnTo>
                        <a:pt x="7460" y="10507"/>
                      </a:lnTo>
                      <a:lnTo>
                        <a:pt x="7467" y="10513"/>
                      </a:lnTo>
                      <a:lnTo>
                        <a:pt x="7469" y="10523"/>
                      </a:lnTo>
                      <a:cubicBezTo>
                        <a:pt x="7468" y="10527"/>
                        <a:pt x="7467" y="10531"/>
                        <a:pt x="7466" y="10536"/>
                      </a:cubicBezTo>
                      <a:lnTo>
                        <a:pt x="7470" y="10544"/>
                      </a:lnTo>
                      <a:lnTo>
                        <a:pt x="7495" y="10566"/>
                      </a:lnTo>
                      <a:lnTo>
                        <a:pt x="7522" y="10562"/>
                      </a:lnTo>
                      <a:lnTo>
                        <a:pt x="7539" y="10557"/>
                      </a:lnTo>
                      <a:lnTo>
                        <a:pt x="7549" y="10558"/>
                      </a:lnTo>
                      <a:lnTo>
                        <a:pt x="7567" y="10564"/>
                      </a:lnTo>
                      <a:lnTo>
                        <a:pt x="7573" y="10573"/>
                      </a:lnTo>
                      <a:lnTo>
                        <a:pt x="7579" y="10578"/>
                      </a:lnTo>
                      <a:lnTo>
                        <a:pt x="7603" y="10589"/>
                      </a:lnTo>
                      <a:lnTo>
                        <a:pt x="7590" y="10591"/>
                      </a:lnTo>
                      <a:lnTo>
                        <a:pt x="7580" y="10599"/>
                      </a:lnTo>
                      <a:lnTo>
                        <a:pt x="7595" y="10604"/>
                      </a:lnTo>
                      <a:lnTo>
                        <a:pt x="7611" y="10606"/>
                      </a:lnTo>
                      <a:lnTo>
                        <a:pt x="7619" y="10605"/>
                      </a:lnTo>
                      <a:lnTo>
                        <a:pt x="7626" y="10608"/>
                      </a:lnTo>
                      <a:lnTo>
                        <a:pt x="7640" y="10621"/>
                      </a:lnTo>
                      <a:lnTo>
                        <a:pt x="7662" y="10651"/>
                      </a:lnTo>
                      <a:lnTo>
                        <a:pt x="7696" y="10664"/>
                      </a:lnTo>
                      <a:lnTo>
                        <a:pt x="7701" y="10663"/>
                      </a:lnTo>
                      <a:lnTo>
                        <a:pt x="7729" y="10653"/>
                      </a:lnTo>
                      <a:lnTo>
                        <a:pt x="7744" y="10648"/>
                      </a:lnTo>
                      <a:lnTo>
                        <a:pt x="7776" y="10649"/>
                      </a:lnTo>
                      <a:lnTo>
                        <a:pt x="7789" y="10644"/>
                      </a:lnTo>
                      <a:lnTo>
                        <a:pt x="7809" y="10634"/>
                      </a:lnTo>
                      <a:lnTo>
                        <a:pt x="7825" y="10630"/>
                      </a:lnTo>
                      <a:lnTo>
                        <a:pt x="7798" y="10649"/>
                      </a:lnTo>
                      <a:lnTo>
                        <a:pt x="7782" y="10658"/>
                      </a:lnTo>
                      <a:lnTo>
                        <a:pt x="7766" y="10666"/>
                      </a:lnTo>
                      <a:lnTo>
                        <a:pt x="7751" y="10675"/>
                      </a:lnTo>
                      <a:lnTo>
                        <a:pt x="7724" y="10698"/>
                      </a:lnTo>
                      <a:lnTo>
                        <a:pt x="7710" y="10702"/>
                      </a:lnTo>
                      <a:lnTo>
                        <a:pt x="7693" y="10700"/>
                      </a:lnTo>
                      <a:lnTo>
                        <a:pt x="7677" y="10696"/>
                      </a:lnTo>
                      <a:lnTo>
                        <a:pt x="7648" y="10682"/>
                      </a:lnTo>
                      <a:lnTo>
                        <a:pt x="7617" y="10673"/>
                      </a:lnTo>
                      <a:lnTo>
                        <a:pt x="7574" y="10667"/>
                      </a:lnTo>
                      <a:lnTo>
                        <a:pt x="7570" y="10669"/>
                      </a:lnTo>
                      <a:lnTo>
                        <a:pt x="7549" y="10693"/>
                      </a:lnTo>
                      <a:lnTo>
                        <a:pt x="7517" y="10694"/>
                      </a:lnTo>
                      <a:lnTo>
                        <a:pt x="7510" y="10706"/>
                      </a:lnTo>
                      <a:lnTo>
                        <a:pt x="7505" y="10720"/>
                      </a:lnTo>
                      <a:lnTo>
                        <a:pt x="7500" y="10727"/>
                      </a:lnTo>
                      <a:lnTo>
                        <a:pt x="7455" y="10751"/>
                      </a:lnTo>
                      <a:lnTo>
                        <a:pt x="7449" y="10758"/>
                      </a:lnTo>
                      <a:lnTo>
                        <a:pt x="7440" y="10758"/>
                      </a:lnTo>
                      <a:lnTo>
                        <a:pt x="7433" y="10761"/>
                      </a:lnTo>
                      <a:lnTo>
                        <a:pt x="7426" y="10767"/>
                      </a:lnTo>
                      <a:lnTo>
                        <a:pt x="7409" y="10777"/>
                      </a:lnTo>
                      <a:lnTo>
                        <a:pt x="7377" y="10791"/>
                      </a:lnTo>
                      <a:lnTo>
                        <a:pt x="7345" y="10792"/>
                      </a:lnTo>
                      <a:lnTo>
                        <a:pt x="7331" y="10800"/>
                      </a:lnTo>
                      <a:cubicBezTo>
                        <a:pt x="7331" y="10803"/>
                        <a:pt x="7330" y="10806"/>
                        <a:pt x="7329" y="10809"/>
                      </a:cubicBezTo>
                      <a:lnTo>
                        <a:pt x="7332" y="10815"/>
                      </a:lnTo>
                      <a:lnTo>
                        <a:pt x="7343" y="10812"/>
                      </a:lnTo>
                      <a:lnTo>
                        <a:pt x="7359" y="10813"/>
                      </a:lnTo>
                      <a:lnTo>
                        <a:pt x="7373" y="10822"/>
                      </a:lnTo>
                      <a:lnTo>
                        <a:pt x="7383" y="10835"/>
                      </a:lnTo>
                      <a:lnTo>
                        <a:pt x="7398" y="10836"/>
                      </a:lnTo>
                      <a:lnTo>
                        <a:pt x="7411" y="10822"/>
                      </a:lnTo>
                      <a:lnTo>
                        <a:pt x="7417" y="10819"/>
                      </a:lnTo>
                      <a:lnTo>
                        <a:pt x="7447" y="10810"/>
                      </a:lnTo>
                      <a:lnTo>
                        <a:pt x="7460" y="10807"/>
                      </a:lnTo>
                      <a:lnTo>
                        <a:pt x="7492" y="10806"/>
                      </a:lnTo>
                      <a:lnTo>
                        <a:pt x="7509" y="10807"/>
                      </a:lnTo>
                      <a:cubicBezTo>
                        <a:pt x="7513" y="10808"/>
                        <a:pt x="7517" y="10810"/>
                        <a:pt x="7521" y="10811"/>
                      </a:cubicBezTo>
                      <a:lnTo>
                        <a:pt x="7531" y="10810"/>
                      </a:lnTo>
                      <a:lnTo>
                        <a:pt x="7536" y="10808"/>
                      </a:lnTo>
                      <a:lnTo>
                        <a:pt x="7538" y="10809"/>
                      </a:lnTo>
                      <a:lnTo>
                        <a:pt x="7546" y="10820"/>
                      </a:lnTo>
                      <a:lnTo>
                        <a:pt x="7571" y="10838"/>
                      </a:lnTo>
                      <a:lnTo>
                        <a:pt x="7583" y="10851"/>
                      </a:lnTo>
                      <a:lnTo>
                        <a:pt x="7598" y="10853"/>
                      </a:lnTo>
                      <a:lnTo>
                        <a:pt x="7614" y="10842"/>
                      </a:lnTo>
                      <a:lnTo>
                        <a:pt x="7626" y="10826"/>
                      </a:lnTo>
                      <a:lnTo>
                        <a:pt x="7637" y="10806"/>
                      </a:lnTo>
                      <a:lnTo>
                        <a:pt x="7651" y="10794"/>
                      </a:lnTo>
                      <a:lnTo>
                        <a:pt x="7708" y="10793"/>
                      </a:lnTo>
                      <a:lnTo>
                        <a:pt x="7722" y="10795"/>
                      </a:lnTo>
                      <a:lnTo>
                        <a:pt x="7738" y="10803"/>
                      </a:lnTo>
                      <a:lnTo>
                        <a:pt x="7752" y="10813"/>
                      </a:lnTo>
                      <a:lnTo>
                        <a:pt x="7765" y="10826"/>
                      </a:lnTo>
                      <a:lnTo>
                        <a:pt x="7780" y="10833"/>
                      </a:lnTo>
                      <a:lnTo>
                        <a:pt x="7786" y="10828"/>
                      </a:lnTo>
                      <a:lnTo>
                        <a:pt x="7793" y="10829"/>
                      </a:lnTo>
                      <a:lnTo>
                        <a:pt x="7834" y="10845"/>
                      </a:lnTo>
                      <a:lnTo>
                        <a:pt x="7839" y="10845"/>
                      </a:lnTo>
                      <a:lnTo>
                        <a:pt x="7845" y="10843"/>
                      </a:lnTo>
                      <a:lnTo>
                        <a:pt x="7841" y="10834"/>
                      </a:lnTo>
                      <a:lnTo>
                        <a:pt x="7839" y="10824"/>
                      </a:lnTo>
                      <a:lnTo>
                        <a:pt x="7861" y="10830"/>
                      </a:lnTo>
                      <a:lnTo>
                        <a:pt x="7887" y="10833"/>
                      </a:lnTo>
                      <a:lnTo>
                        <a:pt x="7898" y="10836"/>
                      </a:lnTo>
                      <a:lnTo>
                        <a:pt x="7910" y="10836"/>
                      </a:lnTo>
                      <a:lnTo>
                        <a:pt x="7938" y="10828"/>
                      </a:lnTo>
                      <a:lnTo>
                        <a:pt x="7929" y="10813"/>
                      </a:lnTo>
                      <a:lnTo>
                        <a:pt x="7946" y="10824"/>
                      </a:lnTo>
                      <a:lnTo>
                        <a:pt x="7966" y="10831"/>
                      </a:lnTo>
                      <a:lnTo>
                        <a:pt x="7982" y="10840"/>
                      </a:lnTo>
                      <a:lnTo>
                        <a:pt x="7999" y="10851"/>
                      </a:lnTo>
                      <a:lnTo>
                        <a:pt x="8011" y="10856"/>
                      </a:lnTo>
                      <a:lnTo>
                        <a:pt x="8058" y="10858"/>
                      </a:lnTo>
                      <a:lnTo>
                        <a:pt x="8092" y="10864"/>
                      </a:lnTo>
                      <a:lnTo>
                        <a:pt x="8147" y="10885"/>
                      </a:lnTo>
                      <a:lnTo>
                        <a:pt x="8161" y="10885"/>
                      </a:lnTo>
                      <a:lnTo>
                        <a:pt x="8178" y="10881"/>
                      </a:lnTo>
                      <a:lnTo>
                        <a:pt x="8195" y="10878"/>
                      </a:lnTo>
                      <a:lnTo>
                        <a:pt x="8218" y="10877"/>
                      </a:lnTo>
                      <a:lnTo>
                        <a:pt x="8231" y="10871"/>
                      </a:lnTo>
                      <a:lnTo>
                        <a:pt x="8257" y="10877"/>
                      </a:lnTo>
                      <a:lnTo>
                        <a:pt x="8261" y="10869"/>
                      </a:lnTo>
                      <a:lnTo>
                        <a:pt x="8272" y="10858"/>
                      </a:lnTo>
                      <a:lnTo>
                        <a:pt x="8320" y="10846"/>
                      </a:lnTo>
                      <a:lnTo>
                        <a:pt x="8326" y="10842"/>
                      </a:lnTo>
                      <a:lnTo>
                        <a:pt x="8332" y="10820"/>
                      </a:lnTo>
                      <a:cubicBezTo>
                        <a:pt x="8333" y="10817"/>
                        <a:pt x="8333" y="10814"/>
                        <a:pt x="8333" y="10811"/>
                      </a:cubicBezTo>
                      <a:lnTo>
                        <a:pt x="8328" y="10807"/>
                      </a:lnTo>
                      <a:cubicBezTo>
                        <a:pt x="8323" y="10806"/>
                        <a:pt x="8317" y="10806"/>
                        <a:pt x="8312" y="10805"/>
                      </a:cubicBezTo>
                      <a:lnTo>
                        <a:pt x="8278" y="10801"/>
                      </a:lnTo>
                      <a:cubicBezTo>
                        <a:pt x="8272" y="10800"/>
                        <a:pt x="8267" y="10798"/>
                        <a:pt x="8261" y="10797"/>
                      </a:cubicBezTo>
                      <a:lnTo>
                        <a:pt x="8234" y="10787"/>
                      </a:lnTo>
                      <a:lnTo>
                        <a:pt x="8229" y="10783"/>
                      </a:lnTo>
                      <a:lnTo>
                        <a:pt x="8225" y="10770"/>
                      </a:lnTo>
                      <a:lnTo>
                        <a:pt x="8216" y="10765"/>
                      </a:lnTo>
                      <a:lnTo>
                        <a:pt x="8201" y="10766"/>
                      </a:lnTo>
                      <a:lnTo>
                        <a:pt x="8213" y="10762"/>
                      </a:lnTo>
                      <a:lnTo>
                        <a:pt x="8226" y="10761"/>
                      </a:lnTo>
                      <a:lnTo>
                        <a:pt x="8240" y="10763"/>
                      </a:lnTo>
                      <a:lnTo>
                        <a:pt x="8254" y="10762"/>
                      </a:lnTo>
                      <a:lnTo>
                        <a:pt x="8269" y="10760"/>
                      </a:lnTo>
                      <a:lnTo>
                        <a:pt x="8276" y="10747"/>
                      </a:lnTo>
                      <a:lnTo>
                        <a:pt x="8273" y="10738"/>
                      </a:lnTo>
                      <a:lnTo>
                        <a:pt x="8254" y="10727"/>
                      </a:lnTo>
                      <a:lnTo>
                        <a:pt x="8285" y="10719"/>
                      </a:lnTo>
                      <a:lnTo>
                        <a:pt x="8304" y="10727"/>
                      </a:lnTo>
                      <a:lnTo>
                        <a:pt x="8317" y="10726"/>
                      </a:lnTo>
                      <a:lnTo>
                        <a:pt x="8329" y="10720"/>
                      </a:lnTo>
                      <a:cubicBezTo>
                        <a:pt x="8330" y="10717"/>
                        <a:pt x="8331" y="10714"/>
                        <a:pt x="8331" y="10710"/>
                      </a:cubicBezTo>
                      <a:lnTo>
                        <a:pt x="8326" y="10700"/>
                      </a:lnTo>
                      <a:lnTo>
                        <a:pt x="8328" y="10696"/>
                      </a:lnTo>
                      <a:cubicBezTo>
                        <a:pt x="8330" y="10697"/>
                        <a:pt x="8332" y="10697"/>
                        <a:pt x="8334" y="10697"/>
                      </a:cubicBezTo>
                      <a:lnTo>
                        <a:pt x="8338" y="10702"/>
                      </a:lnTo>
                      <a:lnTo>
                        <a:pt x="8353" y="10696"/>
                      </a:lnTo>
                      <a:lnTo>
                        <a:pt x="8376" y="10684"/>
                      </a:lnTo>
                      <a:lnTo>
                        <a:pt x="8381" y="10679"/>
                      </a:lnTo>
                      <a:lnTo>
                        <a:pt x="8385" y="10671"/>
                      </a:lnTo>
                      <a:lnTo>
                        <a:pt x="8394" y="10651"/>
                      </a:lnTo>
                      <a:lnTo>
                        <a:pt x="8404" y="10636"/>
                      </a:lnTo>
                      <a:lnTo>
                        <a:pt x="8413" y="10620"/>
                      </a:lnTo>
                      <a:lnTo>
                        <a:pt x="8416" y="10599"/>
                      </a:lnTo>
                      <a:lnTo>
                        <a:pt x="8416" y="10581"/>
                      </a:lnTo>
                      <a:lnTo>
                        <a:pt x="8410" y="10565"/>
                      </a:lnTo>
                      <a:lnTo>
                        <a:pt x="8378" y="10532"/>
                      </a:lnTo>
                      <a:lnTo>
                        <a:pt x="8364" y="10524"/>
                      </a:lnTo>
                      <a:lnTo>
                        <a:pt x="8337" y="10512"/>
                      </a:lnTo>
                      <a:lnTo>
                        <a:pt x="8322" y="10511"/>
                      </a:lnTo>
                      <a:lnTo>
                        <a:pt x="8306" y="10504"/>
                      </a:lnTo>
                      <a:lnTo>
                        <a:pt x="8290" y="10500"/>
                      </a:lnTo>
                      <a:lnTo>
                        <a:pt x="8270" y="10498"/>
                      </a:lnTo>
                      <a:lnTo>
                        <a:pt x="8263" y="10502"/>
                      </a:lnTo>
                      <a:lnTo>
                        <a:pt x="8249" y="10514"/>
                      </a:lnTo>
                      <a:lnTo>
                        <a:pt x="8241" y="10519"/>
                      </a:lnTo>
                      <a:lnTo>
                        <a:pt x="8234" y="10520"/>
                      </a:lnTo>
                      <a:lnTo>
                        <a:pt x="8227" y="10519"/>
                      </a:lnTo>
                      <a:lnTo>
                        <a:pt x="8199" y="10495"/>
                      </a:lnTo>
                      <a:lnTo>
                        <a:pt x="8212" y="10485"/>
                      </a:lnTo>
                      <a:lnTo>
                        <a:pt x="8226" y="10477"/>
                      </a:lnTo>
                      <a:lnTo>
                        <a:pt x="8239" y="10470"/>
                      </a:lnTo>
                      <a:lnTo>
                        <a:pt x="8250" y="10457"/>
                      </a:lnTo>
                      <a:lnTo>
                        <a:pt x="8245" y="10422"/>
                      </a:lnTo>
                      <a:lnTo>
                        <a:pt x="8231" y="10394"/>
                      </a:lnTo>
                      <a:lnTo>
                        <a:pt x="8183" y="10341"/>
                      </a:lnTo>
                      <a:cubicBezTo>
                        <a:pt x="8174" y="10339"/>
                        <a:pt x="8166" y="10337"/>
                        <a:pt x="8158" y="10336"/>
                      </a:cubicBezTo>
                      <a:lnTo>
                        <a:pt x="8136" y="10325"/>
                      </a:lnTo>
                      <a:cubicBezTo>
                        <a:pt x="8140" y="10326"/>
                        <a:pt x="8144" y="10327"/>
                        <a:pt x="8148" y="10328"/>
                      </a:cubicBezTo>
                      <a:lnTo>
                        <a:pt x="8162" y="10332"/>
                      </a:lnTo>
                      <a:lnTo>
                        <a:pt x="8188" y="10334"/>
                      </a:lnTo>
                      <a:lnTo>
                        <a:pt x="8199" y="10346"/>
                      </a:lnTo>
                      <a:lnTo>
                        <a:pt x="8210" y="10356"/>
                      </a:lnTo>
                      <a:lnTo>
                        <a:pt x="8217" y="10359"/>
                      </a:lnTo>
                      <a:lnTo>
                        <a:pt x="8225" y="10360"/>
                      </a:lnTo>
                      <a:lnTo>
                        <a:pt x="8230" y="10363"/>
                      </a:lnTo>
                      <a:lnTo>
                        <a:pt x="8234" y="10369"/>
                      </a:lnTo>
                      <a:lnTo>
                        <a:pt x="8225" y="10340"/>
                      </a:lnTo>
                      <a:lnTo>
                        <a:pt x="8214" y="10315"/>
                      </a:lnTo>
                      <a:lnTo>
                        <a:pt x="8209" y="10299"/>
                      </a:lnTo>
                      <a:lnTo>
                        <a:pt x="8207" y="10283"/>
                      </a:lnTo>
                      <a:lnTo>
                        <a:pt x="8216" y="10274"/>
                      </a:lnTo>
                      <a:lnTo>
                        <a:pt x="8227" y="10269"/>
                      </a:lnTo>
                      <a:lnTo>
                        <a:pt x="8209" y="10251"/>
                      </a:lnTo>
                      <a:lnTo>
                        <a:pt x="8195" y="10231"/>
                      </a:lnTo>
                      <a:lnTo>
                        <a:pt x="8181" y="10206"/>
                      </a:lnTo>
                      <a:lnTo>
                        <a:pt x="8165" y="10181"/>
                      </a:lnTo>
                      <a:lnTo>
                        <a:pt x="8155" y="10172"/>
                      </a:lnTo>
                      <a:lnTo>
                        <a:pt x="8109" y="10139"/>
                      </a:lnTo>
                      <a:lnTo>
                        <a:pt x="8100" y="10128"/>
                      </a:lnTo>
                      <a:lnTo>
                        <a:pt x="8095" y="10113"/>
                      </a:lnTo>
                      <a:lnTo>
                        <a:pt x="8090" y="10062"/>
                      </a:lnTo>
                      <a:lnTo>
                        <a:pt x="8087" y="10016"/>
                      </a:lnTo>
                      <a:lnTo>
                        <a:pt x="8086" y="9969"/>
                      </a:lnTo>
                      <a:lnTo>
                        <a:pt x="8083" y="9955"/>
                      </a:lnTo>
                      <a:lnTo>
                        <a:pt x="8076" y="9943"/>
                      </a:lnTo>
                      <a:lnTo>
                        <a:pt x="8066" y="9930"/>
                      </a:lnTo>
                      <a:lnTo>
                        <a:pt x="8048" y="9899"/>
                      </a:lnTo>
                      <a:lnTo>
                        <a:pt x="8036" y="9877"/>
                      </a:lnTo>
                      <a:lnTo>
                        <a:pt x="7986" y="9840"/>
                      </a:lnTo>
                      <a:lnTo>
                        <a:pt x="7957" y="9834"/>
                      </a:lnTo>
                      <a:lnTo>
                        <a:pt x="7932" y="9841"/>
                      </a:lnTo>
                      <a:lnTo>
                        <a:pt x="7927" y="9841"/>
                      </a:lnTo>
                      <a:lnTo>
                        <a:pt x="7862" y="9811"/>
                      </a:lnTo>
                      <a:lnTo>
                        <a:pt x="7851" y="9803"/>
                      </a:lnTo>
                      <a:lnTo>
                        <a:pt x="7844" y="9790"/>
                      </a:lnTo>
                      <a:lnTo>
                        <a:pt x="7853" y="9800"/>
                      </a:lnTo>
                      <a:lnTo>
                        <a:pt x="7878" y="9813"/>
                      </a:lnTo>
                      <a:lnTo>
                        <a:pt x="7892" y="9817"/>
                      </a:lnTo>
                      <a:lnTo>
                        <a:pt x="7904" y="9817"/>
                      </a:lnTo>
                      <a:lnTo>
                        <a:pt x="7917" y="9813"/>
                      </a:lnTo>
                      <a:lnTo>
                        <a:pt x="7946" y="9798"/>
                      </a:lnTo>
                      <a:lnTo>
                        <a:pt x="7973" y="9803"/>
                      </a:lnTo>
                      <a:lnTo>
                        <a:pt x="7987" y="9796"/>
                      </a:lnTo>
                      <a:lnTo>
                        <a:pt x="7993" y="9784"/>
                      </a:lnTo>
                      <a:lnTo>
                        <a:pt x="7968" y="9762"/>
                      </a:lnTo>
                      <a:lnTo>
                        <a:pt x="7943" y="9758"/>
                      </a:lnTo>
                      <a:lnTo>
                        <a:pt x="7929" y="9759"/>
                      </a:lnTo>
                      <a:lnTo>
                        <a:pt x="7915" y="9755"/>
                      </a:lnTo>
                      <a:lnTo>
                        <a:pt x="7927" y="9755"/>
                      </a:lnTo>
                      <a:lnTo>
                        <a:pt x="7941" y="9750"/>
                      </a:lnTo>
                      <a:lnTo>
                        <a:pt x="7950" y="9747"/>
                      </a:lnTo>
                      <a:lnTo>
                        <a:pt x="7986" y="9750"/>
                      </a:lnTo>
                      <a:lnTo>
                        <a:pt x="7998" y="9747"/>
                      </a:lnTo>
                      <a:lnTo>
                        <a:pt x="8011" y="9740"/>
                      </a:lnTo>
                      <a:lnTo>
                        <a:pt x="8026" y="9729"/>
                      </a:lnTo>
                      <a:lnTo>
                        <a:pt x="8039" y="9713"/>
                      </a:lnTo>
                      <a:lnTo>
                        <a:pt x="8066" y="9694"/>
                      </a:lnTo>
                      <a:lnTo>
                        <a:pt x="8098" y="9652"/>
                      </a:lnTo>
                      <a:lnTo>
                        <a:pt x="8104" y="9644"/>
                      </a:lnTo>
                      <a:lnTo>
                        <a:pt x="8108" y="9634"/>
                      </a:lnTo>
                      <a:lnTo>
                        <a:pt x="8114" y="9625"/>
                      </a:lnTo>
                      <a:lnTo>
                        <a:pt x="8128" y="9610"/>
                      </a:lnTo>
                      <a:lnTo>
                        <a:pt x="8143" y="9599"/>
                      </a:lnTo>
                      <a:lnTo>
                        <a:pt x="8152" y="9591"/>
                      </a:lnTo>
                      <a:lnTo>
                        <a:pt x="8154" y="9587"/>
                      </a:lnTo>
                      <a:lnTo>
                        <a:pt x="8149" y="9562"/>
                      </a:lnTo>
                      <a:lnTo>
                        <a:pt x="8140" y="9547"/>
                      </a:lnTo>
                      <a:lnTo>
                        <a:pt x="8128" y="9539"/>
                      </a:lnTo>
                      <a:lnTo>
                        <a:pt x="8106" y="9538"/>
                      </a:lnTo>
                      <a:lnTo>
                        <a:pt x="8034" y="9518"/>
                      </a:lnTo>
                      <a:lnTo>
                        <a:pt x="8023" y="9516"/>
                      </a:lnTo>
                      <a:lnTo>
                        <a:pt x="8011" y="9517"/>
                      </a:lnTo>
                      <a:cubicBezTo>
                        <a:pt x="8009" y="9516"/>
                        <a:pt x="8007" y="9515"/>
                        <a:pt x="8005" y="9515"/>
                      </a:cubicBezTo>
                      <a:lnTo>
                        <a:pt x="7983" y="9501"/>
                      </a:lnTo>
                      <a:lnTo>
                        <a:pt x="7970" y="9498"/>
                      </a:lnTo>
                      <a:lnTo>
                        <a:pt x="7941" y="9500"/>
                      </a:lnTo>
                      <a:lnTo>
                        <a:pt x="7909" y="9504"/>
                      </a:lnTo>
                      <a:lnTo>
                        <a:pt x="7894" y="9504"/>
                      </a:lnTo>
                      <a:lnTo>
                        <a:pt x="7877" y="9500"/>
                      </a:lnTo>
                      <a:lnTo>
                        <a:pt x="7888" y="9484"/>
                      </a:lnTo>
                      <a:lnTo>
                        <a:pt x="7917" y="9469"/>
                      </a:lnTo>
                      <a:lnTo>
                        <a:pt x="7921" y="9463"/>
                      </a:lnTo>
                      <a:lnTo>
                        <a:pt x="7917" y="9458"/>
                      </a:lnTo>
                      <a:lnTo>
                        <a:pt x="7903" y="9451"/>
                      </a:lnTo>
                      <a:lnTo>
                        <a:pt x="7907" y="9440"/>
                      </a:lnTo>
                      <a:lnTo>
                        <a:pt x="7914" y="9432"/>
                      </a:lnTo>
                      <a:lnTo>
                        <a:pt x="7944" y="9421"/>
                      </a:lnTo>
                      <a:lnTo>
                        <a:pt x="7996" y="9396"/>
                      </a:lnTo>
                      <a:lnTo>
                        <a:pt x="8023" y="9387"/>
                      </a:lnTo>
                      <a:lnTo>
                        <a:pt x="8034" y="9378"/>
                      </a:lnTo>
                      <a:lnTo>
                        <a:pt x="8039" y="9373"/>
                      </a:lnTo>
                      <a:lnTo>
                        <a:pt x="8041" y="9368"/>
                      </a:lnTo>
                      <a:lnTo>
                        <a:pt x="8045" y="9352"/>
                      </a:lnTo>
                      <a:lnTo>
                        <a:pt x="8055" y="9340"/>
                      </a:lnTo>
                      <a:lnTo>
                        <a:pt x="8057" y="9336"/>
                      </a:lnTo>
                      <a:lnTo>
                        <a:pt x="8057" y="9331"/>
                      </a:lnTo>
                      <a:lnTo>
                        <a:pt x="8034" y="9322"/>
                      </a:lnTo>
                      <a:lnTo>
                        <a:pt x="8010" y="9323"/>
                      </a:lnTo>
                      <a:lnTo>
                        <a:pt x="7986" y="9319"/>
                      </a:lnTo>
                      <a:lnTo>
                        <a:pt x="7961" y="9318"/>
                      </a:lnTo>
                      <a:lnTo>
                        <a:pt x="7922" y="9311"/>
                      </a:lnTo>
                      <a:lnTo>
                        <a:pt x="7891" y="9313"/>
                      </a:lnTo>
                      <a:lnTo>
                        <a:pt x="7887" y="9300"/>
                      </a:lnTo>
                      <a:lnTo>
                        <a:pt x="7883" y="9300"/>
                      </a:lnTo>
                      <a:lnTo>
                        <a:pt x="7864" y="9305"/>
                      </a:lnTo>
                      <a:lnTo>
                        <a:pt x="7859" y="9305"/>
                      </a:lnTo>
                      <a:lnTo>
                        <a:pt x="7856" y="9294"/>
                      </a:lnTo>
                      <a:lnTo>
                        <a:pt x="7852" y="9289"/>
                      </a:lnTo>
                      <a:lnTo>
                        <a:pt x="7839" y="9282"/>
                      </a:lnTo>
                      <a:lnTo>
                        <a:pt x="7833" y="9282"/>
                      </a:lnTo>
                      <a:close/>
                      <a:moveTo>
                        <a:pt x="167" y="9391"/>
                      </a:moveTo>
                      <a:lnTo>
                        <a:pt x="162" y="9424"/>
                      </a:lnTo>
                      <a:lnTo>
                        <a:pt x="159" y="9445"/>
                      </a:lnTo>
                      <a:lnTo>
                        <a:pt x="160" y="9432"/>
                      </a:lnTo>
                      <a:lnTo>
                        <a:pt x="164" y="9409"/>
                      </a:lnTo>
                      <a:lnTo>
                        <a:pt x="167" y="9391"/>
                      </a:lnTo>
                      <a:close/>
                      <a:moveTo>
                        <a:pt x="7391" y="9799"/>
                      </a:moveTo>
                      <a:lnTo>
                        <a:pt x="7395" y="9812"/>
                      </a:lnTo>
                      <a:lnTo>
                        <a:pt x="7376" y="9810"/>
                      </a:lnTo>
                      <a:lnTo>
                        <a:pt x="7367" y="9813"/>
                      </a:lnTo>
                      <a:lnTo>
                        <a:pt x="7362" y="9823"/>
                      </a:lnTo>
                      <a:lnTo>
                        <a:pt x="7363" y="9833"/>
                      </a:lnTo>
                      <a:lnTo>
                        <a:pt x="7362" y="9844"/>
                      </a:lnTo>
                      <a:lnTo>
                        <a:pt x="7360" y="9852"/>
                      </a:lnTo>
                      <a:lnTo>
                        <a:pt x="7345" y="9858"/>
                      </a:lnTo>
                      <a:lnTo>
                        <a:pt x="7334" y="9859"/>
                      </a:lnTo>
                      <a:lnTo>
                        <a:pt x="7346" y="9852"/>
                      </a:lnTo>
                      <a:lnTo>
                        <a:pt x="7342" y="9844"/>
                      </a:lnTo>
                      <a:lnTo>
                        <a:pt x="7349" y="9841"/>
                      </a:lnTo>
                      <a:lnTo>
                        <a:pt x="7355" y="9836"/>
                      </a:lnTo>
                      <a:lnTo>
                        <a:pt x="7356" y="9825"/>
                      </a:lnTo>
                      <a:lnTo>
                        <a:pt x="7352" y="9819"/>
                      </a:lnTo>
                      <a:lnTo>
                        <a:pt x="7353" y="9810"/>
                      </a:lnTo>
                      <a:lnTo>
                        <a:pt x="7349" y="9806"/>
                      </a:lnTo>
                      <a:lnTo>
                        <a:pt x="7338" y="9805"/>
                      </a:lnTo>
                      <a:lnTo>
                        <a:pt x="7336" y="9816"/>
                      </a:lnTo>
                      <a:lnTo>
                        <a:pt x="7331" y="9812"/>
                      </a:lnTo>
                      <a:lnTo>
                        <a:pt x="7311" y="9807"/>
                      </a:lnTo>
                      <a:lnTo>
                        <a:pt x="7306" y="9805"/>
                      </a:lnTo>
                      <a:lnTo>
                        <a:pt x="7288" y="9806"/>
                      </a:lnTo>
                      <a:lnTo>
                        <a:pt x="7272" y="9803"/>
                      </a:lnTo>
                      <a:lnTo>
                        <a:pt x="7266" y="9809"/>
                      </a:lnTo>
                      <a:lnTo>
                        <a:pt x="7260" y="9817"/>
                      </a:lnTo>
                      <a:lnTo>
                        <a:pt x="7250" y="9821"/>
                      </a:lnTo>
                      <a:lnTo>
                        <a:pt x="7245" y="9831"/>
                      </a:lnTo>
                      <a:lnTo>
                        <a:pt x="7245" y="9846"/>
                      </a:lnTo>
                      <a:lnTo>
                        <a:pt x="7231" y="9853"/>
                      </a:lnTo>
                      <a:lnTo>
                        <a:pt x="7223" y="9854"/>
                      </a:lnTo>
                      <a:lnTo>
                        <a:pt x="7220" y="9858"/>
                      </a:lnTo>
                      <a:lnTo>
                        <a:pt x="7206" y="9858"/>
                      </a:lnTo>
                      <a:lnTo>
                        <a:pt x="7196" y="9861"/>
                      </a:lnTo>
                      <a:lnTo>
                        <a:pt x="7188" y="9868"/>
                      </a:lnTo>
                      <a:lnTo>
                        <a:pt x="7220" y="9893"/>
                      </a:lnTo>
                      <a:lnTo>
                        <a:pt x="7259" y="9901"/>
                      </a:lnTo>
                      <a:lnTo>
                        <a:pt x="7249" y="9909"/>
                      </a:lnTo>
                      <a:lnTo>
                        <a:pt x="7241" y="9920"/>
                      </a:lnTo>
                      <a:lnTo>
                        <a:pt x="7232" y="9922"/>
                      </a:lnTo>
                      <a:lnTo>
                        <a:pt x="7216" y="9922"/>
                      </a:lnTo>
                      <a:lnTo>
                        <a:pt x="7209" y="9923"/>
                      </a:lnTo>
                      <a:lnTo>
                        <a:pt x="7197" y="9927"/>
                      </a:lnTo>
                      <a:lnTo>
                        <a:pt x="7185" y="9934"/>
                      </a:lnTo>
                      <a:lnTo>
                        <a:pt x="7190" y="9944"/>
                      </a:lnTo>
                      <a:lnTo>
                        <a:pt x="7189" y="9956"/>
                      </a:lnTo>
                      <a:lnTo>
                        <a:pt x="7182" y="9956"/>
                      </a:lnTo>
                      <a:lnTo>
                        <a:pt x="7166" y="9944"/>
                      </a:lnTo>
                      <a:lnTo>
                        <a:pt x="7137" y="9930"/>
                      </a:lnTo>
                      <a:lnTo>
                        <a:pt x="7132" y="9929"/>
                      </a:lnTo>
                      <a:lnTo>
                        <a:pt x="7122" y="9937"/>
                      </a:lnTo>
                      <a:lnTo>
                        <a:pt x="7115" y="9938"/>
                      </a:lnTo>
                      <a:lnTo>
                        <a:pt x="7101" y="9915"/>
                      </a:lnTo>
                      <a:lnTo>
                        <a:pt x="7072" y="9903"/>
                      </a:lnTo>
                      <a:lnTo>
                        <a:pt x="7054" y="9898"/>
                      </a:lnTo>
                      <a:lnTo>
                        <a:pt x="7039" y="9899"/>
                      </a:lnTo>
                      <a:cubicBezTo>
                        <a:pt x="7035" y="9898"/>
                        <a:pt x="7030" y="9896"/>
                        <a:pt x="7026" y="9895"/>
                      </a:cubicBezTo>
                      <a:lnTo>
                        <a:pt x="7020" y="9890"/>
                      </a:lnTo>
                      <a:lnTo>
                        <a:pt x="7011" y="9891"/>
                      </a:lnTo>
                      <a:lnTo>
                        <a:pt x="7005" y="9897"/>
                      </a:lnTo>
                      <a:cubicBezTo>
                        <a:pt x="7004" y="9901"/>
                        <a:pt x="7002" y="9905"/>
                        <a:pt x="7001" y="9908"/>
                      </a:cubicBezTo>
                      <a:lnTo>
                        <a:pt x="7017" y="9908"/>
                      </a:lnTo>
                      <a:lnTo>
                        <a:pt x="7018" y="9917"/>
                      </a:lnTo>
                      <a:lnTo>
                        <a:pt x="7015" y="9929"/>
                      </a:lnTo>
                      <a:lnTo>
                        <a:pt x="7025" y="9928"/>
                      </a:lnTo>
                      <a:lnTo>
                        <a:pt x="7023" y="9937"/>
                      </a:lnTo>
                      <a:lnTo>
                        <a:pt x="7020" y="9945"/>
                      </a:lnTo>
                      <a:lnTo>
                        <a:pt x="7011" y="9955"/>
                      </a:lnTo>
                      <a:lnTo>
                        <a:pt x="7005" y="9968"/>
                      </a:lnTo>
                      <a:lnTo>
                        <a:pt x="7027" y="9970"/>
                      </a:lnTo>
                      <a:lnTo>
                        <a:pt x="7045" y="9979"/>
                      </a:lnTo>
                      <a:lnTo>
                        <a:pt x="7041" y="9986"/>
                      </a:lnTo>
                      <a:lnTo>
                        <a:pt x="7041" y="9992"/>
                      </a:lnTo>
                      <a:lnTo>
                        <a:pt x="7020" y="9990"/>
                      </a:lnTo>
                      <a:lnTo>
                        <a:pt x="6998" y="9992"/>
                      </a:lnTo>
                      <a:lnTo>
                        <a:pt x="6995" y="9998"/>
                      </a:lnTo>
                      <a:lnTo>
                        <a:pt x="6993" y="10004"/>
                      </a:lnTo>
                      <a:lnTo>
                        <a:pt x="6998" y="10011"/>
                      </a:lnTo>
                      <a:lnTo>
                        <a:pt x="7012" y="10022"/>
                      </a:lnTo>
                      <a:lnTo>
                        <a:pt x="6993" y="10018"/>
                      </a:lnTo>
                      <a:lnTo>
                        <a:pt x="6977" y="10018"/>
                      </a:lnTo>
                      <a:lnTo>
                        <a:pt x="6970" y="10014"/>
                      </a:lnTo>
                      <a:lnTo>
                        <a:pt x="6962" y="10015"/>
                      </a:lnTo>
                      <a:lnTo>
                        <a:pt x="6962" y="10023"/>
                      </a:lnTo>
                      <a:lnTo>
                        <a:pt x="6966" y="10030"/>
                      </a:lnTo>
                      <a:lnTo>
                        <a:pt x="6960" y="10035"/>
                      </a:lnTo>
                      <a:cubicBezTo>
                        <a:pt x="6959" y="10037"/>
                        <a:pt x="6958" y="10039"/>
                        <a:pt x="6958" y="10041"/>
                      </a:cubicBezTo>
                      <a:lnTo>
                        <a:pt x="6968" y="10047"/>
                      </a:lnTo>
                      <a:lnTo>
                        <a:pt x="6980" y="10050"/>
                      </a:lnTo>
                      <a:lnTo>
                        <a:pt x="6992" y="10056"/>
                      </a:lnTo>
                      <a:lnTo>
                        <a:pt x="6979" y="10062"/>
                      </a:lnTo>
                      <a:lnTo>
                        <a:pt x="6984" y="10068"/>
                      </a:lnTo>
                      <a:lnTo>
                        <a:pt x="6990" y="10071"/>
                      </a:lnTo>
                      <a:lnTo>
                        <a:pt x="7000" y="10071"/>
                      </a:lnTo>
                      <a:cubicBezTo>
                        <a:pt x="7003" y="10072"/>
                        <a:pt x="7006" y="10073"/>
                        <a:pt x="7009" y="10074"/>
                      </a:cubicBezTo>
                      <a:lnTo>
                        <a:pt x="7011" y="10077"/>
                      </a:lnTo>
                      <a:lnTo>
                        <a:pt x="7010" y="10087"/>
                      </a:lnTo>
                      <a:lnTo>
                        <a:pt x="7012" y="10092"/>
                      </a:lnTo>
                      <a:lnTo>
                        <a:pt x="7016" y="10096"/>
                      </a:lnTo>
                      <a:lnTo>
                        <a:pt x="7021" y="10098"/>
                      </a:lnTo>
                      <a:lnTo>
                        <a:pt x="7062" y="10109"/>
                      </a:lnTo>
                      <a:lnTo>
                        <a:pt x="7074" y="10116"/>
                      </a:lnTo>
                      <a:lnTo>
                        <a:pt x="7085" y="10126"/>
                      </a:lnTo>
                      <a:lnTo>
                        <a:pt x="7075" y="10130"/>
                      </a:lnTo>
                      <a:lnTo>
                        <a:pt x="7071" y="10131"/>
                      </a:lnTo>
                      <a:cubicBezTo>
                        <a:pt x="7069" y="10130"/>
                        <a:pt x="7068" y="10130"/>
                        <a:pt x="7066" y="10130"/>
                      </a:cubicBezTo>
                      <a:lnTo>
                        <a:pt x="7055" y="10130"/>
                      </a:lnTo>
                      <a:lnTo>
                        <a:pt x="7043" y="10128"/>
                      </a:lnTo>
                      <a:lnTo>
                        <a:pt x="7034" y="10130"/>
                      </a:lnTo>
                      <a:lnTo>
                        <a:pt x="7007" y="10150"/>
                      </a:lnTo>
                      <a:lnTo>
                        <a:pt x="7011" y="10155"/>
                      </a:lnTo>
                      <a:lnTo>
                        <a:pt x="7012" y="10161"/>
                      </a:lnTo>
                      <a:lnTo>
                        <a:pt x="6999" y="10171"/>
                      </a:lnTo>
                      <a:lnTo>
                        <a:pt x="6991" y="10177"/>
                      </a:lnTo>
                      <a:lnTo>
                        <a:pt x="6957" y="10190"/>
                      </a:lnTo>
                      <a:lnTo>
                        <a:pt x="6931" y="10197"/>
                      </a:lnTo>
                      <a:lnTo>
                        <a:pt x="6950" y="10202"/>
                      </a:lnTo>
                      <a:lnTo>
                        <a:pt x="6969" y="10200"/>
                      </a:lnTo>
                      <a:lnTo>
                        <a:pt x="6974" y="10198"/>
                      </a:lnTo>
                      <a:lnTo>
                        <a:pt x="6978" y="10197"/>
                      </a:lnTo>
                      <a:lnTo>
                        <a:pt x="6989" y="10206"/>
                      </a:lnTo>
                      <a:lnTo>
                        <a:pt x="6996" y="10211"/>
                      </a:lnTo>
                      <a:lnTo>
                        <a:pt x="7024" y="10216"/>
                      </a:lnTo>
                      <a:lnTo>
                        <a:pt x="7036" y="10214"/>
                      </a:lnTo>
                      <a:lnTo>
                        <a:pt x="7053" y="10203"/>
                      </a:lnTo>
                      <a:lnTo>
                        <a:pt x="7059" y="10213"/>
                      </a:lnTo>
                      <a:lnTo>
                        <a:pt x="7074" y="10225"/>
                      </a:lnTo>
                      <a:lnTo>
                        <a:pt x="7037" y="10224"/>
                      </a:lnTo>
                      <a:lnTo>
                        <a:pt x="7002" y="10220"/>
                      </a:lnTo>
                      <a:lnTo>
                        <a:pt x="6970" y="10212"/>
                      </a:lnTo>
                      <a:lnTo>
                        <a:pt x="6964" y="10213"/>
                      </a:lnTo>
                      <a:lnTo>
                        <a:pt x="6944" y="10221"/>
                      </a:lnTo>
                      <a:lnTo>
                        <a:pt x="6933" y="10222"/>
                      </a:lnTo>
                      <a:lnTo>
                        <a:pt x="6923" y="10226"/>
                      </a:lnTo>
                      <a:lnTo>
                        <a:pt x="6928" y="10233"/>
                      </a:lnTo>
                      <a:lnTo>
                        <a:pt x="6925" y="10249"/>
                      </a:lnTo>
                      <a:lnTo>
                        <a:pt x="6930" y="10259"/>
                      </a:lnTo>
                      <a:lnTo>
                        <a:pt x="6910" y="10254"/>
                      </a:lnTo>
                      <a:lnTo>
                        <a:pt x="6904" y="10248"/>
                      </a:lnTo>
                      <a:lnTo>
                        <a:pt x="6897" y="10242"/>
                      </a:lnTo>
                      <a:lnTo>
                        <a:pt x="6889" y="10238"/>
                      </a:lnTo>
                      <a:lnTo>
                        <a:pt x="6879" y="10236"/>
                      </a:lnTo>
                      <a:lnTo>
                        <a:pt x="6857" y="10241"/>
                      </a:lnTo>
                      <a:lnTo>
                        <a:pt x="6852" y="10246"/>
                      </a:lnTo>
                      <a:lnTo>
                        <a:pt x="6850" y="10252"/>
                      </a:lnTo>
                      <a:lnTo>
                        <a:pt x="6866" y="10260"/>
                      </a:lnTo>
                      <a:lnTo>
                        <a:pt x="6902" y="10271"/>
                      </a:lnTo>
                      <a:lnTo>
                        <a:pt x="6907" y="10275"/>
                      </a:lnTo>
                      <a:lnTo>
                        <a:pt x="6900" y="10281"/>
                      </a:lnTo>
                      <a:lnTo>
                        <a:pt x="6887" y="10283"/>
                      </a:lnTo>
                      <a:lnTo>
                        <a:pt x="6873" y="10283"/>
                      </a:lnTo>
                      <a:lnTo>
                        <a:pt x="6860" y="10287"/>
                      </a:lnTo>
                      <a:lnTo>
                        <a:pt x="6836" y="10299"/>
                      </a:lnTo>
                      <a:lnTo>
                        <a:pt x="6837" y="10313"/>
                      </a:lnTo>
                      <a:lnTo>
                        <a:pt x="6850" y="10315"/>
                      </a:lnTo>
                      <a:lnTo>
                        <a:pt x="6851" y="10321"/>
                      </a:lnTo>
                      <a:lnTo>
                        <a:pt x="6867" y="10329"/>
                      </a:lnTo>
                      <a:lnTo>
                        <a:pt x="6931" y="10332"/>
                      </a:lnTo>
                      <a:lnTo>
                        <a:pt x="6910" y="10334"/>
                      </a:lnTo>
                      <a:lnTo>
                        <a:pt x="6901" y="10340"/>
                      </a:lnTo>
                      <a:lnTo>
                        <a:pt x="6894" y="10340"/>
                      </a:lnTo>
                      <a:lnTo>
                        <a:pt x="6884" y="10343"/>
                      </a:lnTo>
                      <a:lnTo>
                        <a:pt x="6862" y="10350"/>
                      </a:lnTo>
                      <a:lnTo>
                        <a:pt x="6853" y="10357"/>
                      </a:lnTo>
                      <a:lnTo>
                        <a:pt x="6867" y="10360"/>
                      </a:lnTo>
                      <a:lnTo>
                        <a:pt x="6882" y="10358"/>
                      </a:lnTo>
                      <a:lnTo>
                        <a:pt x="6924" y="10365"/>
                      </a:lnTo>
                      <a:lnTo>
                        <a:pt x="6930" y="10369"/>
                      </a:lnTo>
                      <a:lnTo>
                        <a:pt x="6926" y="10371"/>
                      </a:lnTo>
                      <a:lnTo>
                        <a:pt x="6903" y="10374"/>
                      </a:lnTo>
                      <a:lnTo>
                        <a:pt x="6881" y="10389"/>
                      </a:lnTo>
                      <a:lnTo>
                        <a:pt x="6892" y="10396"/>
                      </a:lnTo>
                      <a:lnTo>
                        <a:pt x="6920" y="10396"/>
                      </a:lnTo>
                      <a:lnTo>
                        <a:pt x="6930" y="10398"/>
                      </a:lnTo>
                      <a:lnTo>
                        <a:pt x="6937" y="10403"/>
                      </a:lnTo>
                      <a:lnTo>
                        <a:pt x="6945" y="10410"/>
                      </a:lnTo>
                      <a:cubicBezTo>
                        <a:pt x="6946" y="10410"/>
                        <a:pt x="6947" y="10410"/>
                        <a:pt x="6948" y="10410"/>
                      </a:cubicBezTo>
                      <a:lnTo>
                        <a:pt x="7012" y="10416"/>
                      </a:lnTo>
                      <a:lnTo>
                        <a:pt x="7025" y="10410"/>
                      </a:lnTo>
                      <a:lnTo>
                        <a:pt x="7044" y="10414"/>
                      </a:lnTo>
                      <a:lnTo>
                        <a:pt x="7061" y="10409"/>
                      </a:lnTo>
                      <a:lnTo>
                        <a:pt x="7070" y="10410"/>
                      </a:lnTo>
                      <a:lnTo>
                        <a:pt x="7078" y="10408"/>
                      </a:lnTo>
                      <a:lnTo>
                        <a:pt x="7082" y="10400"/>
                      </a:lnTo>
                      <a:lnTo>
                        <a:pt x="7084" y="10389"/>
                      </a:lnTo>
                      <a:lnTo>
                        <a:pt x="7082" y="10383"/>
                      </a:lnTo>
                      <a:lnTo>
                        <a:pt x="7078" y="10380"/>
                      </a:lnTo>
                      <a:lnTo>
                        <a:pt x="7093" y="10384"/>
                      </a:lnTo>
                      <a:cubicBezTo>
                        <a:pt x="7093" y="10384"/>
                        <a:pt x="7096" y="10388"/>
                        <a:pt x="7096" y="10388"/>
                      </a:cubicBezTo>
                      <a:lnTo>
                        <a:pt x="7099" y="10393"/>
                      </a:lnTo>
                      <a:lnTo>
                        <a:pt x="7107" y="10404"/>
                      </a:lnTo>
                      <a:lnTo>
                        <a:pt x="7119" y="10405"/>
                      </a:lnTo>
                      <a:lnTo>
                        <a:pt x="7134" y="10402"/>
                      </a:lnTo>
                      <a:lnTo>
                        <a:pt x="7147" y="10393"/>
                      </a:lnTo>
                      <a:lnTo>
                        <a:pt x="7152" y="10393"/>
                      </a:lnTo>
                      <a:lnTo>
                        <a:pt x="7175" y="10394"/>
                      </a:lnTo>
                      <a:lnTo>
                        <a:pt x="7181" y="10393"/>
                      </a:lnTo>
                      <a:lnTo>
                        <a:pt x="7187" y="10391"/>
                      </a:lnTo>
                      <a:lnTo>
                        <a:pt x="7192" y="10384"/>
                      </a:lnTo>
                      <a:lnTo>
                        <a:pt x="7198" y="10379"/>
                      </a:lnTo>
                      <a:lnTo>
                        <a:pt x="7211" y="10378"/>
                      </a:lnTo>
                      <a:lnTo>
                        <a:pt x="7240" y="10383"/>
                      </a:lnTo>
                      <a:lnTo>
                        <a:pt x="7256" y="10389"/>
                      </a:lnTo>
                      <a:lnTo>
                        <a:pt x="7267" y="10387"/>
                      </a:lnTo>
                      <a:lnTo>
                        <a:pt x="7277" y="10374"/>
                      </a:lnTo>
                      <a:lnTo>
                        <a:pt x="7279" y="10390"/>
                      </a:lnTo>
                      <a:lnTo>
                        <a:pt x="7282" y="10393"/>
                      </a:lnTo>
                      <a:lnTo>
                        <a:pt x="7286" y="10391"/>
                      </a:lnTo>
                      <a:lnTo>
                        <a:pt x="7297" y="10388"/>
                      </a:lnTo>
                      <a:lnTo>
                        <a:pt x="7308" y="10391"/>
                      </a:lnTo>
                      <a:lnTo>
                        <a:pt x="7325" y="10400"/>
                      </a:lnTo>
                      <a:lnTo>
                        <a:pt x="7340" y="10403"/>
                      </a:lnTo>
                      <a:lnTo>
                        <a:pt x="7357" y="10399"/>
                      </a:lnTo>
                      <a:lnTo>
                        <a:pt x="7344" y="10377"/>
                      </a:lnTo>
                      <a:lnTo>
                        <a:pt x="7353" y="10375"/>
                      </a:lnTo>
                      <a:lnTo>
                        <a:pt x="7362" y="10371"/>
                      </a:lnTo>
                      <a:lnTo>
                        <a:pt x="7385" y="10350"/>
                      </a:lnTo>
                      <a:lnTo>
                        <a:pt x="7393" y="10330"/>
                      </a:lnTo>
                      <a:lnTo>
                        <a:pt x="7401" y="10318"/>
                      </a:lnTo>
                      <a:lnTo>
                        <a:pt x="7408" y="10307"/>
                      </a:lnTo>
                      <a:lnTo>
                        <a:pt x="7419" y="10299"/>
                      </a:lnTo>
                      <a:lnTo>
                        <a:pt x="7427" y="10289"/>
                      </a:lnTo>
                      <a:lnTo>
                        <a:pt x="7433" y="10260"/>
                      </a:lnTo>
                      <a:lnTo>
                        <a:pt x="7433" y="10245"/>
                      </a:lnTo>
                      <a:lnTo>
                        <a:pt x="7432" y="10219"/>
                      </a:lnTo>
                      <a:lnTo>
                        <a:pt x="7434" y="10206"/>
                      </a:lnTo>
                      <a:lnTo>
                        <a:pt x="7438" y="10202"/>
                      </a:lnTo>
                      <a:lnTo>
                        <a:pt x="7440" y="10189"/>
                      </a:lnTo>
                      <a:lnTo>
                        <a:pt x="7442" y="10183"/>
                      </a:lnTo>
                      <a:lnTo>
                        <a:pt x="7445" y="10168"/>
                      </a:lnTo>
                      <a:lnTo>
                        <a:pt x="7442" y="10155"/>
                      </a:lnTo>
                      <a:lnTo>
                        <a:pt x="7442" y="10135"/>
                      </a:lnTo>
                      <a:lnTo>
                        <a:pt x="7442" y="10116"/>
                      </a:lnTo>
                      <a:lnTo>
                        <a:pt x="7438" y="10106"/>
                      </a:lnTo>
                      <a:lnTo>
                        <a:pt x="7438" y="10095"/>
                      </a:lnTo>
                      <a:lnTo>
                        <a:pt x="7441" y="10087"/>
                      </a:lnTo>
                      <a:lnTo>
                        <a:pt x="7447" y="10084"/>
                      </a:lnTo>
                      <a:lnTo>
                        <a:pt x="7456" y="10088"/>
                      </a:lnTo>
                      <a:lnTo>
                        <a:pt x="7465" y="10089"/>
                      </a:lnTo>
                      <a:lnTo>
                        <a:pt x="7465" y="10081"/>
                      </a:lnTo>
                      <a:lnTo>
                        <a:pt x="7462" y="10073"/>
                      </a:lnTo>
                      <a:lnTo>
                        <a:pt x="7472" y="10082"/>
                      </a:lnTo>
                      <a:lnTo>
                        <a:pt x="7484" y="10087"/>
                      </a:lnTo>
                      <a:lnTo>
                        <a:pt x="7496" y="10083"/>
                      </a:lnTo>
                      <a:lnTo>
                        <a:pt x="7507" y="10073"/>
                      </a:lnTo>
                      <a:lnTo>
                        <a:pt x="7512" y="10066"/>
                      </a:lnTo>
                      <a:lnTo>
                        <a:pt x="7517" y="10061"/>
                      </a:lnTo>
                      <a:lnTo>
                        <a:pt x="7532" y="10063"/>
                      </a:lnTo>
                      <a:lnTo>
                        <a:pt x="7546" y="10062"/>
                      </a:lnTo>
                      <a:lnTo>
                        <a:pt x="7557" y="10046"/>
                      </a:lnTo>
                      <a:lnTo>
                        <a:pt x="7547" y="10043"/>
                      </a:lnTo>
                      <a:lnTo>
                        <a:pt x="7546" y="10040"/>
                      </a:lnTo>
                      <a:lnTo>
                        <a:pt x="7551" y="10023"/>
                      </a:lnTo>
                      <a:lnTo>
                        <a:pt x="7552" y="10009"/>
                      </a:lnTo>
                      <a:lnTo>
                        <a:pt x="7558" y="10013"/>
                      </a:lnTo>
                      <a:lnTo>
                        <a:pt x="7562" y="10020"/>
                      </a:lnTo>
                      <a:lnTo>
                        <a:pt x="7565" y="10031"/>
                      </a:lnTo>
                      <a:lnTo>
                        <a:pt x="7569" y="10035"/>
                      </a:lnTo>
                      <a:lnTo>
                        <a:pt x="7574" y="10025"/>
                      </a:lnTo>
                      <a:lnTo>
                        <a:pt x="7574" y="10015"/>
                      </a:lnTo>
                      <a:lnTo>
                        <a:pt x="7573" y="10001"/>
                      </a:lnTo>
                      <a:lnTo>
                        <a:pt x="7569" y="9992"/>
                      </a:lnTo>
                      <a:lnTo>
                        <a:pt x="7549" y="9984"/>
                      </a:lnTo>
                      <a:lnTo>
                        <a:pt x="7542" y="9984"/>
                      </a:lnTo>
                      <a:lnTo>
                        <a:pt x="7531" y="9984"/>
                      </a:lnTo>
                      <a:cubicBezTo>
                        <a:pt x="7532" y="9982"/>
                        <a:pt x="7533" y="9979"/>
                        <a:pt x="7533" y="9977"/>
                      </a:cubicBezTo>
                      <a:lnTo>
                        <a:pt x="7549" y="9974"/>
                      </a:lnTo>
                      <a:lnTo>
                        <a:pt x="7558" y="9969"/>
                      </a:lnTo>
                      <a:lnTo>
                        <a:pt x="7560" y="9959"/>
                      </a:lnTo>
                      <a:lnTo>
                        <a:pt x="7546" y="9935"/>
                      </a:lnTo>
                      <a:lnTo>
                        <a:pt x="7538" y="9910"/>
                      </a:lnTo>
                      <a:lnTo>
                        <a:pt x="7538" y="9887"/>
                      </a:lnTo>
                      <a:lnTo>
                        <a:pt x="7531" y="9870"/>
                      </a:lnTo>
                      <a:cubicBezTo>
                        <a:pt x="7526" y="9869"/>
                        <a:pt x="7522" y="9868"/>
                        <a:pt x="7518" y="9867"/>
                      </a:cubicBezTo>
                      <a:lnTo>
                        <a:pt x="7503" y="9857"/>
                      </a:lnTo>
                      <a:cubicBezTo>
                        <a:pt x="7499" y="9856"/>
                        <a:pt x="7494" y="9855"/>
                        <a:pt x="7490" y="9854"/>
                      </a:cubicBezTo>
                      <a:lnTo>
                        <a:pt x="7461" y="9854"/>
                      </a:lnTo>
                      <a:lnTo>
                        <a:pt x="7445" y="9852"/>
                      </a:lnTo>
                      <a:lnTo>
                        <a:pt x="7438" y="9848"/>
                      </a:lnTo>
                      <a:lnTo>
                        <a:pt x="7431" y="9847"/>
                      </a:lnTo>
                      <a:lnTo>
                        <a:pt x="7415" y="9862"/>
                      </a:lnTo>
                      <a:lnTo>
                        <a:pt x="7406" y="9866"/>
                      </a:lnTo>
                      <a:lnTo>
                        <a:pt x="7396" y="9861"/>
                      </a:lnTo>
                      <a:lnTo>
                        <a:pt x="7394" y="9854"/>
                      </a:lnTo>
                      <a:lnTo>
                        <a:pt x="7402" y="9847"/>
                      </a:lnTo>
                      <a:lnTo>
                        <a:pt x="7417" y="9844"/>
                      </a:lnTo>
                      <a:lnTo>
                        <a:pt x="7433" y="9836"/>
                      </a:lnTo>
                      <a:lnTo>
                        <a:pt x="7422" y="9827"/>
                      </a:lnTo>
                      <a:lnTo>
                        <a:pt x="7413" y="9817"/>
                      </a:lnTo>
                      <a:lnTo>
                        <a:pt x="7404" y="9805"/>
                      </a:lnTo>
                      <a:lnTo>
                        <a:pt x="7397" y="9800"/>
                      </a:lnTo>
                      <a:lnTo>
                        <a:pt x="7391" y="9799"/>
                      </a:lnTo>
                      <a:close/>
                      <a:moveTo>
                        <a:pt x="1400" y="16957"/>
                      </a:moveTo>
                      <a:lnTo>
                        <a:pt x="1403" y="16963"/>
                      </a:lnTo>
                      <a:lnTo>
                        <a:pt x="1400" y="16957"/>
                      </a:lnTo>
                      <a:close/>
                      <a:moveTo>
                        <a:pt x="16387" y="18500"/>
                      </a:moveTo>
                      <a:lnTo>
                        <a:pt x="16378" y="18504"/>
                      </a:lnTo>
                      <a:lnTo>
                        <a:pt x="16350" y="18540"/>
                      </a:lnTo>
                      <a:lnTo>
                        <a:pt x="16333" y="18559"/>
                      </a:lnTo>
                      <a:lnTo>
                        <a:pt x="16328" y="18564"/>
                      </a:lnTo>
                      <a:lnTo>
                        <a:pt x="16313" y="18569"/>
                      </a:lnTo>
                      <a:lnTo>
                        <a:pt x="16310" y="18573"/>
                      </a:lnTo>
                      <a:lnTo>
                        <a:pt x="16321" y="18583"/>
                      </a:lnTo>
                      <a:lnTo>
                        <a:pt x="16326" y="18591"/>
                      </a:lnTo>
                      <a:lnTo>
                        <a:pt x="16330" y="18601"/>
                      </a:lnTo>
                      <a:lnTo>
                        <a:pt x="16329" y="18611"/>
                      </a:lnTo>
                      <a:lnTo>
                        <a:pt x="16309" y="18653"/>
                      </a:lnTo>
                      <a:lnTo>
                        <a:pt x="16281" y="18680"/>
                      </a:lnTo>
                      <a:lnTo>
                        <a:pt x="16262" y="18693"/>
                      </a:lnTo>
                      <a:lnTo>
                        <a:pt x="16246" y="18707"/>
                      </a:lnTo>
                      <a:lnTo>
                        <a:pt x="16235" y="18721"/>
                      </a:lnTo>
                      <a:lnTo>
                        <a:pt x="16221" y="18735"/>
                      </a:lnTo>
                      <a:lnTo>
                        <a:pt x="16211" y="18738"/>
                      </a:lnTo>
                      <a:lnTo>
                        <a:pt x="16194" y="18736"/>
                      </a:lnTo>
                      <a:lnTo>
                        <a:pt x="16187" y="18737"/>
                      </a:lnTo>
                      <a:lnTo>
                        <a:pt x="16178" y="18742"/>
                      </a:lnTo>
                      <a:lnTo>
                        <a:pt x="16171" y="18750"/>
                      </a:lnTo>
                      <a:lnTo>
                        <a:pt x="16164" y="18760"/>
                      </a:lnTo>
                      <a:lnTo>
                        <a:pt x="16162" y="18769"/>
                      </a:lnTo>
                      <a:lnTo>
                        <a:pt x="16164" y="18773"/>
                      </a:lnTo>
                      <a:lnTo>
                        <a:pt x="16179" y="18777"/>
                      </a:lnTo>
                      <a:lnTo>
                        <a:pt x="16176" y="18779"/>
                      </a:lnTo>
                      <a:lnTo>
                        <a:pt x="16173" y="18783"/>
                      </a:lnTo>
                      <a:lnTo>
                        <a:pt x="16172" y="18790"/>
                      </a:lnTo>
                      <a:lnTo>
                        <a:pt x="16142" y="18832"/>
                      </a:lnTo>
                      <a:lnTo>
                        <a:pt x="16147" y="18847"/>
                      </a:lnTo>
                      <a:lnTo>
                        <a:pt x="16171" y="18849"/>
                      </a:lnTo>
                      <a:lnTo>
                        <a:pt x="16156" y="18853"/>
                      </a:lnTo>
                      <a:lnTo>
                        <a:pt x="16141" y="18859"/>
                      </a:lnTo>
                      <a:lnTo>
                        <a:pt x="16131" y="18866"/>
                      </a:lnTo>
                      <a:lnTo>
                        <a:pt x="16124" y="18876"/>
                      </a:lnTo>
                      <a:lnTo>
                        <a:pt x="16111" y="18893"/>
                      </a:lnTo>
                      <a:lnTo>
                        <a:pt x="16099" y="18910"/>
                      </a:lnTo>
                      <a:lnTo>
                        <a:pt x="16092" y="18915"/>
                      </a:lnTo>
                      <a:lnTo>
                        <a:pt x="16083" y="18917"/>
                      </a:lnTo>
                      <a:lnTo>
                        <a:pt x="16086" y="18909"/>
                      </a:lnTo>
                      <a:lnTo>
                        <a:pt x="16092" y="18902"/>
                      </a:lnTo>
                      <a:lnTo>
                        <a:pt x="16095" y="18895"/>
                      </a:lnTo>
                      <a:lnTo>
                        <a:pt x="16094" y="18890"/>
                      </a:lnTo>
                      <a:lnTo>
                        <a:pt x="16090" y="18886"/>
                      </a:lnTo>
                      <a:lnTo>
                        <a:pt x="16087" y="18887"/>
                      </a:lnTo>
                      <a:lnTo>
                        <a:pt x="16072" y="18899"/>
                      </a:lnTo>
                      <a:lnTo>
                        <a:pt x="16067" y="18907"/>
                      </a:lnTo>
                      <a:lnTo>
                        <a:pt x="16060" y="18921"/>
                      </a:lnTo>
                      <a:lnTo>
                        <a:pt x="16047" y="18936"/>
                      </a:lnTo>
                      <a:lnTo>
                        <a:pt x="16029" y="18954"/>
                      </a:lnTo>
                      <a:lnTo>
                        <a:pt x="16029" y="18958"/>
                      </a:lnTo>
                      <a:lnTo>
                        <a:pt x="16031" y="18962"/>
                      </a:lnTo>
                      <a:lnTo>
                        <a:pt x="16035" y="18966"/>
                      </a:lnTo>
                      <a:cubicBezTo>
                        <a:pt x="16035" y="18968"/>
                        <a:pt x="16035" y="18970"/>
                        <a:pt x="16035" y="18972"/>
                      </a:cubicBezTo>
                      <a:lnTo>
                        <a:pt x="16029" y="18981"/>
                      </a:lnTo>
                      <a:lnTo>
                        <a:pt x="16023" y="18985"/>
                      </a:lnTo>
                      <a:lnTo>
                        <a:pt x="16017" y="18987"/>
                      </a:lnTo>
                      <a:lnTo>
                        <a:pt x="16018" y="18985"/>
                      </a:lnTo>
                      <a:lnTo>
                        <a:pt x="16013" y="18969"/>
                      </a:lnTo>
                      <a:lnTo>
                        <a:pt x="16004" y="18970"/>
                      </a:lnTo>
                      <a:lnTo>
                        <a:pt x="15995" y="18975"/>
                      </a:lnTo>
                      <a:lnTo>
                        <a:pt x="15961" y="19003"/>
                      </a:lnTo>
                      <a:lnTo>
                        <a:pt x="15927" y="19029"/>
                      </a:lnTo>
                      <a:lnTo>
                        <a:pt x="15913" y="19044"/>
                      </a:lnTo>
                      <a:lnTo>
                        <a:pt x="15904" y="19057"/>
                      </a:lnTo>
                      <a:lnTo>
                        <a:pt x="15902" y="19063"/>
                      </a:lnTo>
                      <a:lnTo>
                        <a:pt x="15905" y="19067"/>
                      </a:lnTo>
                      <a:lnTo>
                        <a:pt x="15920" y="19068"/>
                      </a:lnTo>
                      <a:lnTo>
                        <a:pt x="15914" y="19074"/>
                      </a:lnTo>
                      <a:lnTo>
                        <a:pt x="15906" y="19076"/>
                      </a:lnTo>
                      <a:lnTo>
                        <a:pt x="15900" y="19078"/>
                      </a:lnTo>
                      <a:lnTo>
                        <a:pt x="15881" y="19070"/>
                      </a:lnTo>
                      <a:lnTo>
                        <a:pt x="15875" y="19071"/>
                      </a:lnTo>
                      <a:lnTo>
                        <a:pt x="15850" y="19085"/>
                      </a:lnTo>
                      <a:lnTo>
                        <a:pt x="15831" y="19094"/>
                      </a:lnTo>
                      <a:lnTo>
                        <a:pt x="15800" y="19107"/>
                      </a:lnTo>
                      <a:lnTo>
                        <a:pt x="15795" y="19112"/>
                      </a:lnTo>
                      <a:lnTo>
                        <a:pt x="15791" y="19117"/>
                      </a:lnTo>
                      <a:lnTo>
                        <a:pt x="15788" y="19125"/>
                      </a:lnTo>
                      <a:lnTo>
                        <a:pt x="15784" y="19131"/>
                      </a:lnTo>
                      <a:lnTo>
                        <a:pt x="15774" y="19133"/>
                      </a:lnTo>
                      <a:lnTo>
                        <a:pt x="15765" y="19137"/>
                      </a:lnTo>
                      <a:lnTo>
                        <a:pt x="15741" y="19151"/>
                      </a:lnTo>
                      <a:lnTo>
                        <a:pt x="15735" y="19151"/>
                      </a:lnTo>
                      <a:lnTo>
                        <a:pt x="15730" y="19148"/>
                      </a:lnTo>
                      <a:lnTo>
                        <a:pt x="15722" y="19150"/>
                      </a:lnTo>
                      <a:lnTo>
                        <a:pt x="15713" y="19156"/>
                      </a:lnTo>
                      <a:lnTo>
                        <a:pt x="15693" y="19174"/>
                      </a:lnTo>
                      <a:lnTo>
                        <a:pt x="15678" y="19186"/>
                      </a:lnTo>
                      <a:lnTo>
                        <a:pt x="15670" y="19191"/>
                      </a:lnTo>
                      <a:lnTo>
                        <a:pt x="15611" y="19215"/>
                      </a:lnTo>
                      <a:lnTo>
                        <a:pt x="15598" y="19221"/>
                      </a:lnTo>
                      <a:lnTo>
                        <a:pt x="15593" y="19226"/>
                      </a:lnTo>
                      <a:lnTo>
                        <a:pt x="15590" y="19231"/>
                      </a:lnTo>
                      <a:lnTo>
                        <a:pt x="15588" y="19244"/>
                      </a:lnTo>
                      <a:lnTo>
                        <a:pt x="15590" y="19263"/>
                      </a:lnTo>
                      <a:lnTo>
                        <a:pt x="15587" y="19271"/>
                      </a:lnTo>
                      <a:lnTo>
                        <a:pt x="15511" y="19364"/>
                      </a:lnTo>
                      <a:lnTo>
                        <a:pt x="15504" y="19383"/>
                      </a:lnTo>
                      <a:lnTo>
                        <a:pt x="15512" y="19390"/>
                      </a:lnTo>
                      <a:lnTo>
                        <a:pt x="15514" y="19401"/>
                      </a:lnTo>
                      <a:lnTo>
                        <a:pt x="15512" y="19413"/>
                      </a:lnTo>
                      <a:lnTo>
                        <a:pt x="15515" y="19444"/>
                      </a:lnTo>
                      <a:lnTo>
                        <a:pt x="15525" y="19460"/>
                      </a:lnTo>
                      <a:lnTo>
                        <a:pt x="15535" y="19467"/>
                      </a:lnTo>
                      <a:lnTo>
                        <a:pt x="15544" y="19475"/>
                      </a:lnTo>
                      <a:lnTo>
                        <a:pt x="15545" y="19486"/>
                      </a:lnTo>
                      <a:lnTo>
                        <a:pt x="15542" y="19503"/>
                      </a:lnTo>
                      <a:lnTo>
                        <a:pt x="15542" y="19506"/>
                      </a:lnTo>
                      <a:lnTo>
                        <a:pt x="15565" y="19519"/>
                      </a:lnTo>
                      <a:lnTo>
                        <a:pt x="15574" y="19527"/>
                      </a:lnTo>
                      <a:lnTo>
                        <a:pt x="15574" y="19538"/>
                      </a:lnTo>
                      <a:lnTo>
                        <a:pt x="15569" y="19551"/>
                      </a:lnTo>
                      <a:lnTo>
                        <a:pt x="15563" y="19575"/>
                      </a:lnTo>
                      <a:lnTo>
                        <a:pt x="15559" y="19587"/>
                      </a:lnTo>
                      <a:lnTo>
                        <a:pt x="15552" y="19598"/>
                      </a:lnTo>
                      <a:lnTo>
                        <a:pt x="15533" y="19627"/>
                      </a:lnTo>
                      <a:lnTo>
                        <a:pt x="15511" y="19650"/>
                      </a:lnTo>
                      <a:lnTo>
                        <a:pt x="15501" y="19662"/>
                      </a:lnTo>
                      <a:lnTo>
                        <a:pt x="15475" y="19690"/>
                      </a:lnTo>
                      <a:lnTo>
                        <a:pt x="15464" y="19713"/>
                      </a:lnTo>
                      <a:lnTo>
                        <a:pt x="15454" y="19725"/>
                      </a:lnTo>
                      <a:lnTo>
                        <a:pt x="15438" y="19738"/>
                      </a:lnTo>
                      <a:lnTo>
                        <a:pt x="15418" y="19748"/>
                      </a:lnTo>
                      <a:lnTo>
                        <a:pt x="15404" y="19758"/>
                      </a:lnTo>
                      <a:lnTo>
                        <a:pt x="15390" y="19788"/>
                      </a:lnTo>
                      <a:lnTo>
                        <a:pt x="15385" y="19794"/>
                      </a:lnTo>
                      <a:lnTo>
                        <a:pt x="15378" y="19800"/>
                      </a:lnTo>
                      <a:lnTo>
                        <a:pt x="15374" y="19806"/>
                      </a:lnTo>
                      <a:lnTo>
                        <a:pt x="15372" y="19812"/>
                      </a:lnTo>
                      <a:lnTo>
                        <a:pt x="15364" y="19822"/>
                      </a:lnTo>
                      <a:lnTo>
                        <a:pt x="15358" y="19834"/>
                      </a:lnTo>
                      <a:lnTo>
                        <a:pt x="15355" y="19855"/>
                      </a:lnTo>
                      <a:lnTo>
                        <a:pt x="15356" y="19864"/>
                      </a:lnTo>
                      <a:lnTo>
                        <a:pt x="15363" y="19887"/>
                      </a:lnTo>
                      <a:lnTo>
                        <a:pt x="15367" y="19895"/>
                      </a:lnTo>
                      <a:lnTo>
                        <a:pt x="15373" y="19901"/>
                      </a:lnTo>
                      <a:lnTo>
                        <a:pt x="15399" y="19908"/>
                      </a:lnTo>
                      <a:lnTo>
                        <a:pt x="15405" y="19915"/>
                      </a:lnTo>
                      <a:lnTo>
                        <a:pt x="15407" y="19924"/>
                      </a:lnTo>
                      <a:lnTo>
                        <a:pt x="15415" y="19931"/>
                      </a:lnTo>
                      <a:lnTo>
                        <a:pt x="15419" y="19939"/>
                      </a:lnTo>
                      <a:lnTo>
                        <a:pt x="15408" y="19951"/>
                      </a:lnTo>
                      <a:lnTo>
                        <a:pt x="15405" y="19962"/>
                      </a:lnTo>
                      <a:lnTo>
                        <a:pt x="15404" y="19981"/>
                      </a:lnTo>
                      <a:lnTo>
                        <a:pt x="15401" y="19993"/>
                      </a:lnTo>
                      <a:lnTo>
                        <a:pt x="15402" y="20009"/>
                      </a:lnTo>
                      <a:lnTo>
                        <a:pt x="15404" y="20013"/>
                      </a:lnTo>
                      <a:lnTo>
                        <a:pt x="15428" y="20019"/>
                      </a:lnTo>
                      <a:lnTo>
                        <a:pt x="15437" y="20024"/>
                      </a:lnTo>
                      <a:lnTo>
                        <a:pt x="15440" y="20035"/>
                      </a:lnTo>
                      <a:lnTo>
                        <a:pt x="15447" y="20039"/>
                      </a:lnTo>
                      <a:lnTo>
                        <a:pt x="15449" y="20044"/>
                      </a:lnTo>
                      <a:lnTo>
                        <a:pt x="15453" y="20048"/>
                      </a:lnTo>
                      <a:lnTo>
                        <a:pt x="15459" y="20048"/>
                      </a:lnTo>
                      <a:lnTo>
                        <a:pt x="15487" y="20045"/>
                      </a:lnTo>
                      <a:lnTo>
                        <a:pt x="15500" y="20050"/>
                      </a:lnTo>
                      <a:lnTo>
                        <a:pt x="15509" y="20049"/>
                      </a:lnTo>
                      <a:lnTo>
                        <a:pt x="15520" y="20046"/>
                      </a:lnTo>
                      <a:lnTo>
                        <a:pt x="15555" y="20036"/>
                      </a:lnTo>
                      <a:lnTo>
                        <a:pt x="15573" y="20032"/>
                      </a:lnTo>
                      <a:lnTo>
                        <a:pt x="15618" y="20032"/>
                      </a:lnTo>
                      <a:lnTo>
                        <a:pt x="15632" y="20028"/>
                      </a:lnTo>
                      <a:lnTo>
                        <a:pt x="15680" y="20010"/>
                      </a:lnTo>
                      <a:lnTo>
                        <a:pt x="15696" y="20001"/>
                      </a:lnTo>
                      <a:lnTo>
                        <a:pt x="15712" y="19990"/>
                      </a:lnTo>
                      <a:lnTo>
                        <a:pt x="15749" y="19966"/>
                      </a:lnTo>
                      <a:lnTo>
                        <a:pt x="15788" y="19942"/>
                      </a:lnTo>
                      <a:lnTo>
                        <a:pt x="15825" y="19922"/>
                      </a:lnTo>
                      <a:cubicBezTo>
                        <a:pt x="15838" y="19917"/>
                        <a:pt x="15850" y="19913"/>
                        <a:pt x="15862" y="19908"/>
                      </a:cubicBezTo>
                      <a:lnTo>
                        <a:pt x="15879" y="19899"/>
                      </a:lnTo>
                      <a:lnTo>
                        <a:pt x="15913" y="19877"/>
                      </a:lnTo>
                      <a:lnTo>
                        <a:pt x="15929" y="19865"/>
                      </a:lnTo>
                      <a:lnTo>
                        <a:pt x="15954" y="19839"/>
                      </a:lnTo>
                      <a:lnTo>
                        <a:pt x="15973" y="19814"/>
                      </a:lnTo>
                      <a:lnTo>
                        <a:pt x="15980" y="19802"/>
                      </a:lnTo>
                      <a:lnTo>
                        <a:pt x="15985" y="19789"/>
                      </a:lnTo>
                      <a:lnTo>
                        <a:pt x="15993" y="19777"/>
                      </a:lnTo>
                      <a:lnTo>
                        <a:pt x="16002" y="19766"/>
                      </a:lnTo>
                      <a:lnTo>
                        <a:pt x="16026" y="19736"/>
                      </a:lnTo>
                      <a:lnTo>
                        <a:pt x="16033" y="19724"/>
                      </a:lnTo>
                      <a:lnTo>
                        <a:pt x="16036" y="19711"/>
                      </a:lnTo>
                      <a:lnTo>
                        <a:pt x="16063" y="19667"/>
                      </a:lnTo>
                      <a:lnTo>
                        <a:pt x="16076" y="19642"/>
                      </a:lnTo>
                      <a:lnTo>
                        <a:pt x="16088" y="19616"/>
                      </a:lnTo>
                      <a:lnTo>
                        <a:pt x="16099" y="19588"/>
                      </a:lnTo>
                      <a:lnTo>
                        <a:pt x="16104" y="19580"/>
                      </a:lnTo>
                      <a:lnTo>
                        <a:pt x="16147" y="19514"/>
                      </a:lnTo>
                      <a:lnTo>
                        <a:pt x="16181" y="19458"/>
                      </a:lnTo>
                      <a:lnTo>
                        <a:pt x="16203" y="19409"/>
                      </a:lnTo>
                      <a:lnTo>
                        <a:pt x="16230" y="19360"/>
                      </a:lnTo>
                      <a:lnTo>
                        <a:pt x="16249" y="19329"/>
                      </a:lnTo>
                      <a:lnTo>
                        <a:pt x="16265" y="19300"/>
                      </a:lnTo>
                      <a:lnTo>
                        <a:pt x="16288" y="19252"/>
                      </a:lnTo>
                      <a:lnTo>
                        <a:pt x="16314" y="19204"/>
                      </a:lnTo>
                      <a:lnTo>
                        <a:pt x="16339" y="19164"/>
                      </a:lnTo>
                      <a:lnTo>
                        <a:pt x="16356" y="19133"/>
                      </a:lnTo>
                      <a:lnTo>
                        <a:pt x="16368" y="19109"/>
                      </a:lnTo>
                      <a:lnTo>
                        <a:pt x="16390" y="19059"/>
                      </a:lnTo>
                      <a:lnTo>
                        <a:pt x="16394" y="19037"/>
                      </a:lnTo>
                      <a:lnTo>
                        <a:pt x="16388" y="19010"/>
                      </a:lnTo>
                      <a:lnTo>
                        <a:pt x="16390" y="18999"/>
                      </a:lnTo>
                      <a:lnTo>
                        <a:pt x="16406" y="18973"/>
                      </a:lnTo>
                      <a:lnTo>
                        <a:pt x="16416" y="18959"/>
                      </a:lnTo>
                      <a:lnTo>
                        <a:pt x="16423" y="18952"/>
                      </a:lnTo>
                      <a:lnTo>
                        <a:pt x="16439" y="18941"/>
                      </a:lnTo>
                      <a:lnTo>
                        <a:pt x="16443" y="18936"/>
                      </a:lnTo>
                      <a:lnTo>
                        <a:pt x="16439" y="18932"/>
                      </a:lnTo>
                      <a:lnTo>
                        <a:pt x="16439" y="18927"/>
                      </a:lnTo>
                      <a:lnTo>
                        <a:pt x="16452" y="18912"/>
                      </a:lnTo>
                      <a:lnTo>
                        <a:pt x="16457" y="18899"/>
                      </a:lnTo>
                      <a:lnTo>
                        <a:pt x="16457" y="18877"/>
                      </a:lnTo>
                      <a:lnTo>
                        <a:pt x="16451" y="18871"/>
                      </a:lnTo>
                      <a:lnTo>
                        <a:pt x="16444" y="18870"/>
                      </a:lnTo>
                      <a:lnTo>
                        <a:pt x="16440" y="18868"/>
                      </a:lnTo>
                      <a:lnTo>
                        <a:pt x="16440" y="18854"/>
                      </a:lnTo>
                      <a:lnTo>
                        <a:pt x="16439" y="18843"/>
                      </a:lnTo>
                      <a:lnTo>
                        <a:pt x="16435" y="18834"/>
                      </a:lnTo>
                      <a:lnTo>
                        <a:pt x="16433" y="18822"/>
                      </a:lnTo>
                      <a:lnTo>
                        <a:pt x="16435" y="18817"/>
                      </a:lnTo>
                      <a:lnTo>
                        <a:pt x="16449" y="18804"/>
                      </a:lnTo>
                      <a:lnTo>
                        <a:pt x="16466" y="18796"/>
                      </a:lnTo>
                      <a:lnTo>
                        <a:pt x="16472" y="18795"/>
                      </a:lnTo>
                      <a:lnTo>
                        <a:pt x="16476" y="18804"/>
                      </a:lnTo>
                      <a:lnTo>
                        <a:pt x="16489" y="18820"/>
                      </a:lnTo>
                      <a:lnTo>
                        <a:pt x="16501" y="18824"/>
                      </a:lnTo>
                      <a:lnTo>
                        <a:pt x="16514" y="18823"/>
                      </a:lnTo>
                      <a:lnTo>
                        <a:pt x="16518" y="18822"/>
                      </a:lnTo>
                      <a:lnTo>
                        <a:pt x="16527" y="18812"/>
                      </a:lnTo>
                      <a:lnTo>
                        <a:pt x="16531" y="18806"/>
                      </a:lnTo>
                      <a:lnTo>
                        <a:pt x="16551" y="18775"/>
                      </a:lnTo>
                      <a:lnTo>
                        <a:pt x="16564" y="18746"/>
                      </a:lnTo>
                      <a:lnTo>
                        <a:pt x="16559" y="18726"/>
                      </a:lnTo>
                      <a:cubicBezTo>
                        <a:pt x="16559" y="18726"/>
                        <a:pt x="16540" y="18713"/>
                        <a:pt x="16540" y="18713"/>
                      </a:cubicBezTo>
                      <a:lnTo>
                        <a:pt x="16529" y="18699"/>
                      </a:lnTo>
                      <a:lnTo>
                        <a:pt x="16525" y="18680"/>
                      </a:lnTo>
                      <a:lnTo>
                        <a:pt x="16523" y="18635"/>
                      </a:lnTo>
                      <a:lnTo>
                        <a:pt x="16509" y="18595"/>
                      </a:lnTo>
                      <a:lnTo>
                        <a:pt x="16494" y="18572"/>
                      </a:lnTo>
                      <a:lnTo>
                        <a:pt x="16490" y="18554"/>
                      </a:lnTo>
                      <a:lnTo>
                        <a:pt x="16480" y="18549"/>
                      </a:lnTo>
                      <a:lnTo>
                        <a:pt x="16470" y="18544"/>
                      </a:lnTo>
                      <a:lnTo>
                        <a:pt x="16444" y="18531"/>
                      </a:lnTo>
                      <a:lnTo>
                        <a:pt x="16436" y="18524"/>
                      </a:lnTo>
                      <a:lnTo>
                        <a:pt x="16429" y="18517"/>
                      </a:lnTo>
                      <a:lnTo>
                        <a:pt x="16420" y="18512"/>
                      </a:lnTo>
                      <a:lnTo>
                        <a:pt x="16402" y="18509"/>
                      </a:lnTo>
                      <a:lnTo>
                        <a:pt x="16397" y="18507"/>
                      </a:lnTo>
                      <a:lnTo>
                        <a:pt x="16394" y="18501"/>
                      </a:lnTo>
                      <a:lnTo>
                        <a:pt x="16387" y="18500"/>
                      </a:lnTo>
                      <a:close/>
                    </a:path>
                  </a:pathLst>
                </a:custGeom>
                <a:solidFill>
                  <a:schemeClr val="tx1">
                    <a:alpha val="12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lstStyle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240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4446757" y="4494307"/>
                <a:ext cx="3480276" cy="1114977"/>
                <a:chOff x="4728770" y="3143826"/>
                <a:chExt cx="3231111" cy="1035152"/>
              </a:xfrm>
            </p:grpSpPr>
            <p:pic>
              <p:nvPicPr>
                <p:cNvPr id="38" name="图片 3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71789"/>
                <a:stretch/>
              </p:blipFill>
              <p:spPr>
                <a:xfrm>
                  <a:off x="4728770" y="3143826"/>
                  <a:ext cx="3231111" cy="1035152"/>
                </a:xfrm>
                <a:prstGeom prst="rect">
                  <a:avLst/>
                </a:prstGeom>
              </p:spPr>
            </p:pic>
            <p:sp>
              <p:nvSpPr>
                <p:cNvPr id="39" name="文本框 38"/>
                <p:cNvSpPr txBox="1"/>
                <p:nvPr/>
              </p:nvSpPr>
              <p:spPr>
                <a:xfrm>
                  <a:off x="5070187" y="3405953"/>
                  <a:ext cx="2548274" cy="732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algn="ctr">
                    <a:defRPr sz="4000" spc="300">
                      <a:solidFill>
                        <a:srgbClr val="466276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PrivaFourItalicPro" panose="02000000000000000000" pitchFamily="50" charset="0"/>
                    </a:defRPr>
                  </a:lvl1pPr>
                </a:lstStyle>
                <a:p>
                  <a:r>
                    <a:rPr lang="en-US" altLang="zh-CN" sz="3200" spc="-150" dirty="0">
                      <a:solidFill>
                        <a:schemeClr val="bg1"/>
                      </a:solidFill>
                      <a:effectLst/>
                    </a:rPr>
                    <a:t>GRADUATE</a:t>
                  </a:r>
                  <a:endParaRPr lang="zh-CN" altLang="en-US" sz="3200" spc="-150" dirty="0">
                    <a:solidFill>
                      <a:schemeClr val="bg1"/>
                    </a:solidFill>
                    <a:effectLst/>
                  </a:endParaRPr>
                </a:p>
              </p:txBody>
            </p:sp>
          </p:grpSp>
          <p:sp>
            <p:nvSpPr>
              <p:cNvPr id="40" name="Arc 18"/>
              <p:cNvSpPr/>
              <p:nvPr/>
            </p:nvSpPr>
            <p:spPr>
              <a:xfrm rot="20394257">
                <a:off x="2518249" y="2534419"/>
                <a:ext cx="6961467" cy="2690144"/>
              </a:xfrm>
              <a:prstGeom prst="arc">
                <a:avLst>
                  <a:gd name="adj1" fmla="val 20249065"/>
                  <a:gd name="adj2" fmla="val 10232810"/>
                </a:avLst>
              </a:prstGeom>
              <a:ln w="19050">
                <a:solidFill>
                  <a:srgbClr val="E7438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7"/>
            <p:cNvGrpSpPr/>
            <p:nvPr/>
          </p:nvGrpSpPr>
          <p:grpSpPr>
            <a:xfrm>
              <a:off x="5106105" y="954539"/>
              <a:ext cx="2372532" cy="2190500"/>
              <a:chOff x="10532296" y="253813"/>
              <a:chExt cx="1112857" cy="1027475"/>
            </a:xfrm>
          </p:grpSpPr>
          <p:sp>
            <p:nvSpPr>
              <p:cNvPr id="27" name="Shape 45"/>
              <p:cNvSpPr/>
              <p:nvPr/>
            </p:nvSpPr>
            <p:spPr>
              <a:xfrm>
                <a:off x="10548949" y="1011486"/>
                <a:ext cx="228135" cy="245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620" h="20847" extrusionOk="0">
                    <a:moveTo>
                      <a:pt x="19166" y="1111"/>
                    </a:moveTo>
                    <a:cubicBezTo>
                      <a:pt x="17119" y="-647"/>
                      <a:pt x="14169" y="-753"/>
                      <a:pt x="9518" y="4036"/>
                    </a:cubicBezTo>
                    <a:cubicBezTo>
                      <a:pt x="7225" y="6399"/>
                      <a:pt x="3637" y="11567"/>
                      <a:pt x="0" y="20847"/>
                    </a:cubicBezTo>
                    <a:cubicBezTo>
                      <a:pt x="9503" y="16599"/>
                      <a:pt x="14651" y="12766"/>
                      <a:pt x="16949" y="10406"/>
                    </a:cubicBezTo>
                    <a:cubicBezTo>
                      <a:pt x="21600" y="5620"/>
                      <a:pt x="21219" y="2869"/>
                      <a:pt x="19166" y="111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8" name="Shape 46"/>
              <p:cNvSpPr/>
              <p:nvPr/>
            </p:nvSpPr>
            <p:spPr>
              <a:xfrm>
                <a:off x="10532296" y="642363"/>
                <a:ext cx="621333" cy="63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01" h="20449" extrusionOk="0">
                    <a:moveTo>
                      <a:pt x="10983" y="9197"/>
                    </a:moveTo>
                    <a:cubicBezTo>
                      <a:pt x="14212" y="12840"/>
                      <a:pt x="15136" y="17445"/>
                      <a:pt x="13506" y="20449"/>
                    </a:cubicBezTo>
                    <a:cubicBezTo>
                      <a:pt x="14393" y="20003"/>
                      <a:pt x="15246" y="19442"/>
                      <a:pt x="16034" y="18763"/>
                    </a:cubicBezTo>
                    <a:cubicBezTo>
                      <a:pt x="20840" y="14637"/>
                      <a:pt x="21600" y="7755"/>
                      <a:pt x="17735" y="3397"/>
                    </a:cubicBezTo>
                    <a:cubicBezTo>
                      <a:pt x="13870" y="-963"/>
                      <a:pt x="6842" y="-1151"/>
                      <a:pt x="2037" y="2975"/>
                    </a:cubicBezTo>
                    <a:cubicBezTo>
                      <a:pt x="1249" y="3653"/>
                      <a:pt x="568" y="4409"/>
                      <a:pt x="0" y="5213"/>
                    </a:cubicBezTo>
                    <a:cubicBezTo>
                      <a:pt x="3244" y="4029"/>
                      <a:pt x="7753" y="5555"/>
                      <a:pt x="10983" y="9197"/>
                    </a:cubicBezTo>
                    <a:close/>
                  </a:path>
                </a:pathLst>
              </a:custGeom>
              <a:solidFill>
                <a:srgbClr val="E7438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9" name="Shape 47"/>
              <p:cNvSpPr/>
              <p:nvPr/>
            </p:nvSpPr>
            <p:spPr>
              <a:xfrm>
                <a:off x="10776528" y="337074"/>
                <a:ext cx="771285" cy="695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52" y="21600"/>
                    </a:moveTo>
                    <a:cubicBezTo>
                      <a:pt x="7736" y="20492"/>
                      <a:pt x="10772" y="18651"/>
                      <a:pt x="13447" y="16060"/>
                    </a:cubicBezTo>
                    <a:cubicBezTo>
                      <a:pt x="17920" y="11731"/>
                      <a:pt x="20660" y="6020"/>
                      <a:pt x="21600" y="0"/>
                    </a:cubicBezTo>
                    <a:cubicBezTo>
                      <a:pt x="16099" y="221"/>
                      <a:pt x="10624" y="2458"/>
                      <a:pt x="6151" y="6787"/>
                    </a:cubicBezTo>
                    <a:cubicBezTo>
                      <a:pt x="3476" y="9378"/>
                      <a:pt x="1421" y="12464"/>
                      <a:pt x="0" y="15815"/>
                    </a:cubicBezTo>
                    <a:cubicBezTo>
                      <a:pt x="0" y="15815"/>
                      <a:pt x="4552" y="21600"/>
                      <a:pt x="4552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49"/>
              <p:cNvSpPr/>
              <p:nvPr/>
            </p:nvSpPr>
            <p:spPr>
              <a:xfrm>
                <a:off x="10671064" y="861616"/>
                <a:ext cx="256857" cy="2709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69" y="21600"/>
                    </a:moveTo>
                    <a:lnTo>
                      <a:pt x="0" y="2945"/>
                    </a:lnTo>
                    <a:lnTo>
                      <a:pt x="9985" y="0"/>
                    </a:lnTo>
                    <a:lnTo>
                      <a:pt x="21600" y="12624"/>
                    </a:lnTo>
                    <a:cubicBezTo>
                      <a:pt x="21600" y="12624"/>
                      <a:pt x="17169" y="21600"/>
                      <a:pt x="17169" y="21600"/>
                    </a:cubicBezTo>
                    <a:close/>
                  </a:path>
                </a:pathLst>
              </a:custGeom>
              <a:solidFill>
                <a:srgbClr val="E7438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1" name="Shape 50"/>
              <p:cNvSpPr/>
              <p:nvPr/>
            </p:nvSpPr>
            <p:spPr>
              <a:xfrm>
                <a:off x="10740448" y="747827"/>
                <a:ext cx="336581" cy="293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612" y="9239"/>
                    </a:moveTo>
                    <a:cubicBezTo>
                      <a:pt x="5343" y="13510"/>
                      <a:pt x="1958" y="17956"/>
                      <a:pt x="0" y="21600"/>
                    </a:cubicBezTo>
                    <a:cubicBezTo>
                      <a:pt x="3415" y="19872"/>
                      <a:pt x="7716" y="16626"/>
                      <a:pt x="11986" y="12357"/>
                    </a:cubicBezTo>
                    <a:cubicBezTo>
                      <a:pt x="16254" y="8086"/>
                      <a:pt x="19643" y="3642"/>
                      <a:pt x="21600" y="0"/>
                    </a:cubicBezTo>
                    <a:cubicBezTo>
                      <a:pt x="18183" y="1727"/>
                      <a:pt x="13884" y="4970"/>
                      <a:pt x="9612" y="9239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2" name="Shape 51"/>
              <p:cNvSpPr/>
              <p:nvPr/>
            </p:nvSpPr>
            <p:spPr>
              <a:xfrm>
                <a:off x="11131774" y="509146"/>
                <a:ext cx="203642" cy="2036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51" h="19348" extrusionOk="0">
                    <a:moveTo>
                      <a:pt x="2381" y="16040"/>
                    </a:moveTo>
                    <a:cubicBezTo>
                      <a:pt x="-1124" y="12016"/>
                      <a:pt x="-713" y="5892"/>
                      <a:pt x="3308" y="2381"/>
                    </a:cubicBezTo>
                    <a:cubicBezTo>
                      <a:pt x="7330" y="-1124"/>
                      <a:pt x="13461" y="-712"/>
                      <a:pt x="16969" y="3308"/>
                    </a:cubicBezTo>
                    <a:cubicBezTo>
                      <a:pt x="20476" y="7330"/>
                      <a:pt x="20062" y="13456"/>
                      <a:pt x="16046" y="16966"/>
                    </a:cubicBezTo>
                    <a:cubicBezTo>
                      <a:pt x="12017" y="20476"/>
                      <a:pt x="5888" y="20056"/>
                      <a:pt x="2381" y="16040"/>
                    </a:cubicBezTo>
                    <a:close/>
                  </a:path>
                </a:pathLst>
              </a:custGeom>
              <a:solidFill>
                <a:srgbClr val="E74383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3" name="Shape 52"/>
              <p:cNvSpPr/>
              <p:nvPr/>
            </p:nvSpPr>
            <p:spPr>
              <a:xfrm>
                <a:off x="11159526" y="536899"/>
                <a:ext cx="147061" cy="147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345" h="19346" extrusionOk="0">
                    <a:moveTo>
                      <a:pt x="16036" y="16963"/>
                    </a:moveTo>
                    <a:cubicBezTo>
                      <a:pt x="12010" y="20474"/>
                      <a:pt x="5897" y="20055"/>
                      <a:pt x="2382" y="16034"/>
                    </a:cubicBezTo>
                    <a:cubicBezTo>
                      <a:pt x="-1127" y="12004"/>
                      <a:pt x="-712" y="5902"/>
                      <a:pt x="3320" y="2384"/>
                    </a:cubicBezTo>
                    <a:cubicBezTo>
                      <a:pt x="7342" y="-1126"/>
                      <a:pt x="13447" y="-714"/>
                      <a:pt x="16961" y="3311"/>
                    </a:cubicBezTo>
                    <a:cubicBezTo>
                      <a:pt x="20473" y="7334"/>
                      <a:pt x="20056" y="13448"/>
                      <a:pt x="16036" y="16963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Shape 53"/>
              <p:cNvSpPr/>
              <p:nvPr/>
            </p:nvSpPr>
            <p:spPr>
              <a:xfrm>
                <a:off x="11284418" y="337074"/>
                <a:ext cx="263959" cy="2547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4296" y="275"/>
                      <a:pt x="7005" y="1687"/>
                      <a:pt x="0" y="4257"/>
                    </a:cubicBezTo>
                    <a:lnTo>
                      <a:pt x="14609" y="21600"/>
                    </a:lnTo>
                    <a:cubicBezTo>
                      <a:pt x="18018" y="14756"/>
                      <a:pt x="20360" y="7468"/>
                      <a:pt x="2160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" name="Shape 54"/>
              <p:cNvSpPr/>
              <p:nvPr/>
            </p:nvSpPr>
            <p:spPr>
              <a:xfrm>
                <a:off x="11528650" y="253813"/>
                <a:ext cx="116503" cy="103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3098" y="21600"/>
                    </a:lnTo>
                    <a:lnTo>
                      <a:pt x="0" y="17625"/>
                    </a:lnTo>
                    <a:cubicBezTo>
                      <a:pt x="0" y="17625"/>
                      <a:pt x="21600" y="0"/>
                      <a:pt x="2160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D4DCC3D6-9B1D-4A7D-B194-D5BE4FD42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781" y="2828904"/>
            <a:ext cx="1664352" cy="143878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5A16E8B-7357-490A-9994-D99BF67249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4508" y="3817906"/>
            <a:ext cx="445047" cy="46943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44F1CF9-FE8B-48F8-A3F5-36A45E6CF9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6541" y="863330"/>
            <a:ext cx="1755800" cy="1646063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428980C-A3C7-4E6E-A7A1-4AB0396121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50873" y="3334423"/>
            <a:ext cx="536494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84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計畫評核術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95407370-8F42-4ABF-AE05-1D5117B26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53" y="1384780"/>
            <a:ext cx="8023094" cy="43009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DCC0AE2-C91A-4719-BC6D-D3492C6CAD56}"/>
              </a:ext>
            </a:extLst>
          </p:cNvPr>
          <p:cNvSpPr txBox="1"/>
          <p:nvPr/>
        </p:nvSpPr>
        <p:spPr>
          <a:xfrm>
            <a:off x="2008253" y="5887873"/>
            <a:ext cx="4976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關鍵路徑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i="0" dirty="0">
                <a:solidFill>
                  <a:srgbClr val="00206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→ 2 → 4 → 5 → 6 → 7</a:t>
            </a:r>
          </a:p>
        </p:txBody>
      </p:sp>
    </p:spTree>
    <p:extLst>
      <p:ext uri="{BB962C8B-B14F-4D97-AF65-F5344CB8AC3E}">
        <p14:creationId xmlns:p14="http://schemas.microsoft.com/office/powerpoint/2010/main" val="2681018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2439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功能性需求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61BC3549-7D91-4EA0-8DFC-839B902F2DE1}"/>
              </a:ext>
            </a:extLst>
          </p:cNvPr>
          <p:cNvGrpSpPr/>
          <p:nvPr/>
        </p:nvGrpSpPr>
        <p:grpSpPr>
          <a:xfrm>
            <a:off x="1866512" y="1446509"/>
            <a:ext cx="3271491" cy="2309600"/>
            <a:chOff x="1866512" y="1446509"/>
            <a:chExt cx="3271491" cy="2309600"/>
          </a:xfrm>
        </p:grpSpPr>
        <p:grpSp>
          <p:nvGrpSpPr>
            <p:cNvPr id="7" name="组合 4">
              <a:extLst>
                <a:ext uri="{FF2B5EF4-FFF2-40B4-BE49-F238E27FC236}">
                  <a16:creationId xmlns:a16="http://schemas.microsoft.com/office/drawing/2014/main" id="{60365649-0DD7-46EA-82D0-85CC0C133B92}"/>
                </a:ext>
              </a:extLst>
            </p:cNvPr>
            <p:cNvGrpSpPr/>
            <p:nvPr/>
          </p:nvGrpSpPr>
          <p:grpSpPr>
            <a:xfrm>
              <a:off x="1866512" y="1446509"/>
              <a:ext cx="3271491" cy="230960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2E79D01-16D2-4CDF-BD3A-36DDA065B338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242A504-E795-487B-B930-4EBC02C49825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1B9E1F4B-A650-438C-9519-179483265242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FB68BEF8-9D8B-4D63-96E9-62E859EFFCFC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C2C9E9C6-355A-484A-B58C-7846084C2527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9BEBFC3F-4110-49B4-B689-772A79F3979C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A36AB036-47B0-44F6-823A-3714D7D4C6BE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" name="组合 13">
                <a:extLst>
                  <a:ext uri="{FF2B5EF4-FFF2-40B4-BE49-F238E27FC236}">
                    <a16:creationId xmlns:a16="http://schemas.microsoft.com/office/drawing/2014/main" id="{0B3D8FFB-4F7C-4FBE-AFE5-784B955402EA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CCA21A75-B910-46AE-8642-620E97475AFF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5C6C3917-B8DF-4AB9-9D7E-3193D092EDDA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4FF0F609-0354-4F04-9688-EAC426B4207D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ACCF90C5-3450-4423-91C0-731B729DB3BD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D02D7DE3-C138-42D9-9799-B2D20C3D2230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7">
                  <a:extLst>
                    <a:ext uri="{FF2B5EF4-FFF2-40B4-BE49-F238E27FC236}">
                      <a16:creationId xmlns:a16="http://schemas.microsoft.com/office/drawing/2014/main" id="{1F335294-7E4F-48A5-A7F2-DEF8D867F0D2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18">
                  <a:extLst>
                    <a:ext uri="{FF2B5EF4-FFF2-40B4-BE49-F238E27FC236}">
                      <a16:creationId xmlns:a16="http://schemas.microsoft.com/office/drawing/2014/main" id="{DB9171C2-7662-4797-8DBC-60A65E718950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9">
                  <a:extLst>
                    <a:ext uri="{FF2B5EF4-FFF2-40B4-BE49-F238E27FC236}">
                      <a16:creationId xmlns:a16="http://schemas.microsoft.com/office/drawing/2014/main" id="{E35F627C-AFF8-4E05-B480-0CC727BE72FE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6007D169-DE0D-4B60-BA6A-1C0E2DC666A8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C2708C24-D406-4050-A753-8AB889241C8C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6695150F-A78E-42B0-8D2D-919DB87361BA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3">
                  <a:extLst>
                    <a:ext uri="{FF2B5EF4-FFF2-40B4-BE49-F238E27FC236}">
                      <a16:creationId xmlns:a16="http://schemas.microsoft.com/office/drawing/2014/main" id="{6259BA4D-DA15-4523-AEBA-668C9667B9C1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4">
                  <a:extLst>
                    <a:ext uri="{FF2B5EF4-FFF2-40B4-BE49-F238E27FC236}">
                      <a16:creationId xmlns:a16="http://schemas.microsoft.com/office/drawing/2014/main" id="{AB05AD3C-F659-4789-ABD3-93AE4DB72896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5">
                  <a:extLst>
                    <a:ext uri="{FF2B5EF4-FFF2-40B4-BE49-F238E27FC236}">
                      <a16:creationId xmlns:a16="http://schemas.microsoft.com/office/drawing/2014/main" id="{DD3A24A0-7928-46E6-8CF6-B1854569278F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6">
                  <a:extLst>
                    <a:ext uri="{FF2B5EF4-FFF2-40B4-BE49-F238E27FC236}">
                      <a16:creationId xmlns:a16="http://schemas.microsoft.com/office/drawing/2014/main" id="{2946D563-9060-4103-B515-C564C0AE28DC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id="{577480BA-88A8-47FB-89C4-FAB382BCA3C9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id="{C07D0634-7F98-448F-BE2E-52A4DB51FF6E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9">
                  <a:extLst>
                    <a:ext uri="{FF2B5EF4-FFF2-40B4-BE49-F238E27FC236}">
                      <a16:creationId xmlns:a16="http://schemas.microsoft.com/office/drawing/2014/main" id="{E4070AE4-E14D-45E2-86DD-3B46A9B273DF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0">
                  <a:extLst>
                    <a:ext uri="{FF2B5EF4-FFF2-40B4-BE49-F238E27FC236}">
                      <a16:creationId xmlns:a16="http://schemas.microsoft.com/office/drawing/2014/main" id="{9C9E0918-B32B-4D45-AE28-6DF978F88066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1">
                  <a:extLst>
                    <a:ext uri="{FF2B5EF4-FFF2-40B4-BE49-F238E27FC236}">
                      <a16:creationId xmlns:a16="http://schemas.microsoft.com/office/drawing/2014/main" id="{8FDDB82D-F97A-495A-8F34-4A1108E9F0AA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32">
                  <a:extLst>
                    <a:ext uri="{FF2B5EF4-FFF2-40B4-BE49-F238E27FC236}">
                      <a16:creationId xmlns:a16="http://schemas.microsoft.com/office/drawing/2014/main" id="{0BBCD18B-89CE-4AB1-96AD-F6887D054DB4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33">
                  <a:extLst>
                    <a:ext uri="{FF2B5EF4-FFF2-40B4-BE49-F238E27FC236}">
                      <a16:creationId xmlns:a16="http://schemas.microsoft.com/office/drawing/2014/main" id="{AFAB1B46-9327-443B-BF50-9B7271B5ABE8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34">
                  <a:extLst>
                    <a:ext uri="{FF2B5EF4-FFF2-40B4-BE49-F238E27FC236}">
                      <a16:creationId xmlns:a16="http://schemas.microsoft.com/office/drawing/2014/main" id="{CEA823F9-9C36-4CED-8EE6-A48BD36F3E3A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35">
                  <a:extLst>
                    <a:ext uri="{FF2B5EF4-FFF2-40B4-BE49-F238E27FC236}">
                      <a16:creationId xmlns:a16="http://schemas.microsoft.com/office/drawing/2014/main" id="{E622BEAD-F48F-4ABB-A9B6-D3F4FB79C1EB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36">
                  <a:extLst>
                    <a:ext uri="{FF2B5EF4-FFF2-40B4-BE49-F238E27FC236}">
                      <a16:creationId xmlns:a16="http://schemas.microsoft.com/office/drawing/2014/main" id="{A1FD52C6-B657-45C0-A20E-E668A86B7B4B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37">
                  <a:extLst>
                    <a:ext uri="{FF2B5EF4-FFF2-40B4-BE49-F238E27FC236}">
                      <a16:creationId xmlns:a16="http://schemas.microsoft.com/office/drawing/2014/main" id="{62154B0B-DCB2-4B08-88B0-85F92183C788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38">
                  <a:extLst>
                    <a:ext uri="{FF2B5EF4-FFF2-40B4-BE49-F238E27FC236}">
                      <a16:creationId xmlns:a16="http://schemas.microsoft.com/office/drawing/2014/main" id="{06C8E1E6-E113-4ED2-8736-C1E1D4C9642B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9">
                  <a:extLst>
                    <a:ext uri="{FF2B5EF4-FFF2-40B4-BE49-F238E27FC236}">
                      <a16:creationId xmlns:a16="http://schemas.microsoft.com/office/drawing/2014/main" id="{9AA5BCBB-5DA7-4980-BDEF-0E67FCC09832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id="{2629E099-1A33-468A-90F0-F4089B0A0962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id="{97D1BCF4-0D7F-45B1-9387-0C0E998A897F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442FBB24-0A37-4100-A589-64E00217940C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EA417D98-F618-480C-A357-602BEE0574CE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6299EE14-A3F9-45B6-B08F-9F3351BA2A7B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56D70E46-A1E9-4B71-B67D-E41233FC0CE3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16D255DD-E7AB-4F3E-92C1-C7E7EF7B3D0D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D4C1BDE8-C1D1-473D-8ED1-ED14840C4207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D9C593FC-9D39-4E87-AEBF-E46F1D64567E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49">
                  <a:extLst>
                    <a:ext uri="{FF2B5EF4-FFF2-40B4-BE49-F238E27FC236}">
                      <a16:creationId xmlns:a16="http://schemas.microsoft.com/office/drawing/2014/main" id="{414143B2-30CA-4C41-9743-7E835727D42E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50">
                  <a:extLst>
                    <a:ext uri="{FF2B5EF4-FFF2-40B4-BE49-F238E27FC236}">
                      <a16:creationId xmlns:a16="http://schemas.microsoft.com/office/drawing/2014/main" id="{53044593-7D60-40D5-AE99-9C8BD1B11C9A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51">
                  <a:extLst>
                    <a:ext uri="{FF2B5EF4-FFF2-40B4-BE49-F238E27FC236}">
                      <a16:creationId xmlns:a16="http://schemas.microsoft.com/office/drawing/2014/main" id="{59BA48FF-033D-4225-86D5-CDC1D1AC573D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52">
                  <a:extLst>
                    <a:ext uri="{FF2B5EF4-FFF2-40B4-BE49-F238E27FC236}">
                      <a16:creationId xmlns:a16="http://schemas.microsoft.com/office/drawing/2014/main" id="{BCC4B79F-086E-415B-9B00-DE6079427F04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53">
                  <a:extLst>
                    <a:ext uri="{FF2B5EF4-FFF2-40B4-BE49-F238E27FC236}">
                      <a16:creationId xmlns:a16="http://schemas.microsoft.com/office/drawing/2014/main" id="{FBBF3D81-F60F-4A07-AFB8-3C1C2CC9B775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54">
                  <a:extLst>
                    <a:ext uri="{FF2B5EF4-FFF2-40B4-BE49-F238E27FC236}">
                      <a16:creationId xmlns:a16="http://schemas.microsoft.com/office/drawing/2014/main" id="{35FA42CF-E081-4F8A-BB57-B385693220CB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55">
                  <a:extLst>
                    <a:ext uri="{FF2B5EF4-FFF2-40B4-BE49-F238E27FC236}">
                      <a16:creationId xmlns:a16="http://schemas.microsoft.com/office/drawing/2014/main" id="{D2153887-0CA6-4DF4-8DEA-0476FBBE42B3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56">
                  <a:extLst>
                    <a:ext uri="{FF2B5EF4-FFF2-40B4-BE49-F238E27FC236}">
                      <a16:creationId xmlns:a16="http://schemas.microsoft.com/office/drawing/2014/main" id="{FF183DE0-B6DE-4200-9A90-E2A0DABA506A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57">
                  <a:extLst>
                    <a:ext uri="{FF2B5EF4-FFF2-40B4-BE49-F238E27FC236}">
                      <a16:creationId xmlns:a16="http://schemas.microsoft.com/office/drawing/2014/main" id="{B5ED1556-3AB8-4B11-9935-040BFC06A072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58">
                  <a:extLst>
                    <a:ext uri="{FF2B5EF4-FFF2-40B4-BE49-F238E27FC236}">
                      <a16:creationId xmlns:a16="http://schemas.microsoft.com/office/drawing/2014/main" id="{9A085703-87A4-40B7-88F5-EABECEBBA5FE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9">
                  <a:extLst>
                    <a:ext uri="{FF2B5EF4-FFF2-40B4-BE49-F238E27FC236}">
                      <a16:creationId xmlns:a16="http://schemas.microsoft.com/office/drawing/2014/main" id="{1209F2F0-A175-4847-8E51-B47C04236AA1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60">
                  <a:extLst>
                    <a:ext uri="{FF2B5EF4-FFF2-40B4-BE49-F238E27FC236}">
                      <a16:creationId xmlns:a16="http://schemas.microsoft.com/office/drawing/2014/main" id="{1600CA56-CC40-4CFF-8293-1B95FF3AFE60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D3D27ECE-8F74-4238-A4B2-4C25F5C92CA6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62">
                  <a:extLst>
                    <a:ext uri="{FF2B5EF4-FFF2-40B4-BE49-F238E27FC236}">
                      <a16:creationId xmlns:a16="http://schemas.microsoft.com/office/drawing/2014/main" id="{6BD1C9F2-12A5-44F8-B442-D7FE5EA1CA38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63">
                  <a:extLst>
                    <a:ext uri="{FF2B5EF4-FFF2-40B4-BE49-F238E27FC236}">
                      <a16:creationId xmlns:a16="http://schemas.microsoft.com/office/drawing/2014/main" id="{12D55DBB-CDE1-4804-9214-86001505CCEA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64">
                  <a:extLst>
                    <a:ext uri="{FF2B5EF4-FFF2-40B4-BE49-F238E27FC236}">
                      <a16:creationId xmlns:a16="http://schemas.microsoft.com/office/drawing/2014/main" id="{9AF3F854-128D-4FFF-B778-40DB49157FA9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65">
                  <a:extLst>
                    <a:ext uri="{FF2B5EF4-FFF2-40B4-BE49-F238E27FC236}">
                      <a16:creationId xmlns:a16="http://schemas.microsoft.com/office/drawing/2014/main" id="{3DD9D2FA-09AC-489F-A4FB-AC64107DEF20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66">
                  <a:extLst>
                    <a:ext uri="{FF2B5EF4-FFF2-40B4-BE49-F238E27FC236}">
                      <a16:creationId xmlns:a16="http://schemas.microsoft.com/office/drawing/2014/main" id="{2F70ED1F-E444-4AC6-ACDB-DA957FF24F98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67">
                  <a:extLst>
                    <a:ext uri="{FF2B5EF4-FFF2-40B4-BE49-F238E27FC236}">
                      <a16:creationId xmlns:a16="http://schemas.microsoft.com/office/drawing/2014/main" id="{68B96E19-5D43-4F96-B33E-FCD047CA4FB8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3C16DC08-CD6D-4A4E-A162-F50DEAD41AD1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6A7B22D9-1E23-4C42-A3C1-0FD8FAE40992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70">
                  <a:extLst>
                    <a:ext uri="{FF2B5EF4-FFF2-40B4-BE49-F238E27FC236}">
                      <a16:creationId xmlns:a16="http://schemas.microsoft.com/office/drawing/2014/main" id="{77321196-6C0C-42F7-A0D2-6A11FAE0084B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1">
                  <a:extLst>
                    <a:ext uri="{FF2B5EF4-FFF2-40B4-BE49-F238E27FC236}">
                      <a16:creationId xmlns:a16="http://schemas.microsoft.com/office/drawing/2014/main" id="{A7F87117-F38D-4943-B984-1207C7F7902F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2">
                  <a:extLst>
                    <a:ext uri="{FF2B5EF4-FFF2-40B4-BE49-F238E27FC236}">
                      <a16:creationId xmlns:a16="http://schemas.microsoft.com/office/drawing/2014/main" id="{7973DE82-36ED-4000-A533-78F873541B8C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73">
                  <a:extLst>
                    <a:ext uri="{FF2B5EF4-FFF2-40B4-BE49-F238E27FC236}">
                      <a16:creationId xmlns:a16="http://schemas.microsoft.com/office/drawing/2014/main" id="{E8078C73-F20D-44EC-9C01-7D824EA31164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74">
                  <a:extLst>
                    <a:ext uri="{FF2B5EF4-FFF2-40B4-BE49-F238E27FC236}">
                      <a16:creationId xmlns:a16="http://schemas.microsoft.com/office/drawing/2014/main" id="{EA57DA18-C562-47CA-93AA-9959E31C3CC8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75">
                  <a:extLst>
                    <a:ext uri="{FF2B5EF4-FFF2-40B4-BE49-F238E27FC236}">
                      <a16:creationId xmlns:a16="http://schemas.microsoft.com/office/drawing/2014/main" id="{0275BFDD-7597-40AB-B83D-3C310626246E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76">
                  <a:extLst>
                    <a:ext uri="{FF2B5EF4-FFF2-40B4-BE49-F238E27FC236}">
                      <a16:creationId xmlns:a16="http://schemas.microsoft.com/office/drawing/2014/main" id="{8556F8BA-F055-4DFA-9D71-98E42E0C6F0A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77">
                  <a:extLst>
                    <a:ext uri="{FF2B5EF4-FFF2-40B4-BE49-F238E27FC236}">
                      <a16:creationId xmlns:a16="http://schemas.microsoft.com/office/drawing/2014/main" id="{82FB6511-BAF6-4D91-BF51-BA6C78E6B088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78">
                  <a:extLst>
                    <a:ext uri="{FF2B5EF4-FFF2-40B4-BE49-F238E27FC236}">
                      <a16:creationId xmlns:a16="http://schemas.microsoft.com/office/drawing/2014/main" id="{2ADF70A9-4587-412E-9786-CEE72AC2B766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79">
                  <a:extLst>
                    <a:ext uri="{FF2B5EF4-FFF2-40B4-BE49-F238E27FC236}">
                      <a16:creationId xmlns:a16="http://schemas.microsoft.com/office/drawing/2014/main" id="{1394FA07-E1E2-4701-BCFD-14DFF3B2ED31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80">
                  <a:extLst>
                    <a:ext uri="{FF2B5EF4-FFF2-40B4-BE49-F238E27FC236}">
                      <a16:creationId xmlns:a16="http://schemas.microsoft.com/office/drawing/2014/main" id="{4DED524C-8249-4737-8DB7-9733917D8C01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81">
                  <a:extLst>
                    <a:ext uri="{FF2B5EF4-FFF2-40B4-BE49-F238E27FC236}">
                      <a16:creationId xmlns:a16="http://schemas.microsoft.com/office/drawing/2014/main" id="{1AC9741E-D604-4122-BF53-29FD2D0AD5B3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82">
                  <a:extLst>
                    <a:ext uri="{FF2B5EF4-FFF2-40B4-BE49-F238E27FC236}">
                      <a16:creationId xmlns:a16="http://schemas.microsoft.com/office/drawing/2014/main" id="{BB5BA153-FB61-464A-A673-D903BBA2BCED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>
                  <a:extLst>
                    <a:ext uri="{FF2B5EF4-FFF2-40B4-BE49-F238E27FC236}">
                      <a16:creationId xmlns:a16="http://schemas.microsoft.com/office/drawing/2014/main" id="{01B3CBBB-E97E-4464-BE6B-0485E0D08572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4">
                  <a:extLst>
                    <a:ext uri="{FF2B5EF4-FFF2-40B4-BE49-F238E27FC236}">
                      <a16:creationId xmlns:a16="http://schemas.microsoft.com/office/drawing/2014/main" id="{D851E55B-B443-447F-A657-C254A4696BA8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5">
                  <a:extLst>
                    <a:ext uri="{FF2B5EF4-FFF2-40B4-BE49-F238E27FC236}">
                      <a16:creationId xmlns:a16="http://schemas.microsoft.com/office/drawing/2014/main" id="{E187D9A1-AF8C-41DE-A94C-A4FA189CA873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6">
                  <a:extLst>
                    <a:ext uri="{FF2B5EF4-FFF2-40B4-BE49-F238E27FC236}">
                      <a16:creationId xmlns:a16="http://schemas.microsoft.com/office/drawing/2014/main" id="{78EEF1F2-AA52-49A9-8F54-8FBBE54DDE10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7">
                  <a:extLst>
                    <a:ext uri="{FF2B5EF4-FFF2-40B4-BE49-F238E27FC236}">
                      <a16:creationId xmlns:a16="http://schemas.microsoft.com/office/drawing/2014/main" id="{47843FE2-0A8F-4297-A982-6A59D5897528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88">
                  <a:extLst>
                    <a:ext uri="{FF2B5EF4-FFF2-40B4-BE49-F238E27FC236}">
                      <a16:creationId xmlns:a16="http://schemas.microsoft.com/office/drawing/2014/main" id="{BC09D42A-FBE7-4B57-95E2-C3738B3546B0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89">
                  <a:extLst>
                    <a:ext uri="{FF2B5EF4-FFF2-40B4-BE49-F238E27FC236}">
                      <a16:creationId xmlns:a16="http://schemas.microsoft.com/office/drawing/2014/main" id="{5965359B-A65A-4380-BF99-E69AF5BCA84F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90">
                  <a:extLst>
                    <a:ext uri="{FF2B5EF4-FFF2-40B4-BE49-F238E27FC236}">
                      <a16:creationId xmlns:a16="http://schemas.microsoft.com/office/drawing/2014/main" id="{9E85B6EF-5ACD-480E-9DB6-703854A03521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91">
                  <a:extLst>
                    <a:ext uri="{FF2B5EF4-FFF2-40B4-BE49-F238E27FC236}">
                      <a16:creationId xmlns:a16="http://schemas.microsoft.com/office/drawing/2014/main" id="{D63888C4-BE8D-444D-A4DD-A996E6D40CE0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92">
                  <a:extLst>
                    <a:ext uri="{FF2B5EF4-FFF2-40B4-BE49-F238E27FC236}">
                      <a16:creationId xmlns:a16="http://schemas.microsoft.com/office/drawing/2014/main" id="{AB0DD4A1-2268-4C6F-B0A1-FD48580F033F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文本框 49">
              <a:extLst>
                <a:ext uri="{FF2B5EF4-FFF2-40B4-BE49-F238E27FC236}">
                  <a16:creationId xmlns:a16="http://schemas.microsoft.com/office/drawing/2014/main" id="{286F9121-F945-45AF-8057-C7E4AB3DC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860" y="2171041"/>
              <a:ext cx="2686050" cy="66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帳號註冊</a:t>
              </a:r>
              <a:endParaRPr lang="en-US" altLang="zh-CN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98" name="组合 95">
            <a:extLst>
              <a:ext uri="{FF2B5EF4-FFF2-40B4-BE49-F238E27FC236}">
                <a16:creationId xmlns:a16="http://schemas.microsoft.com/office/drawing/2014/main" id="{6CF8710B-285B-432D-9433-256A05C68838}"/>
              </a:ext>
            </a:extLst>
          </p:cNvPr>
          <p:cNvGrpSpPr/>
          <p:nvPr/>
        </p:nvGrpSpPr>
        <p:grpSpPr>
          <a:xfrm>
            <a:off x="7473496" y="1294364"/>
            <a:ext cx="2701522" cy="1980244"/>
            <a:chOff x="7512431" y="1646790"/>
            <a:chExt cx="2701522" cy="1980244"/>
          </a:xfrm>
        </p:grpSpPr>
        <p:grpSp>
          <p:nvGrpSpPr>
            <p:cNvPr id="99" name="组合 96">
              <a:extLst>
                <a:ext uri="{FF2B5EF4-FFF2-40B4-BE49-F238E27FC236}">
                  <a16:creationId xmlns:a16="http://schemas.microsoft.com/office/drawing/2014/main" id="{2245B968-2320-4E5F-9D05-4000A04E94B2}"/>
                </a:ext>
              </a:extLst>
            </p:cNvPr>
            <p:cNvGrpSpPr/>
            <p:nvPr/>
          </p:nvGrpSpPr>
          <p:grpSpPr>
            <a:xfrm flipH="1">
              <a:off x="7512431" y="1646790"/>
              <a:ext cx="2698523" cy="1980244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E94F1E5F-14E2-4B48-A19B-7CE96D1B15C4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3903D1E7-940F-4A31-A404-727607A92EFF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1126199D-E6CF-4C5F-85A1-2D7AC195D706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710FCA80-7091-4E0F-B6EF-070CDF775287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EFB97721-95DF-4314-85A8-0AD91F932EF9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CEBCE578-0334-4A84-8FFF-886A38195B08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21193726-A021-4765-9948-9F98BC2B3373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8" name="组合 105">
                <a:extLst>
                  <a:ext uri="{FF2B5EF4-FFF2-40B4-BE49-F238E27FC236}">
                    <a16:creationId xmlns:a16="http://schemas.microsoft.com/office/drawing/2014/main" id="{4191B7A8-D5DA-49FF-9593-85413FE01AD3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4D597FE6-384E-4BD7-87F8-302092A6FEB8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13">
                  <a:extLst>
                    <a:ext uri="{FF2B5EF4-FFF2-40B4-BE49-F238E27FC236}">
                      <a16:creationId xmlns:a16="http://schemas.microsoft.com/office/drawing/2014/main" id="{7DC74DDD-B034-458D-8B08-4A5A129FEE42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14">
                  <a:extLst>
                    <a:ext uri="{FF2B5EF4-FFF2-40B4-BE49-F238E27FC236}">
                      <a16:creationId xmlns:a16="http://schemas.microsoft.com/office/drawing/2014/main" id="{C8BC212B-8A69-40CB-B114-DAF0ED12A2AB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5">
                  <a:extLst>
                    <a:ext uri="{FF2B5EF4-FFF2-40B4-BE49-F238E27FC236}">
                      <a16:creationId xmlns:a16="http://schemas.microsoft.com/office/drawing/2014/main" id="{BA5036CA-C431-4117-B502-0B960F54B747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16">
                  <a:extLst>
                    <a:ext uri="{FF2B5EF4-FFF2-40B4-BE49-F238E27FC236}">
                      <a16:creationId xmlns:a16="http://schemas.microsoft.com/office/drawing/2014/main" id="{F7910DD9-2B14-4EF9-98A8-AC6D394D6978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17">
                  <a:extLst>
                    <a:ext uri="{FF2B5EF4-FFF2-40B4-BE49-F238E27FC236}">
                      <a16:creationId xmlns:a16="http://schemas.microsoft.com/office/drawing/2014/main" id="{62DA3874-8DBA-4B41-948C-9BE1A02D9E5F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18">
                  <a:extLst>
                    <a:ext uri="{FF2B5EF4-FFF2-40B4-BE49-F238E27FC236}">
                      <a16:creationId xmlns:a16="http://schemas.microsoft.com/office/drawing/2014/main" id="{5AE4410B-2E6E-44F7-B543-E6ABF7A928CF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19">
                  <a:extLst>
                    <a:ext uri="{FF2B5EF4-FFF2-40B4-BE49-F238E27FC236}">
                      <a16:creationId xmlns:a16="http://schemas.microsoft.com/office/drawing/2014/main" id="{65B3FE9C-B2B6-4006-B25D-70A31FB21B98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20">
                  <a:extLst>
                    <a:ext uri="{FF2B5EF4-FFF2-40B4-BE49-F238E27FC236}">
                      <a16:creationId xmlns:a16="http://schemas.microsoft.com/office/drawing/2014/main" id="{EE5A75F4-E053-478E-A4E9-950FBB957D6E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21">
                  <a:extLst>
                    <a:ext uri="{FF2B5EF4-FFF2-40B4-BE49-F238E27FC236}">
                      <a16:creationId xmlns:a16="http://schemas.microsoft.com/office/drawing/2014/main" id="{4D98DDB3-0DCC-406B-A378-DEF041011F89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22">
                  <a:extLst>
                    <a:ext uri="{FF2B5EF4-FFF2-40B4-BE49-F238E27FC236}">
                      <a16:creationId xmlns:a16="http://schemas.microsoft.com/office/drawing/2014/main" id="{69D9953D-F50A-414D-B55F-F848F2AE4101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23">
                  <a:extLst>
                    <a:ext uri="{FF2B5EF4-FFF2-40B4-BE49-F238E27FC236}">
                      <a16:creationId xmlns:a16="http://schemas.microsoft.com/office/drawing/2014/main" id="{DBB3D8DD-5D21-4C31-AB7D-8CDDC4BC10FD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24">
                  <a:extLst>
                    <a:ext uri="{FF2B5EF4-FFF2-40B4-BE49-F238E27FC236}">
                      <a16:creationId xmlns:a16="http://schemas.microsoft.com/office/drawing/2014/main" id="{BF4BF97E-1631-4380-8496-7BAE19DE3AB0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25">
                  <a:extLst>
                    <a:ext uri="{FF2B5EF4-FFF2-40B4-BE49-F238E27FC236}">
                      <a16:creationId xmlns:a16="http://schemas.microsoft.com/office/drawing/2014/main" id="{EB24EA2B-136D-4A5B-829C-A8EFD6B74C68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26">
                  <a:extLst>
                    <a:ext uri="{FF2B5EF4-FFF2-40B4-BE49-F238E27FC236}">
                      <a16:creationId xmlns:a16="http://schemas.microsoft.com/office/drawing/2014/main" id="{CFCFA8EE-B356-4948-9005-E53A406E3610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27">
                  <a:extLst>
                    <a:ext uri="{FF2B5EF4-FFF2-40B4-BE49-F238E27FC236}">
                      <a16:creationId xmlns:a16="http://schemas.microsoft.com/office/drawing/2014/main" id="{A6A936B0-B32D-4F18-B285-BF31678E4871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28">
                  <a:extLst>
                    <a:ext uri="{FF2B5EF4-FFF2-40B4-BE49-F238E27FC236}">
                      <a16:creationId xmlns:a16="http://schemas.microsoft.com/office/drawing/2014/main" id="{AEB06114-8B93-4312-8476-FE9550BBAFAF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29">
                  <a:extLst>
                    <a:ext uri="{FF2B5EF4-FFF2-40B4-BE49-F238E27FC236}">
                      <a16:creationId xmlns:a16="http://schemas.microsoft.com/office/drawing/2014/main" id="{669E3775-2890-4964-949D-29A2DA586383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30">
                  <a:extLst>
                    <a:ext uri="{FF2B5EF4-FFF2-40B4-BE49-F238E27FC236}">
                      <a16:creationId xmlns:a16="http://schemas.microsoft.com/office/drawing/2014/main" id="{4B489B29-97A6-4022-89E6-673CEAF297E3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31">
                  <a:extLst>
                    <a:ext uri="{FF2B5EF4-FFF2-40B4-BE49-F238E27FC236}">
                      <a16:creationId xmlns:a16="http://schemas.microsoft.com/office/drawing/2014/main" id="{89DF9D2A-5F24-4E37-A844-789BE0F4F5CB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32">
                  <a:extLst>
                    <a:ext uri="{FF2B5EF4-FFF2-40B4-BE49-F238E27FC236}">
                      <a16:creationId xmlns:a16="http://schemas.microsoft.com/office/drawing/2014/main" id="{26161448-9873-44E7-8F5C-E38F34B8FBD2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33">
                  <a:extLst>
                    <a:ext uri="{FF2B5EF4-FFF2-40B4-BE49-F238E27FC236}">
                      <a16:creationId xmlns:a16="http://schemas.microsoft.com/office/drawing/2014/main" id="{677EC249-2362-416A-8C01-85DBB3BDFAD9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34">
                  <a:extLst>
                    <a:ext uri="{FF2B5EF4-FFF2-40B4-BE49-F238E27FC236}">
                      <a16:creationId xmlns:a16="http://schemas.microsoft.com/office/drawing/2014/main" id="{1BAD44C0-D44E-4B90-8770-49918DA39F2C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 35">
                  <a:extLst>
                    <a:ext uri="{FF2B5EF4-FFF2-40B4-BE49-F238E27FC236}">
                      <a16:creationId xmlns:a16="http://schemas.microsoft.com/office/drawing/2014/main" id="{716CA88A-1587-463D-8B23-A353B27B78C0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36">
                  <a:extLst>
                    <a:ext uri="{FF2B5EF4-FFF2-40B4-BE49-F238E27FC236}">
                      <a16:creationId xmlns:a16="http://schemas.microsoft.com/office/drawing/2014/main" id="{3C92E99B-2D26-4414-B14C-BEBCB505AE5D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37">
                  <a:extLst>
                    <a:ext uri="{FF2B5EF4-FFF2-40B4-BE49-F238E27FC236}">
                      <a16:creationId xmlns:a16="http://schemas.microsoft.com/office/drawing/2014/main" id="{4E0CF5D6-8F4A-4083-8DBB-4CC79313DD1C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38">
                  <a:extLst>
                    <a:ext uri="{FF2B5EF4-FFF2-40B4-BE49-F238E27FC236}">
                      <a16:creationId xmlns:a16="http://schemas.microsoft.com/office/drawing/2014/main" id="{8D60C5D5-CA69-4160-A06A-70D81B30F7A9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39">
                  <a:extLst>
                    <a:ext uri="{FF2B5EF4-FFF2-40B4-BE49-F238E27FC236}">
                      <a16:creationId xmlns:a16="http://schemas.microsoft.com/office/drawing/2014/main" id="{18606EDE-2DD9-4528-8F2D-2419E808756E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 40">
                  <a:extLst>
                    <a:ext uri="{FF2B5EF4-FFF2-40B4-BE49-F238E27FC236}">
                      <a16:creationId xmlns:a16="http://schemas.microsoft.com/office/drawing/2014/main" id="{A6E163D5-C034-4600-9A26-5A2C3D2D3066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 41">
                  <a:extLst>
                    <a:ext uri="{FF2B5EF4-FFF2-40B4-BE49-F238E27FC236}">
                      <a16:creationId xmlns:a16="http://schemas.microsoft.com/office/drawing/2014/main" id="{5BC13C81-1700-4009-B9D6-2056CB2A1F7B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42">
                  <a:extLst>
                    <a:ext uri="{FF2B5EF4-FFF2-40B4-BE49-F238E27FC236}">
                      <a16:creationId xmlns:a16="http://schemas.microsoft.com/office/drawing/2014/main" id="{B34380F6-F150-4494-88D3-EEE4C3CCDD2A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 43">
                  <a:extLst>
                    <a:ext uri="{FF2B5EF4-FFF2-40B4-BE49-F238E27FC236}">
                      <a16:creationId xmlns:a16="http://schemas.microsoft.com/office/drawing/2014/main" id="{FD059594-F45E-477A-89F6-95AC9097698B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 44">
                  <a:extLst>
                    <a:ext uri="{FF2B5EF4-FFF2-40B4-BE49-F238E27FC236}">
                      <a16:creationId xmlns:a16="http://schemas.microsoft.com/office/drawing/2014/main" id="{DA805834-3BCC-41BF-9831-15101572F3C4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45">
                  <a:extLst>
                    <a:ext uri="{FF2B5EF4-FFF2-40B4-BE49-F238E27FC236}">
                      <a16:creationId xmlns:a16="http://schemas.microsoft.com/office/drawing/2014/main" id="{36A1D20C-B494-496D-892A-4A8CAFF87D0B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 46">
                  <a:extLst>
                    <a:ext uri="{FF2B5EF4-FFF2-40B4-BE49-F238E27FC236}">
                      <a16:creationId xmlns:a16="http://schemas.microsoft.com/office/drawing/2014/main" id="{62E2E631-BD8D-448D-B93A-3EFC3B57DFB8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 47">
                  <a:extLst>
                    <a:ext uri="{FF2B5EF4-FFF2-40B4-BE49-F238E27FC236}">
                      <a16:creationId xmlns:a16="http://schemas.microsoft.com/office/drawing/2014/main" id="{7EC74093-0B4C-4B8B-87EF-D8C6F2786A21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 48">
                  <a:extLst>
                    <a:ext uri="{FF2B5EF4-FFF2-40B4-BE49-F238E27FC236}">
                      <a16:creationId xmlns:a16="http://schemas.microsoft.com/office/drawing/2014/main" id="{0F9F15EF-0CB2-4FCB-997E-5297EF04E10A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 49">
                  <a:extLst>
                    <a:ext uri="{FF2B5EF4-FFF2-40B4-BE49-F238E27FC236}">
                      <a16:creationId xmlns:a16="http://schemas.microsoft.com/office/drawing/2014/main" id="{88DB4063-576A-4D8B-BE33-823D533EE69D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 50">
                  <a:extLst>
                    <a:ext uri="{FF2B5EF4-FFF2-40B4-BE49-F238E27FC236}">
                      <a16:creationId xmlns:a16="http://schemas.microsoft.com/office/drawing/2014/main" id="{B404BE98-2283-4B8F-9CE4-EDCD2EF28A24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51">
                  <a:extLst>
                    <a:ext uri="{FF2B5EF4-FFF2-40B4-BE49-F238E27FC236}">
                      <a16:creationId xmlns:a16="http://schemas.microsoft.com/office/drawing/2014/main" id="{3F2C5579-F68E-46AD-BAC0-9BDAC066E2DB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52">
                  <a:extLst>
                    <a:ext uri="{FF2B5EF4-FFF2-40B4-BE49-F238E27FC236}">
                      <a16:creationId xmlns:a16="http://schemas.microsoft.com/office/drawing/2014/main" id="{44E52695-CCF6-4221-90A2-40CC513FD2CB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53">
                  <a:extLst>
                    <a:ext uri="{FF2B5EF4-FFF2-40B4-BE49-F238E27FC236}">
                      <a16:creationId xmlns:a16="http://schemas.microsoft.com/office/drawing/2014/main" id="{7DC4D7F4-C12D-4141-8D78-6C4F07721D2B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54">
                  <a:extLst>
                    <a:ext uri="{FF2B5EF4-FFF2-40B4-BE49-F238E27FC236}">
                      <a16:creationId xmlns:a16="http://schemas.microsoft.com/office/drawing/2014/main" id="{E145ECBD-42A5-499C-B739-6D4518506C82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55">
                  <a:extLst>
                    <a:ext uri="{FF2B5EF4-FFF2-40B4-BE49-F238E27FC236}">
                      <a16:creationId xmlns:a16="http://schemas.microsoft.com/office/drawing/2014/main" id="{6E0CFED8-EB42-418A-9133-54CD56A7D8D5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56">
                  <a:extLst>
                    <a:ext uri="{FF2B5EF4-FFF2-40B4-BE49-F238E27FC236}">
                      <a16:creationId xmlns:a16="http://schemas.microsoft.com/office/drawing/2014/main" id="{70A8B9BF-48EE-40BF-9D69-83BCE51B9562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57">
                  <a:extLst>
                    <a:ext uri="{FF2B5EF4-FFF2-40B4-BE49-F238E27FC236}">
                      <a16:creationId xmlns:a16="http://schemas.microsoft.com/office/drawing/2014/main" id="{D0E4D2F6-212C-4B8C-A433-30CCC5D8908B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8A83B7E3-F477-4BB5-8F3C-89D42FD02077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56077A35-7CE1-4CBE-ABC5-1D2875B6437C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8A58FD31-6610-4814-ABC5-1D68EDDDB308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B526FA4B-C740-470B-AC55-AF3FAECB40B8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CC847EB7-E50E-436E-B2C7-3D5910ED110A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63">
                  <a:extLst>
                    <a:ext uri="{FF2B5EF4-FFF2-40B4-BE49-F238E27FC236}">
                      <a16:creationId xmlns:a16="http://schemas.microsoft.com/office/drawing/2014/main" id="{BA40575B-A4CA-45D0-BA61-553F45572EF1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64">
                  <a:extLst>
                    <a:ext uri="{FF2B5EF4-FFF2-40B4-BE49-F238E27FC236}">
                      <a16:creationId xmlns:a16="http://schemas.microsoft.com/office/drawing/2014/main" id="{BD80C9AF-63B0-4E57-88E6-559F8E931535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65">
                  <a:extLst>
                    <a:ext uri="{FF2B5EF4-FFF2-40B4-BE49-F238E27FC236}">
                      <a16:creationId xmlns:a16="http://schemas.microsoft.com/office/drawing/2014/main" id="{F727DB90-944A-4A1E-829C-981E6A67F476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66">
                  <a:extLst>
                    <a:ext uri="{FF2B5EF4-FFF2-40B4-BE49-F238E27FC236}">
                      <a16:creationId xmlns:a16="http://schemas.microsoft.com/office/drawing/2014/main" id="{53EFE554-CB05-415A-8BF6-C24283268611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67">
                  <a:extLst>
                    <a:ext uri="{FF2B5EF4-FFF2-40B4-BE49-F238E27FC236}">
                      <a16:creationId xmlns:a16="http://schemas.microsoft.com/office/drawing/2014/main" id="{98E06862-FAA9-4DC0-ADD7-10FC583A4C36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68">
                  <a:extLst>
                    <a:ext uri="{FF2B5EF4-FFF2-40B4-BE49-F238E27FC236}">
                      <a16:creationId xmlns:a16="http://schemas.microsoft.com/office/drawing/2014/main" id="{47FF3807-2CAC-42B5-AC4D-091F479FF3E1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 69">
                  <a:extLst>
                    <a:ext uri="{FF2B5EF4-FFF2-40B4-BE49-F238E27FC236}">
                      <a16:creationId xmlns:a16="http://schemas.microsoft.com/office/drawing/2014/main" id="{40C15A15-733B-4F72-9A6D-37E19C118328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 70">
                  <a:extLst>
                    <a:ext uri="{FF2B5EF4-FFF2-40B4-BE49-F238E27FC236}">
                      <a16:creationId xmlns:a16="http://schemas.microsoft.com/office/drawing/2014/main" id="{9C1301A7-1B58-4777-BCC2-989D9D964867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71">
                  <a:extLst>
                    <a:ext uri="{FF2B5EF4-FFF2-40B4-BE49-F238E27FC236}">
                      <a16:creationId xmlns:a16="http://schemas.microsoft.com/office/drawing/2014/main" id="{8445DC0A-6A70-4220-8855-4A4C34C22835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72">
                  <a:extLst>
                    <a:ext uri="{FF2B5EF4-FFF2-40B4-BE49-F238E27FC236}">
                      <a16:creationId xmlns:a16="http://schemas.microsoft.com/office/drawing/2014/main" id="{354E6791-E24D-475C-B522-DD2CB0A68058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73">
                  <a:extLst>
                    <a:ext uri="{FF2B5EF4-FFF2-40B4-BE49-F238E27FC236}">
                      <a16:creationId xmlns:a16="http://schemas.microsoft.com/office/drawing/2014/main" id="{B0A43C3F-9AA5-4F88-BAF8-099A2CCB1A7A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74">
                  <a:extLst>
                    <a:ext uri="{FF2B5EF4-FFF2-40B4-BE49-F238E27FC236}">
                      <a16:creationId xmlns:a16="http://schemas.microsoft.com/office/drawing/2014/main" id="{69F63D0F-C1C1-4490-846D-5EBA37430F04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75">
                  <a:extLst>
                    <a:ext uri="{FF2B5EF4-FFF2-40B4-BE49-F238E27FC236}">
                      <a16:creationId xmlns:a16="http://schemas.microsoft.com/office/drawing/2014/main" id="{BDBEC2C6-59DF-4ABF-8882-72E8C6A96573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76">
                  <a:extLst>
                    <a:ext uri="{FF2B5EF4-FFF2-40B4-BE49-F238E27FC236}">
                      <a16:creationId xmlns:a16="http://schemas.microsoft.com/office/drawing/2014/main" id="{B316814E-3BB0-4508-9AE4-CBD587726BC8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77">
                  <a:extLst>
                    <a:ext uri="{FF2B5EF4-FFF2-40B4-BE49-F238E27FC236}">
                      <a16:creationId xmlns:a16="http://schemas.microsoft.com/office/drawing/2014/main" id="{1ACE92A7-F0A9-4A89-A417-741417610367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78">
                  <a:extLst>
                    <a:ext uri="{FF2B5EF4-FFF2-40B4-BE49-F238E27FC236}">
                      <a16:creationId xmlns:a16="http://schemas.microsoft.com/office/drawing/2014/main" id="{AE3BB833-3386-4839-9230-F43788CA55B8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79">
                  <a:extLst>
                    <a:ext uri="{FF2B5EF4-FFF2-40B4-BE49-F238E27FC236}">
                      <a16:creationId xmlns:a16="http://schemas.microsoft.com/office/drawing/2014/main" id="{FC9AD7F5-C015-4774-B078-3E88050E7006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80">
                  <a:extLst>
                    <a:ext uri="{FF2B5EF4-FFF2-40B4-BE49-F238E27FC236}">
                      <a16:creationId xmlns:a16="http://schemas.microsoft.com/office/drawing/2014/main" id="{4831F8F1-E710-4AE6-9844-FBE06FF09A32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81">
                  <a:extLst>
                    <a:ext uri="{FF2B5EF4-FFF2-40B4-BE49-F238E27FC236}">
                      <a16:creationId xmlns:a16="http://schemas.microsoft.com/office/drawing/2014/main" id="{472CA91E-531F-4515-93A1-BFD248D1631C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82">
                  <a:extLst>
                    <a:ext uri="{FF2B5EF4-FFF2-40B4-BE49-F238E27FC236}">
                      <a16:creationId xmlns:a16="http://schemas.microsoft.com/office/drawing/2014/main" id="{8F2469D6-9890-4DEC-B5DE-75A80417E808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83">
                  <a:extLst>
                    <a:ext uri="{FF2B5EF4-FFF2-40B4-BE49-F238E27FC236}">
                      <a16:creationId xmlns:a16="http://schemas.microsoft.com/office/drawing/2014/main" id="{5BBA17A7-EF89-4159-B17B-337717FEBDE1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84">
                  <a:extLst>
                    <a:ext uri="{FF2B5EF4-FFF2-40B4-BE49-F238E27FC236}">
                      <a16:creationId xmlns:a16="http://schemas.microsoft.com/office/drawing/2014/main" id="{E62DF5AE-9AE3-4BE5-BA18-1D18A8CC7C07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85">
                  <a:extLst>
                    <a:ext uri="{FF2B5EF4-FFF2-40B4-BE49-F238E27FC236}">
                      <a16:creationId xmlns:a16="http://schemas.microsoft.com/office/drawing/2014/main" id="{998D1D37-98C5-41A6-9CD5-EE12448D6285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86">
                  <a:extLst>
                    <a:ext uri="{FF2B5EF4-FFF2-40B4-BE49-F238E27FC236}">
                      <a16:creationId xmlns:a16="http://schemas.microsoft.com/office/drawing/2014/main" id="{CC736BAF-B881-4B38-A9E8-889CC93B504B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87">
                  <a:extLst>
                    <a:ext uri="{FF2B5EF4-FFF2-40B4-BE49-F238E27FC236}">
                      <a16:creationId xmlns:a16="http://schemas.microsoft.com/office/drawing/2014/main" id="{ECC1D4F1-A65A-4262-BCF2-BC28A34E94D2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88">
                  <a:extLst>
                    <a:ext uri="{FF2B5EF4-FFF2-40B4-BE49-F238E27FC236}">
                      <a16:creationId xmlns:a16="http://schemas.microsoft.com/office/drawing/2014/main" id="{B2B7CF63-BFFD-416D-A126-0ECEFB685114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89">
                  <a:extLst>
                    <a:ext uri="{FF2B5EF4-FFF2-40B4-BE49-F238E27FC236}">
                      <a16:creationId xmlns:a16="http://schemas.microsoft.com/office/drawing/2014/main" id="{554AB00D-D9AA-40F7-9324-114AFF928DA2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90">
                  <a:extLst>
                    <a:ext uri="{FF2B5EF4-FFF2-40B4-BE49-F238E27FC236}">
                      <a16:creationId xmlns:a16="http://schemas.microsoft.com/office/drawing/2014/main" id="{D41A5710-E22E-4275-B06D-8B398F775723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91">
                  <a:extLst>
                    <a:ext uri="{FF2B5EF4-FFF2-40B4-BE49-F238E27FC236}">
                      <a16:creationId xmlns:a16="http://schemas.microsoft.com/office/drawing/2014/main" id="{65A6938E-BC9E-4628-8374-DD460F79AD85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92">
                  <a:extLst>
                    <a:ext uri="{FF2B5EF4-FFF2-40B4-BE49-F238E27FC236}">
                      <a16:creationId xmlns:a16="http://schemas.microsoft.com/office/drawing/2014/main" id="{672F8714-10F3-4C9F-9DC5-B9921E465712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文本框 49">
              <a:extLst>
                <a:ext uri="{FF2B5EF4-FFF2-40B4-BE49-F238E27FC236}">
                  <a16:creationId xmlns:a16="http://schemas.microsoft.com/office/drawing/2014/main" id="{9264BB6B-FA82-47F2-85B7-E25A16317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3190" y="2208628"/>
              <a:ext cx="2290763" cy="65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b="1" dirty="0">
                  <a:solidFill>
                    <a:schemeClr val="accent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購買商品</a:t>
              </a:r>
              <a:endParaRPr lang="en-US" altLang="zh-CN" sz="28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90" name="组合 187">
            <a:extLst>
              <a:ext uri="{FF2B5EF4-FFF2-40B4-BE49-F238E27FC236}">
                <a16:creationId xmlns:a16="http://schemas.microsoft.com/office/drawing/2014/main" id="{9A599FD8-3E71-4585-943A-00DC8A285ACA}"/>
              </a:ext>
            </a:extLst>
          </p:cNvPr>
          <p:cNvGrpSpPr/>
          <p:nvPr/>
        </p:nvGrpSpPr>
        <p:grpSpPr>
          <a:xfrm>
            <a:off x="1458658" y="4108494"/>
            <a:ext cx="2195954" cy="1643551"/>
            <a:chOff x="1060192" y="4064482"/>
            <a:chExt cx="2195954" cy="1643551"/>
          </a:xfrm>
        </p:grpSpPr>
        <p:grpSp>
          <p:nvGrpSpPr>
            <p:cNvPr id="191" name="组合 188">
              <a:extLst>
                <a:ext uri="{FF2B5EF4-FFF2-40B4-BE49-F238E27FC236}">
                  <a16:creationId xmlns:a16="http://schemas.microsoft.com/office/drawing/2014/main" id="{6C4CD7B3-4A59-4A04-A3BD-1DE59ADE9888}"/>
                </a:ext>
              </a:extLst>
            </p:cNvPr>
            <p:cNvGrpSpPr/>
            <p:nvPr/>
          </p:nvGrpSpPr>
          <p:grpSpPr>
            <a:xfrm rot="20550789">
              <a:off x="1060192" y="4064482"/>
              <a:ext cx="2195954" cy="1643551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24FD4EDF-CEC2-41DB-A55D-5487DC5F3F47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BDF72B5B-1FA1-4249-B56F-924C2242DB67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DE76EB10-1176-4952-8B05-3DC2362C0C43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02B7C3BF-12D8-4484-9049-17E1A56B185E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B3054CFA-4E51-4A4E-AB38-BCDF61C962B2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2BF0473E-93E4-4CFF-9AC3-9CCAA875A56C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58B2CBE5-8F55-41AF-BCF3-A701FF177DC0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200" name="组合 197">
                <a:extLst>
                  <a:ext uri="{FF2B5EF4-FFF2-40B4-BE49-F238E27FC236}">
                    <a16:creationId xmlns:a16="http://schemas.microsoft.com/office/drawing/2014/main" id="{F2FD573A-30E5-420B-B8EE-4336347FC832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01" name="Freeform 12">
                  <a:extLst>
                    <a:ext uri="{FF2B5EF4-FFF2-40B4-BE49-F238E27FC236}">
                      <a16:creationId xmlns:a16="http://schemas.microsoft.com/office/drawing/2014/main" id="{89366F15-284C-4BA4-B883-89B4AB6655C0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13">
                  <a:extLst>
                    <a:ext uri="{FF2B5EF4-FFF2-40B4-BE49-F238E27FC236}">
                      <a16:creationId xmlns:a16="http://schemas.microsoft.com/office/drawing/2014/main" id="{B8820300-BD3C-406E-AA84-ADC8FB071A96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14">
                  <a:extLst>
                    <a:ext uri="{FF2B5EF4-FFF2-40B4-BE49-F238E27FC236}">
                      <a16:creationId xmlns:a16="http://schemas.microsoft.com/office/drawing/2014/main" id="{CFB32EA8-DE66-4AF6-A2EA-34EEE5BA7985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5">
                  <a:extLst>
                    <a:ext uri="{FF2B5EF4-FFF2-40B4-BE49-F238E27FC236}">
                      <a16:creationId xmlns:a16="http://schemas.microsoft.com/office/drawing/2014/main" id="{0FC34545-1099-463A-AE32-9703BE6C5CFB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16">
                  <a:extLst>
                    <a:ext uri="{FF2B5EF4-FFF2-40B4-BE49-F238E27FC236}">
                      <a16:creationId xmlns:a16="http://schemas.microsoft.com/office/drawing/2014/main" id="{DA37C5AC-FAD6-4588-92B1-B1F1A82F7E84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17">
                  <a:extLst>
                    <a:ext uri="{FF2B5EF4-FFF2-40B4-BE49-F238E27FC236}">
                      <a16:creationId xmlns:a16="http://schemas.microsoft.com/office/drawing/2014/main" id="{C35969E0-398F-40B3-86C8-C4F9BD6F95DE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18">
                  <a:extLst>
                    <a:ext uri="{FF2B5EF4-FFF2-40B4-BE49-F238E27FC236}">
                      <a16:creationId xmlns:a16="http://schemas.microsoft.com/office/drawing/2014/main" id="{6774BBAE-726A-4BB0-9533-0DCE4DBC7BA8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9">
                  <a:extLst>
                    <a:ext uri="{FF2B5EF4-FFF2-40B4-BE49-F238E27FC236}">
                      <a16:creationId xmlns:a16="http://schemas.microsoft.com/office/drawing/2014/main" id="{4C844D54-A277-4AFF-BC03-D2649A3ACDBC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20">
                  <a:extLst>
                    <a:ext uri="{FF2B5EF4-FFF2-40B4-BE49-F238E27FC236}">
                      <a16:creationId xmlns:a16="http://schemas.microsoft.com/office/drawing/2014/main" id="{A7263489-CE86-450D-8C0D-BC3DCAF3671A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21">
                  <a:extLst>
                    <a:ext uri="{FF2B5EF4-FFF2-40B4-BE49-F238E27FC236}">
                      <a16:creationId xmlns:a16="http://schemas.microsoft.com/office/drawing/2014/main" id="{D6B9D1C4-FABD-4EC1-ACEF-3CFB82EED2B8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22">
                  <a:extLst>
                    <a:ext uri="{FF2B5EF4-FFF2-40B4-BE49-F238E27FC236}">
                      <a16:creationId xmlns:a16="http://schemas.microsoft.com/office/drawing/2014/main" id="{5F4C9CD2-5220-4767-9DBB-303FADD6BD03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23">
                  <a:extLst>
                    <a:ext uri="{FF2B5EF4-FFF2-40B4-BE49-F238E27FC236}">
                      <a16:creationId xmlns:a16="http://schemas.microsoft.com/office/drawing/2014/main" id="{D58CFC64-FF5F-4BF6-84BF-90B925B80F97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 24">
                  <a:extLst>
                    <a:ext uri="{FF2B5EF4-FFF2-40B4-BE49-F238E27FC236}">
                      <a16:creationId xmlns:a16="http://schemas.microsoft.com/office/drawing/2014/main" id="{8277FD78-2C4A-4CF8-9CC0-8F32F3E459A3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 25">
                  <a:extLst>
                    <a:ext uri="{FF2B5EF4-FFF2-40B4-BE49-F238E27FC236}">
                      <a16:creationId xmlns:a16="http://schemas.microsoft.com/office/drawing/2014/main" id="{A4467EE1-2DD3-47A2-8610-94811240474A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 26">
                  <a:extLst>
                    <a:ext uri="{FF2B5EF4-FFF2-40B4-BE49-F238E27FC236}">
                      <a16:creationId xmlns:a16="http://schemas.microsoft.com/office/drawing/2014/main" id="{69FBF8BC-7D38-4C72-B287-D8EDF85B3E99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27">
                  <a:extLst>
                    <a:ext uri="{FF2B5EF4-FFF2-40B4-BE49-F238E27FC236}">
                      <a16:creationId xmlns:a16="http://schemas.microsoft.com/office/drawing/2014/main" id="{19163916-C0A0-4EBC-BD3F-025CCA65EBF9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 28">
                  <a:extLst>
                    <a:ext uri="{FF2B5EF4-FFF2-40B4-BE49-F238E27FC236}">
                      <a16:creationId xmlns:a16="http://schemas.microsoft.com/office/drawing/2014/main" id="{8BF0C3C7-6044-48FB-AC54-9F4D6A6D158F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 29">
                  <a:extLst>
                    <a:ext uri="{FF2B5EF4-FFF2-40B4-BE49-F238E27FC236}">
                      <a16:creationId xmlns:a16="http://schemas.microsoft.com/office/drawing/2014/main" id="{C142A5CE-F136-4BFE-B3FE-C6C0CE98428A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 30">
                  <a:extLst>
                    <a:ext uri="{FF2B5EF4-FFF2-40B4-BE49-F238E27FC236}">
                      <a16:creationId xmlns:a16="http://schemas.microsoft.com/office/drawing/2014/main" id="{F05C428E-6AB7-467F-B467-7AE31851D030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 31">
                  <a:extLst>
                    <a:ext uri="{FF2B5EF4-FFF2-40B4-BE49-F238E27FC236}">
                      <a16:creationId xmlns:a16="http://schemas.microsoft.com/office/drawing/2014/main" id="{5C5FCCCD-8693-44CA-A9FD-E22EA4269620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 32">
                  <a:extLst>
                    <a:ext uri="{FF2B5EF4-FFF2-40B4-BE49-F238E27FC236}">
                      <a16:creationId xmlns:a16="http://schemas.microsoft.com/office/drawing/2014/main" id="{9C95DB7F-C439-4FCD-9F0A-FB875570EE44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 33">
                  <a:extLst>
                    <a:ext uri="{FF2B5EF4-FFF2-40B4-BE49-F238E27FC236}">
                      <a16:creationId xmlns:a16="http://schemas.microsoft.com/office/drawing/2014/main" id="{25EB4B8A-D4ED-43E2-A22A-A2B94E71D5D9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34">
                  <a:extLst>
                    <a:ext uri="{FF2B5EF4-FFF2-40B4-BE49-F238E27FC236}">
                      <a16:creationId xmlns:a16="http://schemas.microsoft.com/office/drawing/2014/main" id="{72941CF9-F637-4DB8-A373-510B70342283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 35">
                  <a:extLst>
                    <a:ext uri="{FF2B5EF4-FFF2-40B4-BE49-F238E27FC236}">
                      <a16:creationId xmlns:a16="http://schemas.microsoft.com/office/drawing/2014/main" id="{618A80C8-7928-4EE7-B0E5-4D4B2CAAEE08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36">
                  <a:extLst>
                    <a:ext uri="{FF2B5EF4-FFF2-40B4-BE49-F238E27FC236}">
                      <a16:creationId xmlns:a16="http://schemas.microsoft.com/office/drawing/2014/main" id="{2B57C490-624E-41F1-9E01-19B4FACCA46C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 37">
                  <a:extLst>
                    <a:ext uri="{FF2B5EF4-FFF2-40B4-BE49-F238E27FC236}">
                      <a16:creationId xmlns:a16="http://schemas.microsoft.com/office/drawing/2014/main" id="{BE4C8C88-08BA-47AA-A09A-23B6DA392AD4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38">
                  <a:extLst>
                    <a:ext uri="{FF2B5EF4-FFF2-40B4-BE49-F238E27FC236}">
                      <a16:creationId xmlns:a16="http://schemas.microsoft.com/office/drawing/2014/main" id="{7C3750EC-AF70-4986-A3DC-0DFBA47976F8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39">
                  <a:extLst>
                    <a:ext uri="{FF2B5EF4-FFF2-40B4-BE49-F238E27FC236}">
                      <a16:creationId xmlns:a16="http://schemas.microsoft.com/office/drawing/2014/main" id="{6AC13AC5-B664-4512-9C55-F92B7875055A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 40">
                  <a:extLst>
                    <a:ext uri="{FF2B5EF4-FFF2-40B4-BE49-F238E27FC236}">
                      <a16:creationId xmlns:a16="http://schemas.microsoft.com/office/drawing/2014/main" id="{42A18E1E-621C-4E84-9624-C6C8B4803266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41">
                  <a:extLst>
                    <a:ext uri="{FF2B5EF4-FFF2-40B4-BE49-F238E27FC236}">
                      <a16:creationId xmlns:a16="http://schemas.microsoft.com/office/drawing/2014/main" id="{4F634EB8-243C-4654-A74B-3D92400519C5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42">
                  <a:extLst>
                    <a:ext uri="{FF2B5EF4-FFF2-40B4-BE49-F238E27FC236}">
                      <a16:creationId xmlns:a16="http://schemas.microsoft.com/office/drawing/2014/main" id="{11CFCDD5-5047-4F81-9A3C-2B31A099CB1B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 43">
                  <a:extLst>
                    <a:ext uri="{FF2B5EF4-FFF2-40B4-BE49-F238E27FC236}">
                      <a16:creationId xmlns:a16="http://schemas.microsoft.com/office/drawing/2014/main" id="{FF6FF8F4-D304-4CAD-A3C7-8A9BF951F3A6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 44">
                  <a:extLst>
                    <a:ext uri="{FF2B5EF4-FFF2-40B4-BE49-F238E27FC236}">
                      <a16:creationId xmlns:a16="http://schemas.microsoft.com/office/drawing/2014/main" id="{1CF15424-864B-4B2F-BD1C-24979F00FDEA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 45">
                  <a:extLst>
                    <a:ext uri="{FF2B5EF4-FFF2-40B4-BE49-F238E27FC236}">
                      <a16:creationId xmlns:a16="http://schemas.microsoft.com/office/drawing/2014/main" id="{B12FF31E-4B1B-4C84-9949-A60CB2BC2A09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46">
                  <a:extLst>
                    <a:ext uri="{FF2B5EF4-FFF2-40B4-BE49-F238E27FC236}">
                      <a16:creationId xmlns:a16="http://schemas.microsoft.com/office/drawing/2014/main" id="{C2645B9F-1168-4728-A8BE-F4E2748CCA54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47">
                  <a:extLst>
                    <a:ext uri="{FF2B5EF4-FFF2-40B4-BE49-F238E27FC236}">
                      <a16:creationId xmlns:a16="http://schemas.microsoft.com/office/drawing/2014/main" id="{26C25C98-B752-4F47-AC0A-8031BFFE0DD9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8">
                  <a:extLst>
                    <a:ext uri="{FF2B5EF4-FFF2-40B4-BE49-F238E27FC236}">
                      <a16:creationId xmlns:a16="http://schemas.microsoft.com/office/drawing/2014/main" id="{FCCD8299-9F23-4D0B-BE5B-E717E904B19D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49">
                  <a:extLst>
                    <a:ext uri="{FF2B5EF4-FFF2-40B4-BE49-F238E27FC236}">
                      <a16:creationId xmlns:a16="http://schemas.microsoft.com/office/drawing/2014/main" id="{F6907375-EB54-4435-A04C-C2C00EE380FB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50">
                  <a:extLst>
                    <a:ext uri="{FF2B5EF4-FFF2-40B4-BE49-F238E27FC236}">
                      <a16:creationId xmlns:a16="http://schemas.microsoft.com/office/drawing/2014/main" id="{55A229DC-1F45-4AD8-93B0-F23F0D7E93D5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51">
                  <a:extLst>
                    <a:ext uri="{FF2B5EF4-FFF2-40B4-BE49-F238E27FC236}">
                      <a16:creationId xmlns:a16="http://schemas.microsoft.com/office/drawing/2014/main" id="{8F6F5EA0-1FF0-4BAD-9C45-6C3500B2B2FB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52">
                  <a:extLst>
                    <a:ext uri="{FF2B5EF4-FFF2-40B4-BE49-F238E27FC236}">
                      <a16:creationId xmlns:a16="http://schemas.microsoft.com/office/drawing/2014/main" id="{E784235C-F686-4FFB-8EBD-E1785CBBA97D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53">
                  <a:extLst>
                    <a:ext uri="{FF2B5EF4-FFF2-40B4-BE49-F238E27FC236}">
                      <a16:creationId xmlns:a16="http://schemas.microsoft.com/office/drawing/2014/main" id="{8CD79CDD-A7E8-40C1-8269-5CB9511E4ECE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54">
                  <a:extLst>
                    <a:ext uri="{FF2B5EF4-FFF2-40B4-BE49-F238E27FC236}">
                      <a16:creationId xmlns:a16="http://schemas.microsoft.com/office/drawing/2014/main" id="{ABD34235-8792-4618-BE6F-8D4767EDC1EA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55">
                  <a:extLst>
                    <a:ext uri="{FF2B5EF4-FFF2-40B4-BE49-F238E27FC236}">
                      <a16:creationId xmlns:a16="http://schemas.microsoft.com/office/drawing/2014/main" id="{1FAED86B-033E-4918-B8A4-7EEF4CE0C3CA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56">
                  <a:extLst>
                    <a:ext uri="{FF2B5EF4-FFF2-40B4-BE49-F238E27FC236}">
                      <a16:creationId xmlns:a16="http://schemas.microsoft.com/office/drawing/2014/main" id="{31952153-41B7-411B-A0AB-BCFB7B6A1880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57">
                  <a:extLst>
                    <a:ext uri="{FF2B5EF4-FFF2-40B4-BE49-F238E27FC236}">
                      <a16:creationId xmlns:a16="http://schemas.microsoft.com/office/drawing/2014/main" id="{626E4D30-7F63-4358-9135-A13DBE47B1F4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58">
                  <a:extLst>
                    <a:ext uri="{FF2B5EF4-FFF2-40B4-BE49-F238E27FC236}">
                      <a16:creationId xmlns:a16="http://schemas.microsoft.com/office/drawing/2014/main" id="{E64B0A3A-CF73-491C-8B22-16A1CCEE7C17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59">
                  <a:extLst>
                    <a:ext uri="{FF2B5EF4-FFF2-40B4-BE49-F238E27FC236}">
                      <a16:creationId xmlns:a16="http://schemas.microsoft.com/office/drawing/2014/main" id="{DCEE9192-E274-4EAF-A3CC-9688C04467D4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C726C305-91DA-47D6-A8FF-463FD559B8E4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61">
                  <a:extLst>
                    <a:ext uri="{FF2B5EF4-FFF2-40B4-BE49-F238E27FC236}">
                      <a16:creationId xmlns:a16="http://schemas.microsoft.com/office/drawing/2014/main" id="{B2BAE680-344B-4543-8A02-06949595ED2B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43E196BA-1792-4CE5-A0B7-790A275DAAC3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63">
                  <a:extLst>
                    <a:ext uri="{FF2B5EF4-FFF2-40B4-BE49-F238E27FC236}">
                      <a16:creationId xmlns:a16="http://schemas.microsoft.com/office/drawing/2014/main" id="{54CACF8E-985F-46D0-9564-22129F2C132C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64">
                  <a:extLst>
                    <a:ext uri="{FF2B5EF4-FFF2-40B4-BE49-F238E27FC236}">
                      <a16:creationId xmlns:a16="http://schemas.microsoft.com/office/drawing/2014/main" id="{71523789-3228-463D-AA8C-9E5D700BACE7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65">
                  <a:extLst>
                    <a:ext uri="{FF2B5EF4-FFF2-40B4-BE49-F238E27FC236}">
                      <a16:creationId xmlns:a16="http://schemas.microsoft.com/office/drawing/2014/main" id="{54861E9E-DFDE-4D0D-9A7A-33242C0F8475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66">
                  <a:extLst>
                    <a:ext uri="{FF2B5EF4-FFF2-40B4-BE49-F238E27FC236}">
                      <a16:creationId xmlns:a16="http://schemas.microsoft.com/office/drawing/2014/main" id="{8F601E8F-3241-459A-9C7D-40EE0B662D77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6" name="Freeform 67">
                  <a:extLst>
                    <a:ext uri="{FF2B5EF4-FFF2-40B4-BE49-F238E27FC236}">
                      <a16:creationId xmlns:a16="http://schemas.microsoft.com/office/drawing/2014/main" id="{2C692A6D-C58A-4049-8140-7B291048AEA4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7" name="Freeform 68">
                  <a:extLst>
                    <a:ext uri="{FF2B5EF4-FFF2-40B4-BE49-F238E27FC236}">
                      <a16:creationId xmlns:a16="http://schemas.microsoft.com/office/drawing/2014/main" id="{D1B4B722-D5E0-49E0-ABF8-A4B853BE0388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Freeform 69">
                  <a:extLst>
                    <a:ext uri="{FF2B5EF4-FFF2-40B4-BE49-F238E27FC236}">
                      <a16:creationId xmlns:a16="http://schemas.microsoft.com/office/drawing/2014/main" id="{14D33034-F80F-41BA-B3F6-4A1DBFAF5005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9" name="Freeform 70">
                  <a:extLst>
                    <a:ext uri="{FF2B5EF4-FFF2-40B4-BE49-F238E27FC236}">
                      <a16:creationId xmlns:a16="http://schemas.microsoft.com/office/drawing/2014/main" id="{586003F6-9152-4DE3-A07D-83FEF08669D9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0" name="Freeform 71">
                  <a:extLst>
                    <a:ext uri="{FF2B5EF4-FFF2-40B4-BE49-F238E27FC236}">
                      <a16:creationId xmlns:a16="http://schemas.microsoft.com/office/drawing/2014/main" id="{AD5FC665-B17C-4E6A-82E0-71E4094EB683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1" name="Freeform 72">
                  <a:extLst>
                    <a:ext uri="{FF2B5EF4-FFF2-40B4-BE49-F238E27FC236}">
                      <a16:creationId xmlns:a16="http://schemas.microsoft.com/office/drawing/2014/main" id="{4D625768-26AF-4906-AB5C-1A4F1A891582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2" name="Freeform 73">
                  <a:extLst>
                    <a:ext uri="{FF2B5EF4-FFF2-40B4-BE49-F238E27FC236}">
                      <a16:creationId xmlns:a16="http://schemas.microsoft.com/office/drawing/2014/main" id="{C8300C27-8375-4130-9075-5E0C76D47166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3" name="Freeform 74">
                  <a:extLst>
                    <a:ext uri="{FF2B5EF4-FFF2-40B4-BE49-F238E27FC236}">
                      <a16:creationId xmlns:a16="http://schemas.microsoft.com/office/drawing/2014/main" id="{3BF7711A-719A-43B1-9E51-40CBB6681000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4" name="Freeform 75">
                  <a:extLst>
                    <a:ext uri="{FF2B5EF4-FFF2-40B4-BE49-F238E27FC236}">
                      <a16:creationId xmlns:a16="http://schemas.microsoft.com/office/drawing/2014/main" id="{86880981-3443-48FF-896E-8DDF2FE832C4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5" name="Freeform 76">
                  <a:extLst>
                    <a:ext uri="{FF2B5EF4-FFF2-40B4-BE49-F238E27FC236}">
                      <a16:creationId xmlns:a16="http://schemas.microsoft.com/office/drawing/2014/main" id="{0C3C80F5-4161-4122-BD6C-43BC55240BA8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6" name="Freeform 77">
                  <a:extLst>
                    <a:ext uri="{FF2B5EF4-FFF2-40B4-BE49-F238E27FC236}">
                      <a16:creationId xmlns:a16="http://schemas.microsoft.com/office/drawing/2014/main" id="{7A370603-A7A3-417D-992F-EA59179A8BAD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7" name="Freeform 78">
                  <a:extLst>
                    <a:ext uri="{FF2B5EF4-FFF2-40B4-BE49-F238E27FC236}">
                      <a16:creationId xmlns:a16="http://schemas.microsoft.com/office/drawing/2014/main" id="{0B4163C7-3261-4B13-A6AF-01719090EC5E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8" name="Freeform 79">
                  <a:extLst>
                    <a:ext uri="{FF2B5EF4-FFF2-40B4-BE49-F238E27FC236}">
                      <a16:creationId xmlns:a16="http://schemas.microsoft.com/office/drawing/2014/main" id="{19D09E82-2516-4DCC-8E4E-B7861B6E468F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9" name="Freeform 80">
                  <a:extLst>
                    <a:ext uri="{FF2B5EF4-FFF2-40B4-BE49-F238E27FC236}">
                      <a16:creationId xmlns:a16="http://schemas.microsoft.com/office/drawing/2014/main" id="{04F31C12-12D4-4CD3-AD18-9A21C96EA8CF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0" name="Freeform 81">
                  <a:extLst>
                    <a:ext uri="{FF2B5EF4-FFF2-40B4-BE49-F238E27FC236}">
                      <a16:creationId xmlns:a16="http://schemas.microsoft.com/office/drawing/2014/main" id="{DD9F4260-8D93-4B44-9E03-916422977B34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1" name="Freeform 82">
                  <a:extLst>
                    <a:ext uri="{FF2B5EF4-FFF2-40B4-BE49-F238E27FC236}">
                      <a16:creationId xmlns:a16="http://schemas.microsoft.com/office/drawing/2014/main" id="{F7BF297C-7F47-4318-97DC-F63408151F54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2" name="Freeform 83">
                  <a:extLst>
                    <a:ext uri="{FF2B5EF4-FFF2-40B4-BE49-F238E27FC236}">
                      <a16:creationId xmlns:a16="http://schemas.microsoft.com/office/drawing/2014/main" id="{D93BFD30-ED10-4310-A6C8-DDF35699D29B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3" name="Freeform 84">
                  <a:extLst>
                    <a:ext uri="{FF2B5EF4-FFF2-40B4-BE49-F238E27FC236}">
                      <a16:creationId xmlns:a16="http://schemas.microsoft.com/office/drawing/2014/main" id="{DBD26731-F651-41B4-BA9C-5ECEB1E7440C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4" name="Freeform 85">
                  <a:extLst>
                    <a:ext uri="{FF2B5EF4-FFF2-40B4-BE49-F238E27FC236}">
                      <a16:creationId xmlns:a16="http://schemas.microsoft.com/office/drawing/2014/main" id="{6556D717-3DF0-4D25-A83E-41A5397CE5C8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5" name="Freeform 86">
                  <a:extLst>
                    <a:ext uri="{FF2B5EF4-FFF2-40B4-BE49-F238E27FC236}">
                      <a16:creationId xmlns:a16="http://schemas.microsoft.com/office/drawing/2014/main" id="{422E2ECA-43C0-48A0-9DD2-D3E6F56D848F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6" name="Freeform 87">
                  <a:extLst>
                    <a:ext uri="{FF2B5EF4-FFF2-40B4-BE49-F238E27FC236}">
                      <a16:creationId xmlns:a16="http://schemas.microsoft.com/office/drawing/2014/main" id="{B3A6BDEE-9D94-4A62-970D-D237BF3BCC14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7" name="Freeform 88">
                  <a:extLst>
                    <a:ext uri="{FF2B5EF4-FFF2-40B4-BE49-F238E27FC236}">
                      <a16:creationId xmlns:a16="http://schemas.microsoft.com/office/drawing/2014/main" id="{7BFCB781-2278-40B7-BD86-C67B55CF0C7E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8" name="Freeform 89">
                  <a:extLst>
                    <a:ext uri="{FF2B5EF4-FFF2-40B4-BE49-F238E27FC236}">
                      <a16:creationId xmlns:a16="http://schemas.microsoft.com/office/drawing/2014/main" id="{53A60FB2-8178-4F40-9A73-500680ED3845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9" name="Freeform 90">
                  <a:extLst>
                    <a:ext uri="{FF2B5EF4-FFF2-40B4-BE49-F238E27FC236}">
                      <a16:creationId xmlns:a16="http://schemas.microsoft.com/office/drawing/2014/main" id="{27DE4A0E-3AFE-4A9E-85ED-90B7DC1584EE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0" name="Freeform 91">
                  <a:extLst>
                    <a:ext uri="{FF2B5EF4-FFF2-40B4-BE49-F238E27FC236}">
                      <a16:creationId xmlns:a16="http://schemas.microsoft.com/office/drawing/2014/main" id="{32FDEC30-7B58-49CB-88A6-B1347C88F8C9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92">
                  <a:extLst>
                    <a:ext uri="{FF2B5EF4-FFF2-40B4-BE49-F238E27FC236}">
                      <a16:creationId xmlns:a16="http://schemas.microsoft.com/office/drawing/2014/main" id="{2C05E3B3-CBDF-4DA1-9969-1D351BBF17DF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92" name="文本框 49">
              <a:extLst>
                <a:ext uri="{FF2B5EF4-FFF2-40B4-BE49-F238E27FC236}">
                  <a16:creationId xmlns:a16="http://schemas.microsoft.com/office/drawing/2014/main" id="{850E02D1-CF99-45EC-B735-4290A40DB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455" y="4470359"/>
              <a:ext cx="1820862" cy="65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登入帳號</a:t>
              </a:r>
              <a:endParaRPr lang="en-US" altLang="zh-CN" sz="2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282" name="组合 279">
            <a:extLst>
              <a:ext uri="{FF2B5EF4-FFF2-40B4-BE49-F238E27FC236}">
                <a16:creationId xmlns:a16="http://schemas.microsoft.com/office/drawing/2014/main" id="{FA7E764B-AC05-47A9-9397-327EC107F844}"/>
              </a:ext>
            </a:extLst>
          </p:cNvPr>
          <p:cNvGrpSpPr/>
          <p:nvPr/>
        </p:nvGrpSpPr>
        <p:grpSpPr>
          <a:xfrm>
            <a:off x="8105976" y="3819581"/>
            <a:ext cx="3010845" cy="1999347"/>
            <a:chOff x="8610087" y="4056768"/>
            <a:chExt cx="2506734" cy="1762160"/>
          </a:xfrm>
        </p:grpSpPr>
        <p:grpSp>
          <p:nvGrpSpPr>
            <p:cNvPr id="283" name="组合 280">
              <a:extLst>
                <a:ext uri="{FF2B5EF4-FFF2-40B4-BE49-F238E27FC236}">
                  <a16:creationId xmlns:a16="http://schemas.microsoft.com/office/drawing/2014/main" id="{5E200503-FDD3-4F97-A57B-BA8EDD918033}"/>
                </a:ext>
              </a:extLst>
            </p:cNvPr>
            <p:cNvGrpSpPr/>
            <p:nvPr/>
          </p:nvGrpSpPr>
          <p:grpSpPr>
            <a:xfrm rot="626096" flipH="1">
              <a:off x="8610087" y="4056768"/>
              <a:ext cx="2506734" cy="176216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85" name="Freeform 5">
                <a:extLst>
                  <a:ext uri="{FF2B5EF4-FFF2-40B4-BE49-F238E27FC236}">
                    <a16:creationId xmlns:a16="http://schemas.microsoft.com/office/drawing/2014/main" id="{4A1273AF-3416-4BC1-A703-FAE52B8CEDBF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" name="Freeform 6">
                <a:extLst>
                  <a:ext uri="{FF2B5EF4-FFF2-40B4-BE49-F238E27FC236}">
                    <a16:creationId xmlns:a16="http://schemas.microsoft.com/office/drawing/2014/main" id="{2CB044EF-9667-4E82-B50F-8F8BAD3EDD72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" name="Freeform 7">
                <a:extLst>
                  <a:ext uri="{FF2B5EF4-FFF2-40B4-BE49-F238E27FC236}">
                    <a16:creationId xmlns:a16="http://schemas.microsoft.com/office/drawing/2014/main" id="{699A1953-88CF-42C8-B565-AD29787B5F79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8" name="Freeform 8">
                <a:extLst>
                  <a:ext uri="{FF2B5EF4-FFF2-40B4-BE49-F238E27FC236}">
                    <a16:creationId xmlns:a16="http://schemas.microsoft.com/office/drawing/2014/main" id="{AC53F4FC-4E42-4847-AFA1-21E2D9A752E1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9" name="Freeform 9">
                <a:extLst>
                  <a:ext uri="{FF2B5EF4-FFF2-40B4-BE49-F238E27FC236}">
                    <a16:creationId xmlns:a16="http://schemas.microsoft.com/office/drawing/2014/main" id="{39B4B939-69E4-4A14-AD00-95E98AE4C293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0" name="Freeform 10">
                <a:extLst>
                  <a:ext uri="{FF2B5EF4-FFF2-40B4-BE49-F238E27FC236}">
                    <a16:creationId xmlns:a16="http://schemas.microsoft.com/office/drawing/2014/main" id="{DEB25855-C017-42C3-83B7-625AA53859C6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1" name="Freeform 11">
                <a:extLst>
                  <a:ext uri="{FF2B5EF4-FFF2-40B4-BE49-F238E27FC236}">
                    <a16:creationId xmlns:a16="http://schemas.microsoft.com/office/drawing/2014/main" id="{7C79C1C9-8484-43D9-BC5A-17C0BFE1680E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92" name="组合 289">
                <a:extLst>
                  <a:ext uri="{FF2B5EF4-FFF2-40B4-BE49-F238E27FC236}">
                    <a16:creationId xmlns:a16="http://schemas.microsoft.com/office/drawing/2014/main" id="{5380996B-F057-4F4F-9377-ED93D871A0B3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93" name="Freeform 12">
                  <a:extLst>
                    <a:ext uri="{FF2B5EF4-FFF2-40B4-BE49-F238E27FC236}">
                      <a16:creationId xmlns:a16="http://schemas.microsoft.com/office/drawing/2014/main" id="{62642088-FE9D-4374-B86A-70DAE723D2CD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4" name="Freeform 13">
                  <a:extLst>
                    <a:ext uri="{FF2B5EF4-FFF2-40B4-BE49-F238E27FC236}">
                      <a16:creationId xmlns:a16="http://schemas.microsoft.com/office/drawing/2014/main" id="{E657ECF4-0B40-4486-A8B2-4069F4C4F46A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5" name="Freeform 14">
                  <a:extLst>
                    <a:ext uri="{FF2B5EF4-FFF2-40B4-BE49-F238E27FC236}">
                      <a16:creationId xmlns:a16="http://schemas.microsoft.com/office/drawing/2014/main" id="{AB0E0B20-6A9F-4CDC-A580-0D1F22580ED8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6" name="Freeform 15">
                  <a:extLst>
                    <a:ext uri="{FF2B5EF4-FFF2-40B4-BE49-F238E27FC236}">
                      <a16:creationId xmlns:a16="http://schemas.microsoft.com/office/drawing/2014/main" id="{8D843FAA-6151-42A8-A1F7-68F3CFB48DFE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7" name="Freeform 16">
                  <a:extLst>
                    <a:ext uri="{FF2B5EF4-FFF2-40B4-BE49-F238E27FC236}">
                      <a16:creationId xmlns:a16="http://schemas.microsoft.com/office/drawing/2014/main" id="{5331FB9C-557E-4DB7-B52E-1232E7507D05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8" name="Freeform 17">
                  <a:extLst>
                    <a:ext uri="{FF2B5EF4-FFF2-40B4-BE49-F238E27FC236}">
                      <a16:creationId xmlns:a16="http://schemas.microsoft.com/office/drawing/2014/main" id="{87C9E99D-5333-4D94-A5A5-EE2D8696844B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9" name="Freeform 18">
                  <a:extLst>
                    <a:ext uri="{FF2B5EF4-FFF2-40B4-BE49-F238E27FC236}">
                      <a16:creationId xmlns:a16="http://schemas.microsoft.com/office/drawing/2014/main" id="{C4FF968C-EAFC-4B73-A436-F626A93BBF4D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0" name="Freeform 19">
                  <a:extLst>
                    <a:ext uri="{FF2B5EF4-FFF2-40B4-BE49-F238E27FC236}">
                      <a16:creationId xmlns:a16="http://schemas.microsoft.com/office/drawing/2014/main" id="{60461FBB-0046-4EB3-A0BF-29067B2C1FD5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1" name="Freeform 20">
                  <a:extLst>
                    <a:ext uri="{FF2B5EF4-FFF2-40B4-BE49-F238E27FC236}">
                      <a16:creationId xmlns:a16="http://schemas.microsoft.com/office/drawing/2014/main" id="{E5FC476B-08C4-4DF8-B371-730EFB6E8243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2" name="Freeform 21">
                  <a:extLst>
                    <a:ext uri="{FF2B5EF4-FFF2-40B4-BE49-F238E27FC236}">
                      <a16:creationId xmlns:a16="http://schemas.microsoft.com/office/drawing/2014/main" id="{8A11A0B9-44D1-408B-9D18-75382D410781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3" name="Freeform 22">
                  <a:extLst>
                    <a:ext uri="{FF2B5EF4-FFF2-40B4-BE49-F238E27FC236}">
                      <a16:creationId xmlns:a16="http://schemas.microsoft.com/office/drawing/2014/main" id="{C36E2515-7118-43BA-A74C-AADCD599B850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Freeform 23">
                  <a:extLst>
                    <a:ext uri="{FF2B5EF4-FFF2-40B4-BE49-F238E27FC236}">
                      <a16:creationId xmlns:a16="http://schemas.microsoft.com/office/drawing/2014/main" id="{876A0C49-BD9E-4A87-96C3-F08B931C50E2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Freeform 24">
                  <a:extLst>
                    <a:ext uri="{FF2B5EF4-FFF2-40B4-BE49-F238E27FC236}">
                      <a16:creationId xmlns:a16="http://schemas.microsoft.com/office/drawing/2014/main" id="{4AD7670B-FAD4-45A2-8C55-A3FB7B5284A0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6" name="Freeform 25">
                  <a:extLst>
                    <a:ext uri="{FF2B5EF4-FFF2-40B4-BE49-F238E27FC236}">
                      <a16:creationId xmlns:a16="http://schemas.microsoft.com/office/drawing/2014/main" id="{58AF770A-5DEB-49AF-9F69-BACC7C4DEBD0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Freeform 26">
                  <a:extLst>
                    <a:ext uri="{FF2B5EF4-FFF2-40B4-BE49-F238E27FC236}">
                      <a16:creationId xmlns:a16="http://schemas.microsoft.com/office/drawing/2014/main" id="{9571D3EB-8F1A-4157-924F-6FEE006676AB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8" name="Freeform 27">
                  <a:extLst>
                    <a:ext uri="{FF2B5EF4-FFF2-40B4-BE49-F238E27FC236}">
                      <a16:creationId xmlns:a16="http://schemas.microsoft.com/office/drawing/2014/main" id="{55D8D0E2-4F7C-46D8-A498-5B71064804CB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9" name="Freeform 28">
                  <a:extLst>
                    <a:ext uri="{FF2B5EF4-FFF2-40B4-BE49-F238E27FC236}">
                      <a16:creationId xmlns:a16="http://schemas.microsoft.com/office/drawing/2014/main" id="{0E804D75-B7D3-444D-AF81-DA13155F0B13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0" name="Freeform 29">
                  <a:extLst>
                    <a:ext uri="{FF2B5EF4-FFF2-40B4-BE49-F238E27FC236}">
                      <a16:creationId xmlns:a16="http://schemas.microsoft.com/office/drawing/2014/main" id="{E2E198FE-E5E7-45D5-BB06-D29DD0794EA3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1" name="Freeform 30">
                  <a:extLst>
                    <a:ext uri="{FF2B5EF4-FFF2-40B4-BE49-F238E27FC236}">
                      <a16:creationId xmlns:a16="http://schemas.microsoft.com/office/drawing/2014/main" id="{44902EFC-74FE-490E-9A44-7493B16E1F25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2" name="Freeform 31">
                  <a:extLst>
                    <a:ext uri="{FF2B5EF4-FFF2-40B4-BE49-F238E27FC236}">
                      <a16:creationId xmlns:a16="http://schemas.microsoft.com/office/drawing/2014/main" id="{082A0C53-FB9F-45F6-9104-264E5CC9A1E0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3" name="Freeform 32">
                  <a:extLst>
                    <a:ext uri="{FF2B5EF4-FFF2-40B4-BE49-F238E27FC236}">
                      <a16:creationId xmlns:a16="http://schemas.microsoft.com/office/drawing/2014/main" id="{3DF10B2E-8508-4A6F-9D46-1D5F8DDBA8F4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4" name="Freeform 33">
                  <a:extLst>
                    <a:ext uri="{FF2B5EF4-FFF2-40B4-BE49-F238E27FC236}">
                      <a16:creationId xmlns:a16="http://schemas.microsoft.com/office/drawing/2014/main" id="{F47B41CE-99A6-4BF6-9A1A-0E10191668E7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5" name="Freeform 34">
                  <a:extLst>
                    <a:ext uri="{FF2B5EF4-FFF2-40B4-BE49-F238E27FC236}">
                      <a16:creationId xmlns:a16="http://schemas.microsoft.com/office/drawing/2014/main" id="{4977B6BD-9535-4E0F-B1D8-FF1D36E807F6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6" name="Freeform 35">
                  <a:extLst>
                    <a:ext uri="{FF2B5EF4-FFF2-40B4-BE49-F238E27FC236}">
                      <a16:creationId xmlns:a16="http://schemas.microsoft.com/office/drawing/2014/main" id="{9298C85C-0616-4B0D-BF89-031315CE517F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36">
                  <a:extLst>
                    <a:ext uri="{FF2B5EF4-FFF2-40B4-BE49-F238E27FC236}">
                      <a16:creationId xmlns:a16="http://schemas.microsoft.com/office/drawing/2014/main" id="{6F04CC3A-4A9B-4297-9D5C-82E22C80CC7B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Freeform 37">
                  <a:extLst>
                    <a:ext uri="{FF2B5EF4-FFF2-40B4-BE49-F238E27FC236}">
                      <a16:creationId xmlns:a16="http://schemas.microsoft.com/office/drawing/2014/main" id="{34485EAE-6539-4D92-8551-CDC16535CD54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Freeform 38">
                  <a:extLst>
                    <a:ext uri="{FF2B5EF4-FFF2-40B4-BE49-F238E27FC236}">
                      <a16:creationId xmlns:a16="http://schemas.microsoft.com/office/drawing/2014/main" id="{8490B413-262C-4FE2-8BE0-3F9D57433299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39">
                  <a:extLst>
                    <a:ext uri="{FF2B5EF4-FFF2-40B4-BE49-F238E27FC236}">
                      <a16:creationId xmlns:a16="http://schemas.microsoft.com/office/drawing/2014/main" id="{72E53158-FD28-47F3-8A84-9FD37D38E88F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40">
                  <a:extLst>
                    <a:ext uri="{FF2B5EF4-FFF2-40B4-BE49-F238E27FC236}">
                      <a16:creationId xmlns:a16="http://schemas.microsoft.com/office/drawing/2014/main" id="{6442FD35-2BFF-4B05-B947-2C4D9C7D3044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41">
                  <a:extLst>
                    <a:ext uri="{FF2B5EF4-FFF2-40B4-BE49-F238E27FC236}">
                      <a16:creationId xmlns:a16="http://schemas.microsoft.com/office/drawing/2014/main" id="{97C11001-983B-4275-AD7A-561A9464653C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42">
                  <a:extLst>
                    <a:ext uri="{FF2B5EF4-FFF2-40B4-BE49-F238E27FC236}">
                      <a16:creationId xmlns:a16="http://schemas.microsoft.com/office/drawing/2014/main" id="{054BB928-E55C-4DA4-BCC4-2BBE631038AE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Freeform 43">
                  <a:extLst>
                    <a:ext uri="{FF2B5EF4-FFF2-40B4-BE49-F238E27FC236}">
                      <a16:creationId xmlns:a16="http://schemas.microsoft.com/office/drawing/2014/main" id="{6F8863C1-51CC-4862-8FAD-B655F944FA69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5" name="Freeform 44">
                  <a:extLst>
                    <a:ext uri="{FF2B5EF4-FFF2-40B4-BE49-F238E27FC236}">
                      <a16:creationId xmlns:a16="http://schemas.microsoft.com/office/drawing/2014/main" id="{CD61E477-7553-41D8-83E4-E821F2928DB5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6" name="Freeform 45">
                  <a:extLst>
                    <a:ext uri="{FF2B5EF4-FFF2-40B4-BE49-F238E27FC236}">
                      <a16:creationId xmlns:a16="http://schemas.microsoft.com/office/drawing/2014/main" id="{5AB6466C-009E-49ED-B8B2-08D132719D51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5B1C20A3-AC79-458D-AD94-EB7B74B9CF2F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8" name="Freeform 47">
                  <a:extLst>
                    <a:ext uri="{FF2B5EF4-FFF2-40B4-BE49-F238E27FC236}">
                      <a16:creationId xmlns:a16="http://schemas.microsoft.com/office/drawing/2014/main" id="{24194058-F681-404C-B84E-36A2D9385ECC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9" name="Freeform 48">
                  <a:extLst>
                    <a:ext uri="{FF2B5EF4-FFF2-40B4-BE49-F238E27FC236}">
                      <a16:creationId xmlns:a16="http://schemas.microsoft.com/office/drawing/2014/main" id="{449ED235-6EE4-47F5-A8E3-1CA549695F5F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0" name="Freeform 49">
                  <a:extLst>
                    <a:ext uri="{FF2B5EF4-FFF2-40B4-BE49-F238E27FC236}">
                      <a16:creationId xmlns:a16="http://schemas.microsoft.com/office/drawing/2014/main" id="{70C384F4-D096-4A47-BAEC-2204007530AC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1" name="Freeform 50">
                  <a:extLst>
                    <a:ext uri="{FF2B5EF4-FFF2-40B4-BE49-F238E27FC236}">
                      <a16:creationId xmlns:a16="http://schemas.microsoft.com/office/drawing/2014/main" id="{ED652B1F-D3BC-4299-947C-403E6D0A495F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2" name="Freeform 51">
                  <a:extLst>
                    <a:ext uri="{FF2B5EF4-FFF2-40B4-BE49-F238E27FC236}">
                      <a16:creationId xmlns:a16="http://schemas.microsoft.com/office/drawing/2014/main" id="{CF2E2D34-E939-4468-A073-4BD323CA912E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3" name="Freeform 52">
                  <a:extLst>
                    <a:ext uri="{FF2B5EF4-FFF2-40B4-BE49-F238E27FC236}">
                      <a16:creationId xmlns:a16="http://schemas.microsoft.com/office/drawing/2014/main" id="{AF6D84E3-5883-49F1-B141-3F9CD06069BF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4" name="Freeform 53">
                  <a:extLst>
                    <a:ext uri="{FF2B5EF4-FFF2-40B4-BE49-F238E27FC236}">
                      <a16:creationId xmlns:a16="http://schemas.microsoft.com/office/drawing/2014/main" id="{DBA9511E-9ED2-4F2F-A7A0-C5B3881A78DF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5" name="Freeform 54">
                  <a:extLst>
                    <a:ext uri="{FF2B5EF4-FFF2-40B4-BE49-F238E27FC236}">
                      <a16:creationId xmlns:a16="http://schemas.microsoft.com/office/drawing/2014/main" id="{90CA3F51-41CE-4410-8E95-AC03C601419E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6" name="Freeform 55">
                  <a:extLst>
                    <a:ext uri="{FF2B5EF4-FFF2-40B4-BE49-F238E27FC236}">
                      <a16:creationId xmlns:a16="http://schemas.microsoft.com/office/drawing/2014/main" id="{E6ABA437-0FAD-4486-A6D2-E411557C5586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7" name="Freeform 56">
                  <a:extLst>
                    <a:ext uri="{FF2B5EF4-FFF2-40B4-BE49-F238E27FC236}">
                      <a16:creationId xmlns:a16="http://schemas.microsoft.com/office/drawing/2014/main" id="{874ADEAB-6A55-4084-A5E5-FD468911D1AF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8" name="Freeform 57">
                  <a:extLst>
                    <a:ext uri="{FF2B5EF4-FFF2-40B4-BE49-F238E27FC236}">
                      <a16:creationId xmlns:a16="http://schemas.microsoft.com/office/drawing/2014/main" id="{DBA1C677-2AFB-45A1-9BD1-0A66D8FE34D7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9" name="Freeform 58">
                  <a:extLst>
                    <a:ext uri="{FF2B5EF4-FFF2-40B4-BE49-F238E27FC236}">
                      <a16:creationId xmlns:a16="http://schemas.microsoft.com/office/drawing/2014/main" id="{EA0650B5-FAA2-4068-8671-DCECF520D779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59">
                  <a:extLst>
                    <a:ext uri="{FF2B5EF4-FFF2-40B4-BE49-F238E27FC236}">
                      <a16:creationId xmlns:a16="http://schemas.microsoft.com/office/drawing/2014/main" id="{9BF45C66-CC01-4EB0-AF2F-657C1FAA99F5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1" name="Freeform 60">
                  <a:extLst>
                    <a:ext uri="{FF2B5EF4-FFF2-40B4-BE49-F238E27FC236}">
                      <a16:creationId xmlns:a16="http://schemas.microsoft.com/office/drawing/2014/main" id="{FCDA387E-A05B-49CB-AFA9-95F1F5851132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61">
                  <a:extLst>
                    <a:ext uri="{FF2B5EF4-FFF2-40B4-BE49-F238E27FC236}">
                      <a16:creationId xmlns:a16="http://schemas.microsoft.com/office/drawing/2014/main" id="{CE151EB9-B4C5-4874-9922-0D750EE590EF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3" name="Freeform 62">
                  <a:extLst>
                    <a:ext uri="{FF2B5EF4-FFF2-40B4-BE49-F238E27FC236}">
                      <a16:creationId xmlns:a16="http://schemas.microsoft.com/office/drawing/2014/main" id="{B97D77CA-B992-4144-8640-3921F16A777E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63">
                  <a:extLst>
                    <a:ext uri="{FF2B5EF4-FFF2-40B4-BE49-F238E27FC236}">
                      <a16:creationId xmlns:a16="http://schemas.microsoft.com/office/drawing/2014/main" id="{0AAAF9D6-3880-43C7-B12A-41795FDE525A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5" name="Freeform 64">
                  <a:extLst>
                    <a:ext uri="{FF2B5EF4-FFF2-40B4-BE49-F238E27FC236}">
                      <a16:creationId xmlns:a16="http://schemas.microsoft.com/office/drawing/2014/main" id="{F59ABCE1-AE8D-4869-8C9B-65BAB260E369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65">
                  <a:extLst>
                    <a:ext uri="{FF2B5EF4-FFF2-40B4-BE49-F238E27FC236}">
                      <a16:creationId xmlns:a16="http://schemas.microsoft.com/office/drawing/2014/main" id="{9465776A-B93A-4249-A5BD-8C89EE46E722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7" name="Freeform 66">
                  <a:extLst>
                    <a:ext uri="{FF2B5EF4-FFF2-40B4-BE49-F238E27FC236}">
                      <a16:creationId xmlns:a16="http://schemas.microsoft.com/office/drawing/2014/main" id="{A3DF0753-F423-4CCC-B72E-EC1F01A336FC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67">
                  <a:extLst>
                    <a:ext uri="{FF2B5EF4-FFF2-40B4-BE49-F238E27FC236}">
                      <a16:creationId xmlns:a16="http://schemas.microsoft.com/office/drawing/2014/main" id="{0FCD3904-3B59-4125-B619-D0EB6817C203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9" name="Freeform 68">
                  <a:extLst>
                    <a:ext uri="{FF2B5EF4-FFF2-40B4-BE49-F238E27FC236}">
                      <a16:creationId xmlns:a16="http://schemas.microsoft.com/office/drawing/2014/main" id="{E8A2613A-7082-4A48-B040-149B90E55FF0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69">
                  <a:extLst>
                    <a:ext uri="{FF2B5EF4-FFF2-40B4-BE49-F238E27FC236}">
                      <a16:creationId xmlns:a16="http://schemas.microsoft.com/office/drawing/2014/main" id="{65A78BD3-4D2A-40FF-A971-3DA77551FAB0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70">
                  <a:extLst>
                    <a:ext uri="{FF2B5EF4-FFF2-40B4-BE49-F238E27FC236}">
                      <a16:creationId xmlns:a16="http://schemas.microsoft.com/office/drawing/2014/main" id="{28D3AB3B-D9EA-4567-8A7A-79E21F263B7D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 71">
                  <a:extLst>
                    <a:ext uri="{FF2B5EF4-FFF2-40B4-BE49-F238E27FC236}">
                      <a16:creationId xmlns:a16="http://schemas.microsoft.com/office/drawing/2014/main" id="{AC8511F8-CB8B-46F7-9974-F1684B47B39A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3" name="Freeform 72">
                  <a:extLst>
                    <a:ext uri="{FF2B5EF4-FFF2-40B4-BE49-F238E27FC236}">
                      <a16:creationId xmlns:a16="http://schemas.microsoft.com/office/drawing/2014/main" id="{30E54824-96E3-48D3-9CD0-D1434E3BA420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4" name="Freeform 73">
                  <a:extLst>
                    <a:ext uri="{FF2B5EF4-FFF2-40B4-BE49-F238E27FC236}">
                      <a16:creationId xmlns:a16="http://schemas.microsoft.com/office/drawing/2014/main" id="{D2CA0ECA-91D7-475C-A8EB-00DB7BD75735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5" name="Freeform 74">
                  <a:extLst>
                    <a:ext uri="{FF2B5EF4-FFF2-40B4-BE49-F238E27FC236}">
                      <a16:creationId xmlns:a16="http://schemas.microsoft.com/office/drawing/2014/main" id="{B9A8C209-AD0B-4451-A64A-1B241C7A39D9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6" name="Freeform 75">
                  <a:extLst>
                    <a:ext uri="{FF2B5EF4-FFF2-40B4-BE49-F238E27FC236}">
                      <a16:creationId xmlns:a16="http://schemas.microsoft.com/office/drawing/2014/main" id="{462F27C8-83C8-4873-95E3-D680CC790A23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76">
                  <a:extLst>
                    <a:ext uri="{FF2B5EF4-FFF2-40B4-BE49-F238E27FC236}">
                      <a16:creationId xmlns:a16="http://schemas.microsoft.com/office/drawing/2014/main" id="{91F305AF-9824-49B3-A7B6-A29BA697752A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77">
                  <a:extLst>
                    <a:ext uri="{FF2B5EF4-FFF2-40B4-BE49-F238E27FC236}">
                      <a16:creationId xmlns:a16="http://schemas.microsoft.com/office/drawing/2014/main" id="{34BF05DC-0351-4360-BA22-8A8F5CB7CF36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78">
                  <a:extLst>
                    <a:ext uri="{FF2B5EF4-FFF2-40B4-BE49-F238E27FC236}">
                      <a16:creationId xmlns:a16="http://schemas.microsoft.com/office/drawing/2014/main" id="{3A5E5B82-0294-4957-9519-D514C1BFBCCC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79">
                  <a:extLst>
                    <a:ext uri="{FF2B5EF4-FFF2-40B4-BE49-F238E27FC236}">
                      <a16:creationId xmlns:a16="http://schemas.microsoft.com/office/drawing/2014/main" id="{FD485F70-A311-4DB1-8D9B-67247B5AD893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80">
                  <a:extLst>
                    <a:ext uri="{FF2B5EF4-FFF2-40B4-BE49-F238E27FC236}">
                      <a16:creationId xmlns:a16="http://schemas.microsoft.com/office/drawing/2014/main" id="{BBF68FD3-1835-4B50-B98D-51D67975193F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81">
                  <a:extLst>
                    <a:ext uri="{FF2B5EF4-FFF2-40B4-BE49-F238E27FC236}">
                      <a16:creationId xmlns:a16="http://schemas.microsoft.com/office/drawing/2014/main" id="{0B8D9C91-D4C7-4786-9799-0E98B6FB0004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82">
                  <a:extLst>
                    <a:ext uri="{FF2B5EF4-FFF2-40B4-BE49-F238E27FC236}">
                      <a16:creationId xmlns:a16="http://schemas.microsoft.com/office/drawing/2014/main" id="{EC6972B2-1437-4235-ACFD-6BD6F18C1305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83">
                  <a:extLst>
                    <a:ext uri="{FF2B5EF4-FFF2-40B4-BE49-F238E27FC236}">
                      <a16:creationId xmlns:a16="http://schemas.microsoft.com/office/drawing/2014/main" id="{B86C3DC4-0074-4113-915D-5C18589E4219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84">
                  <a:extLst>
                    <a:ext uri="{FF2B5EF4-FFF2-40B4-BE49-F238E27FC236}">
                      <a16:creationId xmlns:a16="http://schemas.microsoft.com/office/drawing/2014/main" id="{3BEF4486-EAB4-4F17-9B0F-449F1188E4CC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85">
                  <a:extLst>
                    <a:ext uri="{FF2B5EF4-FFF2-40B4-BE49-F238E27FC236}">
                      <a16:creationId xmlns:a16="http://schemas.microsoft.com/office/drawing/2014/main" id="{57CDE504-D4BA-4B25-AB21-3CDCB0365075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86">
                  <a:extLst>
                    <a:ext uri="{FF2B5EF4-FFF2-40B4-BE49-F238E27FC236}">
                      <a16:creationId xmlns:a16="http://schemas.microsoft.com/office/drawing/2014/main" id="{1C65AAB4-7323-456A-8D29-F6C286289AB9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87">
                  <a:extLst>
                    <a:ext uri="{FF2B5EF4-FFF2-40B4-BE49-F238E27FC236}">
                      <a16:creationId xmlns:a16="http://schemas.microsoft.com/office/drawing/2014/main" id="{88DFB5EE-02E0-4F60-8DCA-193E75767AA7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9" name="Freeform 88">
                  <a:extLst>
                    <a:ext uri="{FF2B5EF4-FFF2-40B4-BE49-F238E27FC236}">
                      <a16:creationId xmlns:a16="http://schemas.microsoft.com/office/drawing/2014/main" id="{1FA6D264-F42D-466D-8C56-ED4B78635638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0" name="Freeform 89">
                  <a:extLst>
                    <a:ext uri="{FF2B5EF4-FFF2-40B4-BE49-F238E27FC236}">
                      <a16:creationId xmlns:a16="http://schemas.microsoft.com/office/drawing/2014/main" id="{6B2E5D5F-D850-4EDE-BB00-9A70743E5D2E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1" name="Freeform 90">
                  <a:extLst>
                    <a:ext uri="{FF2B5EF4-FFF2-40B4-BE49-F238E27FC236}">
                      <a16:creationId xmlns:a16="http://schemas.microsoft.com/office/drawing/2014/main" id="{4F00497E-9DF4-4019-9100-23243B77FC8E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2" name="Freeform 91">
                  <a:extLst>
                    <a:ext uri="{FF2B5EF4-FFF2-40B4-BE49-F238E27FC236}">
                      <a16:creationId xmlns:a16="http://schemas.microsoft.com/office/drawing/2014/main" id="{D9FB35C2-9416-4DB4-83F0-E5C4414BB493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3" name="Freeform 92">
                  <a:extLst>
                    <a:ext uri="{FF2B5EF4-FFF2-40B4-BE49-F238E27FC236}">
                      <a16:creationId xmlns:a16="http://schemas.microsoft.com/office/drawing/2014/main" id="{DE080D24-6023-4528-BB82-2F6655ACE164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4" name="文本框 49">
              <a:extLst>
                <a:ext uri="{FF2B5EF4-FFF2-40B4-BE49-F238E27FC236}">
                  <a16:creationId xmlns:a16="http://schemas.microsoft.com/office/drawing/2014/main" id="{2F3738A6-F579-412A-B7F9-FECE8FBDE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8214" y="4471333"/>
              <a:ext cx="2171700" cy="58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800" b="1" dirty="0">
                  <a:solidFill>
                    <a:schemeClr val="accent3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刪除商品訂單</a:t>
              </a:r>
              <a:endParaRPr lang="en-US" altLang="zh-CN" sz="2800" b="1" dirty="0">
                <a:solidFill>
                  <a:schemeClr val="accent3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374" name="组合 371">
            <a:extLst>
              <a:ext uri="{FF2B5EF4-FFF2-40B4-BE49-F238E27FC236}">
                <a16:creationId xmlns:a16="http://schemas.microsoft.com/office/drawing/2014/main" id="{410AAA59-324B-4A07-A927-C6E023E2C051}"/>
              </a:ext>
            </a:extLst>
          </p:cNvPr>
          <p:cNvGrpSpPr/>
          <p:nvPr/>
        </p:nvGrpSpPr>
        <p:grpSpPr>
          <a:xfrm rot="1281456">
            <a:off x="4648226" y="2490766"/>
            <a:ext cx="3123048" cy="3313358"/>
            <a:chOff x="5768976" y="2852738"/>
            <a:chExt cx="1016000" cy="1077913"/>
          </a:xfrm>
          <a:solidFill>
            <a:srgbClr val="FFC000"/>
          </a:solidFill>
        </p:grpSpPr>
        <p:sp>
          <p:nvSpPr>
            <p:cNvPr id="375" name="Freeform 609">
              <a:extLst>
                <a:ext uri="{FF2B5EF4-FFF2-40B4-BE49-F238E27FC236}">
                  <a16:creationId xmlns:a16="http://schemas.microsoft.com/office/drawing/2014/main" id="{1F624D2E-5B13-4941-B162-49FB48BEF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976" y="2852738"/>
              <a:ext cx="1016000" cy="1069975"/>
            </a:xfrm>
            <a:custGeom>
              <a:avLst/>
              <a:gdLst>
                <a:gd name="T0" fmla="*/ 90 w 269"/>
                <a:gd name="T1" fmla="*/ 282 h 283"/>
                <a:gd name="T2" fmla="*/ 113 w 269"/>
                <a:gd name="T3" fmla="*/ 276 h 283"/>
                <a:gd name="T4" fmla="*/ 135 w 269"/>
                <a:gd name="T5" fmla="*/ 269 h 283"/>
                <a:gd name="T6" fmla="*/ 179 w 269"/>
                <a:gd name="T7" fmla="*/ 254 h 283"/>
                <a:gd name="T8" fmla="*/ 223 w 269"/>
                <a:gd name="T9" fmla="*/ 238 h 283"/>
                <a:gd name="T10" fmla="*/ 266 w 269"/>
                <a:gd name="T11" fmla="*/ 221 h 283"/>
                <a:gd name="T12" fmla="*/ 266 w 269"/>
                <a:gd name="T13" fmla="*/ 223 h 283"/>
                <a:gd name="T14" fmla="*/ 258 w 269"/>
                <a:gd name="T15" fmla="*/ 195 h 283"/>
                <a:gd name="T16" fmla="*/ 250 w 269"/>
                <a:gd name="T17" fmla="*/ 167 h 283"/>
                <a:gd name="T18" fmla="*/ 231 w 269"/>
                <a:gd name="T19" fmla="*/ 111 h 283"/>
                <a:gd name="T20" fmla="*/ 210 w 269"/>
                <a:gd name="T21" fmla="*/ 56 h 283"/>
                <a:gd name="T22" fmla="*/ 198 w 269"/>
                <a:gd name="T23" fmla="*/ 29 h 283"/>
                <a:gd name="T24" fmla="*/ 186 w 269"/>
                <a:gd name="T25" fmla="*/ 2 h 283"/>
                <a:gd name="T26" fmla="*/ 187 w 269"/>
                <a:gd name="T27" fmla="*/ 3 h 283"/>
                <a:gd name="T28" fmla="*/ 175 w 269"/>
                <a:gd name="T29" fmla="*/ 4 h 283"/>
                <a:gd name="T30" fmla="*/ 163 w 269"/>
                <a:gd name="T31" fmla="*/ 7 h 283"/>
                <a:gd name="T32" fmla="*/ 140 w 269"/>
                <a:gd name="T33" fmla="*/ 13 h 283"/>
                <a:gd name="T34" fmla="*/ 94 w 269"/>
                <a:gd name="T35" fmla="*/ 29 h 283"/>
                <a:gd name="T36" fmla="*/ 48 w 269"/>
                <a:gd name="T37" fmla="*/ 45 h 283"/>
                <a:gd name="T38" fmla="*/ 3 w 269"/>
                <a:gd name="T39" fmla="*/ 62 h 283"/>
                <a:gd name="T40" fmla="*/ 4 w 269"/>
                <a:gd name="T41" fmla="*/ 60 h 283"/>
                <a:gd name="T42" fmla="*/ 13 w 269"/>
                <a:gd name="T43" fmla="*/ 88 h 283"/>
                <a:gd name="T44" fmla="*/ 23 w 269"/>
                <a:gd name="T45" fmla="*/ 117 h 283"/>
                <a:gd name="T46" fmla="*/ 43 w 269"/>
                <a:gd name="T47" fmla="*/ 173 h 283"/>
                <a:gd name="T48" fmla="*/ 54 w 269"/>
                <a:gd name="T49" fmla="*/ 201 h 283"/>
                <a:gd name="T50" fmla="*/ 65 w 269"/>
                <a:gd name="T51" fmla="*/ 229 h 283"/>
                <a:gd name="T52" fmla="*/ 77 w 269"/>
                <a:gd name="T53" fmla="*/ 256 h 283"/>
                <a:gd name="T54" fmla="*/ 90 w 269"/>
                <a:gd name="T55" fmla="*/ 282 h 283"/>
                <a:gd name="T56" fmla="*/ 90 w 269"/>
                <a:gd name="T57" fmla="*/ 283 h 283"/>
                <a:gd name="T58" fmla="*/ 75 w 269"/>
                <a:gd name="T59" fmla="*/ 257 h 283"/>
                <a:gd name="T60" fmla="*/ 63 w 269"/>
                <a:gd name="T61" fmla="*/ 230 h 283"/>
                <a:gd name="T62" fmla="*/ 51 w 269"/>
                <a:gd name="T63" fmla="*/ 202 h 283"/>
                <a:gd name="T64" fmla="*/ 40 w 269"/>
                <a:gd name="T65" fmla="*/ 174 h 283"/>
                <a:gd name="T66" fmla="*/ 19 w 269"/>
                <a:gd name="T67" fmla="*/ 118 h 283"/>
                <a:gd name="T68" fmla="*/ 9 w 269"/>
                <a:gd name="T69" fmla="*/ 90 h 283"/>
                <a:gd name="T70" fmla="*/ 0 w 269"/>
                <a:gd name="T71" fmla="*/ 61 h 283"/>
                <a:gd name="T72" fmla="*/ 1 w 269"/>
                <a:gd name="T73" fmla="*/ 59 h 283"/>
                <a:gd name="T74" fmla="*/ 2 w 269"/>
                <a:gd name="T75" fmla="*/ 59 h 283"/>
                <a:gd name="T76" fmla="*/ 47 w 269"/>
                <a:gd name="T77" fmla="*/ 41 h 283"/>
                <a:gd name="T78" fmla="*/ 93 w 269"/>
                <a:gd name="T79" fmla="*/ 25 h 283"/>
                <a:gd name="T80" fmla="*/ 139 w 269"/>
                <a:gd name="T81" fmla="*/ 10 h 283"/>
                <a:gd name="T82" fmla="*/ 163 w 269"/>
                <a:gd name="T83" fmla="*/ 4 h 283"/>
                <a:gd name="T84" fmla="*/ 174 w 269"/>
                <a:gd name="T85" fmla="*/ 2 h 283"/>
                <a:gd name="T86" fmla="*/ 187 w 269"/>
                <a:gd name="T87" fmla="*/ 0 h 283"/>
                <a:gd name="T88" fmla="*/ 188 w 269"/>
                <a:gd name="T89" fmla="*/ 1 h 283"/>
                <a:gd name="T90" fmla="*/ 200 w 269"/>
                <a:gd name="T91" fmla="*/ 28 h 283"/>
                <a:gd name="T92" fmla="*/ 211 w 269"/>
                <a:gd name="T93" fmla="*/ 55 h 283"/>
                <a:gd name="T94" fmla="*/ 232 w 269"/>
                <a:gd name="T95" fmla="*/ 110 h 283"/>
                <a:gd name="T96" fmla="*/ 252 w 269"/>
                <a:gd name="T97" fmla="*/ 166 h 283"/>
                <a:gd name="T98" fmla="*/ 261 w 269"/>
                <a:gd name="T99" fmla="*/ 194 h 283"/>
                <a:gd name="T100" fmla="*/ 269 w 269"/>
                <a:gd name="T101" fmla="*/ 222 h 283"/>
                <a:gd name="T102" fmla="*/ 268 w 269"/>
                <a:gd name="T103" fmla="*/ 224 h 283"/>
                <a:gd name="T104" fmla="*/ 247 w 269"/>
                <a:gd name="T105" fmla="*/ 234 h 283"/>
                <a:gd name="T106" fmla="*/ 225 w 269"/>
                <a:gd name="T107" fmla="*/ 242 h 283"/>
                <a:gd name="T108" fmla="*/ 180 w 269"/>
                <a:gd name="T109" fmla="*/ 257 h 283"/>
                <a:gd name="T110" fmla="*/ 135 w 269"/>
                <a:gd name="T111" fmla="*/ 271 h 283"/>
                <a:gd name="T112" fmla="*/ 113 w 269"/>
                <a:gd name="T113" fmla="*/ 277 h 283"/>
                <a:gd name="T114" fmla="*/ 90 w 269"/>
                <a:gd name="T115" fmla="*/ 283 h 283"/>
                <a:gd name="T116" fmla="*/ 90 w 269"/>
                <a:gd name="T1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83">
                  <a:moveTo>
                    <a:pt x="90" y="282"/>
                  </a:moveTo>
                  <a:cubicBezTo>
                    <a:pt x="98" y="281"/>
                    <a:pt x="105" y="279"/>
                    <a:pt x="113" y="276"/>
                  </a:cubicBezTo>
                  <a:cubicBezTo>
                    <a:pt x="120" y="274"/>
                    <a:pt x="127" y="271"/>
                    <a:pt x="135" y="269"/>
                  </a:cubicBezTo>
                  <a:cubicBezTo>
                    <a:pt x="150" y="264"/>
                    <a:pt x="164" y="259"/>
                    <a:pt x="179" y="254"/>
                  </a:cubicBezTo>
                  <a:cubicBezTo>
                    <a:pt x="194" y="249"/>
                    <a:pt x="209" y="244"/>
                    <a:pt x="223" y="238"/>
                  </a:cubicBezTo>
                  <a:cubicBezTo>
                    <a:pt x="238" y="233"/>
                    <a:pt x="253" y="228"/>
                    <a:pt x="266" y="221"/>
                  </a:cubicBezTo>
                  <a:cubicBezTo>
                    <a:pt x="266" y="223"/>
                    <a:pt x="266" y="223"/>
                    <a:pt x="266" y="223"/>
                  </a:cubicBezTo>
                  <a:cubicBezTo>
                    <a:pt x="263" y="214"/>
                    <a:pt x="261" y="204"/>
                    <a:pt x="258" y="195"/>
                  </a:cubicBezTo>
                  <a:cubicBezTo>
                    <a:pt x="255" y="185"/>
                    <a:pt x="253" y="176"/>
                    <a:pt x="250" y="167"/>
                  </a:cubicBezTo>
                  <a:cubicBezTo>
                    <a:pt x="244" y="148"/>
                    <a:pt x="237" y="129"/>
                    <a:pt x="231" y="111"/>
                  </a:cubicBezTo>
                  <a:cubicBezTo>
                    <a:pt x="224" y="92"/>
                    <a:pt x="217" y="74"/>
                    <a:pt x="210" y="56"/>
                  </a:cubicBezTo>
                  <a:cubicBezTo>
                    <a:pt x="206" y="47"/>
                    <a:pt x="202" y="38"/>
                    <a:pt x="198" y="29"/>
                  </a:cubicBezTo>
                  <a:cubicBezTo>
                    <a:pt x="195" y="20"/>
                    <a:pt x="190" y="11"/>
                    <a:pt x="186" y="2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3" y="3"/>
                    <a:pt x="179" y="3"/>
                    <a:pt x="175" y="4"/>
                  </a:cubicBezTo>
                  <a:cubicBezTo>
                    <a:pt x="171" y="5"/>
                    <a:pt x="167" y="6"/>
                    <a:pt x="163" y="7"/>
                  </a:cubicBezTo>
                  <a:cubicBezTo>
                    <a:pt x="155" y="9"/>
                    <a:pt x="148" y="11"/>
                    <a:pt x="140" y="13"/>
                  </a:cubicBezTo>
                  <a:cubicBezTo>
                    <a:pt x="125" y="18"/>
                    <a:pt x="109" y="23"/>
                    <a:pt x="94" y="29"/>
                  </a:cubicBezTo>
                  <a:cubicBezTo>
                    <a:pt x="79" y="34"/>
                    <a:pt x="64" y="39"/>
                    <a:pt x="48" y="45"/>
                  </a:cubicBezTo>
                  <a:cubicBezTo>
                    <a:pt x="33" y="51"/>
                    <a:pt x="18" y="56"/>
                    <a:pt x="3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7" y="69"/>
                    <a:pt x="10" y="79"/>
                    <a:pt x="13" y="88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0" y="135"/>
                    <a:pt x="36" y="154"/>
                    <a:pt x="43" y="173"/>
                  </a:cubicBezTo>
                  <a:cubicBezTo>
                    <a:pt x="46" y="182"/>
                    <a:pt x="50" y="192"/>
                    <a:pt x="54" y="201"/>
                  </a:cubicBezTo>
                  <a:cubicBezTo>
                    <a:pt x="57" y="210"/>
                    <a:pt x="61" y="220"/>
                    <a:pt x="65" y="229"/>
                  </a:cubicBezTo>
                  <a:cubicBezTo>
                    <a:pt x="77" y="256"/>
                    <a:pt x="77" y="256"/>
                    <a:pt x="77" y="256"/>
                  </a:cubicBezTo>
                  <a:lnTo>
                    <a:pt x="90" y="282"/>
                  </a:lnTo>
                  <a:close/>
                  <a:moveTo>
                    <a:pt x="90" y="283"/>
                  </a:moveTo>
                  <a:cubicBezTo>
                    <a:pt x="75" y="257"/>
                    <a:pt x="75" y="257"/>
                    <a:pt x="75" y="257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8" y="221"/>
                    <a:pt x="55" y="211"/>
                    <a:pt x="51" y="202"/>
                  </a:cubicBezTo>
                  <a:cubicBezTo>
                    <a:pt x="47" y="193"/>
                    <a:pt x="43" y="184"/>
                    <a:pt x="40" y="174"/>
                  </a:cubicBezTo>
                  <a:cubicBezTo>
                    <a:pt x="33" y="156"/>
                    <a:pt x="26" y="137"/>
                    <a:pt x="19" y="11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6" y="80"/>
                    <a:pt x="3" y="71"/>
                    <a:pt x="0" y="61"/>
                  </a:cubicBezTo>
                  <a:cubicBezTo>
                    <a:pt x="0" y="60"/>
                    <a:pt x="1" y="59"/>
                    <a:pt x="1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7" y="52"/>
                    <a:pt x="32" y="47"/>
                    <a:pt x="47" y="41"/>
                  </a:cubicBezTo>
                  <a:cubicBezTo>
                    <a:pt x="62" y="36"/>
                    <a:pt x="77" y="30"/>
                    <a:pt x="93" y="25"/>
                  </a:cubicBezTo>
                  <a:cubicBezTo>
                    <a:pt x="108" y="20"/>
                    <a:pt x="123" y="15"/>
                    <a:pt x="139" y="10"/>
                  </a:cubicBezTo>
                  <a:cubicBezTo>
                    <a:pt x="147" y="8"/>
                    <a:pt x="155" y="6"/>
                    <a:pt x="163" y="4"/>
                  </a:cubicBezTo>
                  <a:cubicBezTo>
                    <a:pt x="166" y="3"/>
                    <a:pt x="170" y="2"/>
                    <a:pt x="174" y="2"/>
                  </a:cubicBezTo>
                  <a:cubicBezTo>
                    <a:pt x="178" y="1"/>
                    <a:pt x="183" y="1"/>
                    <a:pt x="187" y="0"/>
                  </a:cubicBezTo>
                  <a:cubicBezTo>
                    <a:pt x="187" y="0"/>
                    <a:pt x="188" y="1"/>
                    <a:pt x="188" y="1"/>
                  </a:cubicBezTo>
                  <a:cubicBezTo>
                    <a:pt x="192" y="10"/>
                    <a:pt x="196" y="19"/>
                    <a:pt x="200" y="28"/>
                  </a:cubicBezTo>
                  <a:cubicBezTo>
                    <a:pt x="204" y="37"/>
                    <a:pt x="208" y="46"/>
                    <a:pt x="211" y="55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9" y="129"/>
                    <a:pt x="246" y="147"/>
                    <a:pt x="252" y="166"/>
                  </a:cubicBezTo>
                  <a:cubicBezTo>
                    <a:pt x="256" y="175"/>
                    <a:pt x="258" y="184"/>
                    <a:pt x="261" y="194"/>
                  </a:cubicBezTo>
                  <a:cubicBezTo>
                    <a:pt x="265" y="203"/>
                    <a:pt x="267" y="213"/>
                    <a:pt x="269" y="222"/>
                  </a:cubicBezTo>
                  <a:cubicBezTo>
                    <a:pt x="269" y="223"/>
                    <a:pt x="269" y="224"/>
                    <a:pt x="268" y="224"/>
                  </a:cubicBezTo>
                  <a:cubicBezTo>
                    <a:pt x="261" y="228"/>
                    <a:pt x="254" y="231"/>
                    <a:pt x="247" y="234"/>
                  </a:cubicBezTo>
                  <a:cubicBezTo>
                    <a:pt x="239" y="236"/>
                    <a:pt x="232" y="239"/>
                    <a:pt x="225" y="242"/>
                  </a:cubicBezTo>
                  <a:cubicBezTo>
                    <a:pt x="210" y="247"/>
                    <a:pt x="195" y="252"/>
                    <a:pt x="180" y="257"/>
                  </a:cubicBezTo>
                  <a:cubicBezTo>
                    <a:pt x="165" y="262"/>
                    <a:pt x="150" y="266"/>
                    <a:pt x="135" y="271"/>
                  </a:cubicBezTo>
                  <a:cubicBezTo>
                    <a:pt x="128" y="273"/>
                    <a:pt x="120" y="275"/>
                    <a:pt x="113" y="277"/>
                  </a:cubicBezTo>
                  <a:cubicBezTo>
                    <a:pt x="105" y="280"/>
                    <a:pt x="98" y="281"/>
                    <a:pt x="90" y="283"/>
                  </a:cubicBezTo>
                  <a:cubicBezTo>
                    <a:pt x="90" y="283"/>
                    <a:pt x="90" y="283"/>
                    <a:pt x="90" y="28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6" name="Freeform 610">
              <a:extLst>
                <a:ext uri="{FF2B5EF4-FFF2-40B4-BE49-F238E27FC236}">
                  <a16:creationId xmlns:a16="http://schemas.microsoft.com/office/drawing/2014/main" id="{1D6AD5DC-B8A8-49E2-B68C-2B91D27B0A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2921001"/>
              <a:ext cx="852488" cy="933450"/>
            </a:xfrm>
            <a:custGeom>
              <a:avLst/>
              <a:gdLst>
                <a:gd name="T0" fmla="*/ 78 w 226"/>
                <a:gd name="T1" fmla="*/ 247 h 247"/>
                <a:gd name="T2" fmla="*/ 114 w 226"/>
                <a:gd name="T3" fmla="*/ 235 h 247"/>
                <a:gd name="T4" fmla="*/ 151 w 226"/>
                <a:gd name="T5" fmla="*/ 223 h 247"/>
                <a:gd name="T6" fmla="*/ 187 w 226"/>
                <a:gd name="T7" fmla="*/ 210 h 247"/>
                <a:gd name="T8" fmla="*/ 222 w 226"/>
                <a:gd name="T9" fmla="*/ 195 h 247"/>
                <a:gd name="T10" fmla="*/ 222 w 226"/>
                <a:gd name="T11" fmla="*/ 197 h 247"/>
                <a:gd name="T12" fmla="*/ 215 w 226"/>
                <a:gd name="T13" fmla="*/ 172 h 247"/>
                <a:gd name="T14" fmla="*/ 208 w 226"/>
                <a:gd name="T15" fmla="*/ 147 h 247"/>
                <a:gd name="T16" fmla="*/ 191 w 226"/>
                <a:gd name="T17" fmla="*/ 98 h 247"/>
                <a:gd name="T18" fmla="*/ 183 w 226"/>
                <a:gd name="T19" fmla="*/ 74 h 247"/>
                <a:gd name="T20" fmla="*/ 173 w 226"/>
                <a:gd name="T21" fmla="*/ 49 h 247"/>
                <a:gd name="T22" fmla="*/ 164 w 226"/>
                <a:gd name="T23" fmla="*/ 26 h 247"/>
                <a:gd name="T24" fmla="*/ 153 w 226"/>
                <a:gd name="T25" fmla="*/ 2 h 247"/>
                <a:gd name="T26" fmla="*/ 154 w 226"/>
                <a:gd name="T27" fmla="*/ 3 h 247"/>
                <a:gd name="T28" fmla="*/ 144 w 226"/>
                <a:gd name="T29" fmla="*/ 4 h 247"/>
                <a:gd name="T30" fmla="*/ 135 w 226"/>
                <a:gd name="T31" fmla="*/ 6 h 247"/>
                <a:gd name="T32" fmla="*/ 115 w 226"/>
                <a:gd name="T33" fmla="*/ 11 h 247"/>
                <a:gd name="T34" fmla="*/ 78 w 226"/>
                <a:gd name="T35" fmla="*/ 24 h 247"/>
                <a:gd name="T36" fmla="*/ 40 w 226"/>
                <a:gd name="T37" fmla="*/ 38 h 247"/>
                <a:gd name="T38" fmla="*/ 3 w 226"/>
                <a:gd name="T39" fmla="*/ 53 h 247"/>
                <a:gd name="T40" fmla="*/ 4 w 226"/>
                <a:gd name="T41" fmla="*/ 50 h 247"/>
                <a:gd name="T42" fmla="*/ 12 w 226"/>
                <a:gd name="T43" fmla="*/ 75 h 247"/>
                <a:gd name="T44" fmla="*/ 20 w 226"/>
                <a:gd name="T45" fmla="*/ 100 h 247"/>
                <a:gd name="T46" fmla="*/ 38 w 226"/>
                <a:gd name="T47" fmla="*/ 150 h 247"/>
                <a:gd name="T48" fmla="*/ 47 w 226"/>
                <a:gd name="T49" fmla="*/ 175 h 247"/>
                <a:gd name="T50" fmla="*/ 56 w 226"/>
                <a:gd name="T51" fmla="*/ 199 h 247"/>
                <a:gd name="T52" fmla="*/ 66 w 226"/>
                <a:gd name="T53" fmla="*/ 223 h 247"/>
                <a:gd name="T54" fmla="*/ 78 w 226"/>
                <a:gd name="T55" fmla="*/ 247 h 247"/>
                <a:gd name="T56" fmla="*/ 78 w 226"/>
                <a:gd name="T57" fmla="*/ 247 h 247"/>
                <a:gd name="T58" fmla="*/ 65 w 226"/>
                <a:gd name="T59" fmla="*/ 224 h 247"/>
                <a:gd name="T60" fmla="*/ 54 w 226"/>
                <a:gd name="T61" fmla="*/ 200 h 247"/>
                <a:gd name="T62" fmla="*/ 44 w 226"/>
                <a:gd name="T63" fmla="*/ 176 h 247"/>
                <a:gd name="T64" fmla="*/ 34 w 226"/>
                <a:gd name="T65" fmla="*/ 151 h 247"/>
                <a:gd name="T66" fmla="*/ 16 w 226"/>
                <a:gd name="T67" fmla="*/ 102 h 247"/>
                <a:gd name="T68" fmla="*/ 8 w 226"/>
                <a:gd name="T69" fmla="*/ 77 h 247"/>
                <a:gd name="T70" fmla="*/ 0 w 226"/>
                <a:gd name="T71" fmla="*/ 51 h 247"/>
                <a:gd name="T72" fmla="*/ 1 w 226"/>
                <a:gd name="T73" fmla="*/ 49 h 247"/>
                <a:gd name="T74" fmla="*/ 2 w 226"/>
                <a:gd name="T75" fmla="*/ 49 h 247"/>
                <a:gd name="T76" fmla="*/ 39 w 226"/>
                <a:gd name="T77" fmla="*/ 34 h 247"/>
                <a:gd name="T78" fmla="*/ 76 w 226"/>
                <a:gd name="T79" fmla="*/ 21 h 247"/>
                <a:gd name="T80" fmla="*/ 115 w 226"/>
                <a:gd name="T81" fmla="*/ 8 h 247"/>
                <a:gd name="T82" fmla="*/ 134 w 226"/>
                <a:gd name="T83" fmla="*/ 3 h 247"/>
                <a:gd name="T84" fmla="*/ 144 w 226"/>
                <a:gd name="T85" fmla="*/ 1 h 247"/>
                <a:gd name="T86" fmla="*/ 154 w 226"/>
                <a:gd name="T87" fmla="*/ 0 h 247"/>
                <a:gd name="T88" fmla="*/ 155 w 226"/>
                <a:gd name="T89" fmla="*/ 1 h 247"/>
                <a:gd name="T90" fmla="*/ 165 w 226"/>
                <a:gd name="T91" fmla="*/ 25 h 247"/>
                <a:gd name="T92" fmla="*/ 175 w 226"/>
                <a:gd name="T93" fmla="*/ 49 h 247"/>
                <a:gd name="T94" fmla="*/ 193 w 226"/>
                <a:gd name="T95" fmla="*/ 97 h 247"/>
                <a:gd name="T96" fmla="*/ 211 w 226"/>
                <a:gd name="T97" fmla="*/ 146 h 247"/>
                <a:gd name="T98" fmla="*/ 218 w 226"/>
                <a:gd name="T99" fmla="*/ 171 h 247"/>
                <a:gd name="T100" fmla="*/ 225 w 226"/>
                <a:gd name="T101" fmla="*/ 196 h 247"/>
                <a:gd name="T102" fmla="*/ 225 w 226"/>
                <a:gd name="T103" fmla="*/ 198 h 247"/>
                <a:gd name="T104" fmla="*/ 207 w 226"/>
                <a:gd name="T105" fmla="*/ 206 h 247"/>
                <a:gd name="T106" fmla="*/ 188 w 226"/>
                <a:gd name="T107" fmla="*/ 213 h 247"/>
                <a:gd name="T108" fmla="*/ 152 w 226"/>
                <a:gd name="T109" fmla="*/ 225 h 247"/>
                <a:gd name="T110" fmla="*/ 115 w 226"/>
                <a:gd name="T111" fmla="*/ 237 h 247"/>
                <a:gd name="T112" fmla="*/ 78 w 226"/>
                <a:gd name="T113" fmla="*/ 247 h 247"/>
                <a:gd name="T114" fmla="*/ 78 w 226"/>
                <a:gd name="T1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" h="247">
                  <a:moveTo>
                    <a:pt x="78" y="247"/>
                  </a:moveTo>
                  <a:cubicBezTo>
                    <a:pt x="90" y="244"/>
                    <a:pt x="102" y="239"/>
                    <a:pt x="114" y="235"/>
                  </a:cubicBezTo>
                  <a:cubicBezTo>
                    <a:pt x="127" y="231"/>
                    <a:pt x="139" y="227"/>
                    <a:pt x="151" y="223"/>
                  </a:cubicBezTo>
                  <a:cubicBezTo>
                    <a:pt x="163" y="219"/>
                    <a:pt x="175" y="214"/>
                    <a:pt x="187" y="210"/>
                  </a:cubicBezTo>
                  <a:cubicBezTo>
                    <a:pt x="199" y="205"/>
                    <a:pt x="211" y="200"/>
                    <a:pt x="222" y="195"/>
                  </a:cubicBezTo>
                  <a:cubicBezTo>
                    <a:pt x="222" y="197"/>
                    <a:pt x="222" y="197"/>
                    <a:pt x="222" y="197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3" y="164"/>
                    <a:pt x="211" y="155"/>
                    <a:pt x="208" y="14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9" y="90"/>
                    <a:pt x="186" y="82"/>
                    <a:pt x="183" y="74"/>
                  </a:cubicBezTo>
                  <a:cubicBezTo>
                    <a:pt x="180" y="66"/>
                    <a:pt x="177" y="58"/>
                    <a:pt x="173" y="49"/>
                  </a:cubicBezTo>
                  <a:cubicBezTo>
                    <a:pt x="170" y="41"/>
                    <a:pt x="167" y="33"/>
                    <a:pt x="164" y="26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1" y="3"/>
                    <a:pt x="147" y="3"/>
                    <a:pt x="144" y="4"/>
                  </a:cubicBezTo>
                  <a:cubicBezTo>
                    <a:pt x="141" y="4"/>
                    <a:pt x="138" y="5"/>
                    <a:pt x="135" y="6"/>
                  </a:cubicBezTo>
                  <a:cubicBezTo>
                    <a:pt x="128" y="7"/>
                    <a:pt x="122" y="9"/>
                    <a:pt x="115" y="11"/>
                  </a:cubicBezTo>
                  <a:cubicBezTo>
                    <a:pt x="103" y="15"/>
                    <a:pt x="90" y="20"/>
                    <a:pt x="78" y="24"/>
                  </a:cubicBezTo>
                  <a:cubicBezTo>
                    <a:pt x="65" y="29"/>
                    <a:pt x="53" y="33"/>
                    <a:pt x="40" y="38"/>
                  </a:cubicBezTo>
                  <a:cubicBezTo>
                    <a:pt x="28" y="43"/>
                    <a:pt x="15" y="48"/>
                    <a:pt x="3" y="53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7" y="58"/>
                    <a:pt x="10" y="67"/>
                    <a:pt x="12" y="75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6" y="117"/>
                    <a:pt x="32" y="133"/>
                    <a:pt x="38" y="150"/>
                  </a:cubicBezTo>
                  <a:cubicBezTo>
                    <a:pt x="41" y="158"/>
                    <a:pt x="44" y="166"/>
                    <a:pt x="47" y="175"/>
                  </a:cubicBezTo>
                  <a:cubicBezTo>
                    <a:pt x="50" y="183"/>
                    <a:pt x="53" y="191"/>
                    <a:pt x="56" y="199"/>
                  </a:cubicBezTo>
                  <a:cubicBezTo>
                    <a:pt x="66" y="223"/>
                    <a:pt x="66" y="223"/>
                    <a:pt x="66" y="223"/>
                  </a:cubicBezTo>
                  <a:lnTo>
                    <a:pt x="78" y="247"/>
                  </a:lnTo>
                  <a:close/>
                  <a:moveTo>
                    <a:pt x="78" y="247"/>
                  </a:moveTo>
                  <a:cubicBezTo>
                    <a:pt x="65" y="224"/>
                    <a:pt x="65" y="224"/>
                    <a:pt x="65" y="224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0" y="192"/>
                    <a:pt x="47" y="184"/>
                    <a:pt x="44" y="176"/>
                  </a:cubicBezTo>
                  <a:cubicBezTo>
                    <a:pt x="41" y="167"/>
                    <a:pt x="37" y="159"/>
                    <a:pt x="34" y="151"/>
                  </a:cubicBezTo>
                  <a:cubicBezTo>
                    <a:pt x="28" y="135"/>
                    <a:pt x="22" y="118"/>
                    <a:pt x="16" y="102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6" y="68"/>
                    <a:pt x="3" y="60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4" y="44"/>
                    <a:pt x="26" y="39"/>
                    <a:pt x="39" y="34"/>
                  </a:cubicBezTo>
                  <a:cubicBezTo>
                    <a:pt x="51" y="30"/>
                    <a:pt x="64" y="25"/>
                    <a:pt x="76" y="21"/>
                  </a:cubicBezTo>
                  <a:cubicBezTo>
                    <a:pt x="89" y="16"/>
                    <a:pt x="102" y="12"/>
                    <a:pt x="115" y="8"/>
                  </a:cubicBezTo>
                  <a:cubicBezTo>
                    <a:pt x="121" y="6"/>
                    <a:pt x="127" y="5"/>
                    <a:pt x="134" y="3"/>
                  </a:cubicBezTo>
                  <a:cubicBezTo>
                    <a:pt x="137" y="2"/>
                    <a:pt x="140" y="2"/>
                    <a:pt x="144" y="1"/>
                  </a:cubicBezTo>
                  <a:cubicBezTo>
                    <a:pt x="147" y="0"/>
                    <a:pt x="151" y="0"/>
                    <a:pt x="154" y="0"/>
                  </a:cubicBezTo>
                  <a:cubicBezTo>
                    <a:pt x="154" y="0"/>
                    <a:pt x="155" y="1"/>
                    <a:pt x="155" y="1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9" y="33"/>
                    <a:pt x="172" y="41"/>
                    <a:pt x="175" y="49"/>
                  </a:cubicBezTo>
                  <a:cubicBezTo>
                    <a:pt x="181" y="65"/>
                    <a:pt x="187" y="81"/>
                    <a:pt x="193" y="97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4" y="154"/>
                    <a:pt x="216" y="163"/>
                    <a:pt x="218" y="171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6" y="197"/>
                    <a:pt x="225" y="198"/>
                    <a:pt x="225" y="198"/>
                  </a:cubicBezTo>
                  <a:cubicBezTo>
                    <a:pt x="219" y="201"/>
                    <a:pt x="213" y="204"/>
                    <a:pt x="207" y="206"/>
                  </a:cubicBezTo>
                  <a:cubicBezTo>
                    <a:pt x="201" y="208"/>
                    <a:pt x="194" y="211"/>
                    <a:pt x="188" y="213"/>
                  </a:cubicBezTo>
                  <a:cubicBezTo>
                    <a:pt x="176" y="217"/>
                    <a:pt x="164" y="221"/>
                    <a:pt x="152" y="225"/>
                  </a:cubicBezTo>
                  <a:cubicBezTo>
                    <a:pt x="140" y="229"/>
                    <a:pt x="127" y="234"/>
                    <a:pt x="115" y="237"/>
                  </a:cubicBezTo>
                  <a:cubicBezTo>
                    <a:pt x="103" y="241"/>
                    <a:pt x="90" y="245"/>
                    <a:pt x="78" y="247"/>
                  </a:cubicBezTo>
                  <a:cubicBezTo>
                    <a:pt x="78" y="247"/>
                    <a:pt x="78" y="247"/>
                    <a:pt x="78" y="2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7" name="Freeform 611">
              <a:extLst>
                <a:ext uri="{FF2B5EF4-FFF2-40B4-BE49-F238E27FC236}">
                  <a16:creationId xmlns:a16="http://schemas.microsoft.com/office/drawing/2014/main" id="{FB5D53B4-9F81-4C1A-9BB5-1445609770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2882901"/>
              <a:ext cx="331788" cy="188913"/>
            </a:xfrm>
            <a:custGeom>
              <a:avLst/>
              <a:gdLst>
                <a:gd name="T0" fmla="*/ 3 w 88"/>
                <a:gd name="T1" fmla="*/ 28 h 50"/>
                <a:gd name="T2" fmla="*/ 2 w 88"/>
                <a:gd name="T3" fmla="*/ 30 h 50"/>
                <a:gd name="T4" fmla="*/ 1 w 88"/>
                <a:gd name="T5" fmla="*/ 37 h 50"/>
                <a:gd name="T6" fmla="*/ 6 w 88"/>
                <a:gd name="T7" fmla="*/ 45 h 50"/>
                <a:gd name="T8" fmla="*/ 11 w 88"/>
                <a:gd name="T9" fmla="*/ 47 h 50"/>
                <a:gd name="T10" fmla="*/ 18 w 88"/>
                <a:gd name="T11" fmla="*/ 47 h 50"/>
                <a:gd name="T12" fmla="*/ 33 w 88"/>
                <a:gd name="T13" fmla="*/ 44 h 50"/>
                <a:gd name="T14" fmla="*/ 50 w 88"/>
                <a:gd name="T15" fmla="*/ 40 h 50"/>
                <a:gd name="T16" fmla="*/ 67 w 88"/>
                <a:gd name="T17" fmla="*/ 33 h 50"/>
                <a:gd name="T18" fmla="*/ 81 w 88"/>
                <a:gd name="T19" fmla="*/ 22 h 50"/>
                <a:gd name="T20" fmla="*/ 79 w 88"/>
                <a:gd name="T21" fmla="*/ 7 h 50"/>
                <a:gd name="T22" fmla="*/ 75 w 88"/>
                <a:gd name="T23" fmla="*/ 5 h 50"/>
                <a:gd name="T24" fmla="*/ 73 w 88"/>
                <a:gd name="T25" fmla="*/ 4 h 50"/>
                <a:gd name="T26" fmla="*/ 71 w 88"/>
                <a:gd name="T27" fmla="*/ 5 h 50"/>
                <a:gd name="T28" fmla="*/ 63 w 88"/>
                <a:gd name="T29" fmla="*/ 6 h 50"/>
                <a:gd name="T30" fmla="*/ 31 w 88"/>
                <a:gd name="T31" fmla="*/ 15 h 50"/>
                <a:gd name="T32" fmla="*/ 10 w 88"/>
                <a:gd name="T33" fmla="*/ 23 h 50"/>
                <a:gd name="T34" fmla="*/ 3 w 88"/>
                <a:gd name="T35" fmla="*/ 28 h 50"/>
                <a:gd name="T36" fmla="*/ 2 w 88"/>
                <a:gd name="T37" fmla="*/ 28 h 50"/>
                <a:gd name="T38" fmla="*/ 4 w 88"/>
                <a:gd name="T39" fmla="*/ 26 h 50"/>
                <a:gd name="T40" fmla="*/ 9 w 88"/>
                <a:gd name="T41" fmla="*/ 22 h 50"/>
                <a:gd name="T42" fmla="*/ 30 w 88"/>
                <a:gd name="T43" fmla="*/ 12 h 50"/>
                <a:gd name="T44" fmla="*/ 62 w 88"/>
                <a:gd name="T45" fmla="*/ 2 h 50"/>
                <a:gd name="T46" fmla="*/ 71 w 88"/>
                <a:gd name="T47" fmla="*/ 0 h 50"/>
                <a:gd name="T48" fmla="*/ 77 w 88"/>
                <a:gd name="T49" fmla="*/ 1 h 50"/>
                <a:gd name="T50" fmla="*/ 81 w 88"/>
                <a:gd name="T51" fmla="*/ 4 h 50"/>
                <a:gd name="T52" fmla="*/ 84 w 88"/>
                <a:gd name="T53" fmla="*/ 23 h 50"/>
                <a:gd name="T54" fmla="*/ 67 w 88"/>
                <a:gd name="T55" fmla="*/ 34 h 50"/>
                <a:gd name="T56" fmla="*/ 50 w 88"/>
                <a:gd name="T57" fmla="*/ 42 h 50"/>
                <a:gd name="T58" fmla="*/ 34 w 88"/>
                <a:gd name="T59" fmla="*/ 48 h 50"/>
                <a:gd name="T60" fmla="*/ 18 w 88"/>
                <a:gd name="T61" fmla="*/ 50 h 50"/>
                <a:gd name="T62" fmla="*/ 11 w 88"/>
                <a:gd name="T63" fmla="*/ 49 h 50"/>
                <a:gd name="T64" fmla="*/ 5 w 88"/>
                <a:gd name="T65" fmla="*/ 46 h 50"/>
                <a:gd name="T66" fmla="*/ 0 w 88"/>
                <a:gd name="T67" fmla="*/ 37 h 50"/>
                <a:gd name="T68" fmla="*/ 1 w 88"/>
                <a:gd name="T69" fmla="*/ 30 h 50"/>
                <a:gd name="T70" fmla="*/ 2 w 88"/>
                <a:gd name="T71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50">
                  <a:moveTo>
                    <a:pt x="3" y="28"/>
                  </a:moveTo>
                  <a:cubicBezTo>
                    <a:pt x="3" y="28"/>
                    <a:pt x="2" y="29"/>
                    <a:pt x="2" y="30"/>
                  </a:cubicBezTo>
                  <a:cubicBezTo>
                    <a:pt x="1" y="32"/>
                    <a:pt x="1" y="34"/>
                    <a:pt x="1" y="37"/>
                  </a:cubicBezTo>
                  <a:cubicBezTo>
                    <a:pt x="1" y="39"/>
                    <a:pt x="3" y="43"/>
                    <a:pt x="6" y="45"/>
                  </a:cubicBezTo>
                  <a:cubicBezTo>
                    <a:pt x="8" y="46"/>
                    <a:pt x="9" y="47"/>
                    <a:pt x="11" y="47"/>
                  </a:cubicBezTo>
                  <a:cubicBezTo>
                    <a:pt x="13" y="47"/>
                    <a:pt x="16" y="47"/>
                    <a:pt x="18" y="47"/>
                  </a:cubicBezTo>
                  <a:cubicBezTo>
                    <a:pt x="23" y="46"/>
                    <a:pt x="27" y="45"/>
                    <a:pt x="33" y="44"/>
                  </a:cubicBezTo>
                  <a:cubicBezTo>
                    <a:pt x="38" y="43"/>
                    <a:pt x="44" y="41"/>
                    <a:pt x="50" y="40"/>
                  </a:cubicBezTo>
                  <a:cubicBezTo>
                    <a:pt x="55" y="38"/>
                    <a:pt x="61" y="36"/>
                    <a:pt x="67" y="33"/>
                  </a:cubicBezTo>
                  <a:cubicBezTo>
                    <a:pt x="72" y="30"/>
                    <a:pt x="78" y="27"/>
                    <a:pt x="81" y="22"/>
                  </a:cubicBezTo>
                  <a:cubicBezTo>
                    <a:pt x="85" y="17"/>
                    <a:pt x="83" y="10"/>
                    <a:pt x="79" y="7"/>
                  </a:cubicBezTo>
                  <a:cubicBezTo>
                    <a:pt x="78" y="6"/>
                    <a:pt x="76" y="5"/>
                    <a:pt x="75" y="5"/>
                  </a:cubicBezTo>
                  <a:cubicBezTo>
                    <a:pt x="75" y="5"/>
                    <a:pt x="74" y="4"/>
                    <a:pt x="73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5"/>
                    <a:pt x="66" y="6"/>
                    <a:pt x="63" y="6"/>
                  </a:cubicBezTo>
                  <a:cubicBezTo>
                    <a:pt x="51" y="9"/>
                    <a:pt x="40" y="12"/>
                    <a:pt x="31" y="15"/>
                  </a:cubicBezTo>
                  <a:cubicBezTo>
                    <a:pt x="22" y="18"/>
                    <a:pt x="15" y="21"/>
                    <a:pt x="10" y="23"/>
                  </a:cubicBezTo>
                  <a:cubicBezTo>
                    <a:pt x="4" y="26"/>
                    <a:pt x="3" y="28"/>
                    <a:pt x="3" y="28"/>
                  </a:cubicBezTo>
                  <a:close/>
                  <a:moveTo>
                    <a:pt x="2" y="28"/>
                  </a:moveTo>
                  <a:cubicBezTo>
                    <a:pt x="2" y="28"/>
                    <a:pt x="3" y="27"/>
                    <a:pt x="4" y="26"/>
                  </a:cubicBezTo>
                  <a:cubicBezTo>
                    <a:pt x="5" y="25"/>
                    <a:pt x="7" y="24"/>
                    <a:pt x="9" y="22"/>
                  </a:cubicBezTo>
                  <a:cubicBezTo>
                    <a:pt x="14" y="20"/>
                    <a:pt x="21" y="16"/>
                    <a:pt x="30" y="12"/>
                  </a:cubicBezTo>
                  <a:cubicBezTo>
                    <a:pt x="39" y="8"/>
                    <a:pt x="50" y="5"/>
                    <a:pt x="62" y="2"/>
                  </a:cubicBezTo>
                  <a:cubicBezTo>
                    <a:pt x="65" y="1"/>
                    <a:pt x="68" y="1"/>
                    <a:pt x="71" y="0"/>
                  </a:cubicBezTo>
                  <a:cubicBezTo>
                    <a:pt x="73" y="0"/>
                    <a:pt x="75" y="0"/>
                    <a:pt x="77" y="1"/>
                  </a:cubicBezTo>
                  <a:cubicBezTo>
                    <a:pt x="78" y="2"/>
                    <a:pt x="80" y="3"/>
                    <a:pt x="81" y="4"/>
                  </a:cubicBezTo>
                  <a:cubicBezTo>
                    <a:pt x="87" y="9"/>
                    <a:pt x="88" y="18"/>
                    <a:pt x="84" y="23"/>
                  </a:cubicBezTo>
                  <a:cubicBezTo>
                    <a:pt x="79" y="29"/>
                    <a:pt x="73" y="32"/>
                    <a:pt x="67" y="34"/>
                  </a:cubicBezTo>
                  <a:cubicBezTo>
                    <a:pt x="62" y="37"/>
                    <a:pt x="56" y="40"/>
                    <a:pt x="50" y="42"/>
                  </a:cubicBezTo>
                  <a:cubicBezTo>
                    <a:pt x="45" y="44"/>
                    <a:pt x="39" y="46"/>
                    <a:pt x="34" y="48"/>
                  </a:cubicBezTo>
                  <a:cubicBezTo>
                    <a:pt x="28" y="49"/>
                    <a:pt x="23" y="50"/>
                    <a:pt x="18" y="50"/>
                  </a:cubicBezTo>
                  <a:cubicBezTo>
                    <a:pt x="15" y="50"/>
                    <a:pt x="13" y="50"/>
                    <a:pt x="11" y="49"/>
                  </a:cubicBezTo>
                  <a:cubicBezTo>
                    <a:pt x="8" y="49"/>
                    <a:pt x="6" y="48"/>
                    <a:pt x="5" y="46"/>
                  </a:cubicBezTo>
                  <a:cubicBezTo>
                    <a:pt x="2" y="43"/>
                    <a:pt x="1" y="40"/>
                    <a:pt x="0" y="37"/>
                  </a:cubicBezTo>
                  <a:cubicBezTo>
                    <a:pt x="0" y="34"/>
                    <a:pt x="1" y="32"/>
                    <a:pt x="1" y="30"/>
                  </a:cubicBezTo>
                  <a:cubicBezTo>
                    <a:pt x="2" y="29"/>
                    <a:pt x="2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8" name="Freeform 612">
              <a:extLst>
                <a:ext uri="{FF2B5EF4-FFF2-40B4-BE49-F238E27FC236}">
                  <a16:creationId xmlns:a16="http://schemas.microsoft.com/office/drawing/2014/main" id="{89A6A0D0-D378-4254-9CD5-6988876A5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2867026"/>
              <a:ext cx="123825" cy="95250"/>
            </a:xfrm>
            <a:custGeom>
              <a:avLst/>
              <a:gdLst>
                <a:gd name="T0" fmla="*/ 2 w 33"/>
                <a:gd name="T1" fmla="*/ 25 h 25"/>
                <a:gd name="T2" fmla="*/ 1 w 33"/>
                <a:gd name="T3" fmla="*/ 23 h 25"/>
                <a:gd name="T4" fmla="*/ 0 w 33"/>
                <a:gd name="T5" fmla="*/ 16 h 25"/>
                <a:gd name="T6" fmla="*/ 0 w 33"/>
                <a:gd name="T7" fmla="*/ 12 h 25"/>
                <a:gd name="T8" fmla="*/ 3 w 33"/>
                <a:gd name="T9" fmla="*/ 8 h 25"/>
                <a:gd name="T10" fmla="*/ 7 w 33"/>
                <a:gd name="T11" fmla="*/ 4 h 25"/>
                <a:gd name="T12" fmla="*/ 11 w 33"/>
                <a:gd name="T13" fmla="*/ 1 h 25"/>
                <a:gd name="T14" fmla="*/ 17 w 33"/>
                <a:gd name="T15" fmla="*/ 0 h 25"/>
                <a:gd name="T16" fmla="*/ 22 w 33"/>
                <a:gd name="T17" fmla="*/ 1 h 25"/>
                <a:gd name="T18" fmla="*/ 27 w 33"/>
                <a:gd name="T19" fmla="*/ 3 h 25"/>
                <a:gd name="T20" fmla="*/ 30 w 33"/>
                <a:gd name="T21" fmla="*/ 7 h 25"/>
                <a:gd name="T22" fmla="*/ 32 w 33"/>
                <a:gd name="T23" fmla="*/ 13 h 25"/>
                <a:gd name="T24" fmla="*/ 33 w 33"/>
                <a:gd name="T25" fmla="*/ 15 h 25"/>
                <a:gd name="T26" fmla="*/ 33 w 33"/>
                <a:gd name="T27" fmla="*/ 15 h 25"/>
                <a:gd name="T28" fmla="*/ 33 w 33"/>
                <a:gd name="T29" fmla="*/ 15 h 25"/>
                <a:gd name="T30" fmla="*/ 27 w 33"/>
                <a:gd name="T31" fmla="*/ 9 h 25"/>
                <a:gd name="T32" fmla="*/ 21 w 33"/>
                <a:gd name="T33" fmla="*/ 5 h 25"/>
                <a:gd name="T34" fmla="*/ 17 w 33"/>
                <a:gd name="T35" fmla="*/ 4 h 25"/>
                <a:gd name="T36" fmla="*/ 12 w 33"/>
                <a:gd name="T37" fmla="*/ 4 h 25"/>
                <a:gd name="T38" fmla="*/ 8 w 33"/>
                <a:gd name="T39" fmla="*/ 5 h 25"/>
                <a:gd name="T40" fmla="*/ 5 w 33"/>
                <a:gd name="T41" fmla="*/ 9 h 25"/>
                <a:gd name="T42" fmla="*/ 3 w 33"/>
                <a:gd name="T43" fmla="*/ 16 h 25"/>
                <a:gd name="T44" fmla="*/ 3 w 33"/>
                <a:gd name="T45" fmla="*/ 22 h 25"/>
                <a:gd name="T46" fmla="*/ 3 w 33"/>
                <a:gd name="T47" fmla="*/ 25 h 25"/>
                <a:gd name="T48" fmla="*/ 3 w 33"/>
                <a:gd name="T49" fmla="*/ 25 h 25"/>
                <a:gd name="T50" fmla="*/ 2 w 33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25">
                  <a:moveTo>
                    <a:pt x="2" y="25"/>
                  </a:moveTo>
                  <a:cubicBezTo>
                    <a:pt x="2" y="25"/>
                    <a:pt x="2" y="24"/>
                    <a:pt x="1" y="23"/>
                  </a:cubicBezTo>
                  <a:cubicBezTo>
                    <a:pt x="1" y="21"/>
                    <a:pt x="0" y="19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0"/>
                    <a:pt x="2" y="9"/>
                    <a:pt x="3" y="8"/>
                  </a:cubicBezTo>
                  <a:cubicBezTo>
                    <a:pt x="4" y="6"/>
                    <a:pt x="5" y="5"/>
                    <a:pt x="7" y="4"/>
                  </a:cubicBezTo>
                  <a:cubicBezTo>
                    <a:pt x="8" y="3"/>
                    <a:pt x="10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4" y="1"/>
                    <a:pt x="25" y="2"/>
                    <a:pt x="27" y="3"/>
                  </a:cubicBezTo>
                  <a:cubicBezTo>
                    <a:pt x="28" y="4"/>
                    <a:pt x="29" y="6"/>
                    <a:pt x="30" y="7"/>
                  </a:cubicBezTo>
                  <a:cubicBezTo>
                    <a:pt x="31" y="9"/>
                    <a:pt x="32" y="11"/>
                    <a:pt x="32" y="13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0" y="12"/>
                    <a:pt x="27" y="9"/>
                  </a:cubicBezTo>
                  <a:cubicBezTo>
                    <a:pt x="25" y="8"/>
                    <a:pt x="23" y="6"/>
                    <a:pt x="21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3"/>
                    <a:pt x="13" y="4"/>
                    <a:pt x="12" y="4"/>
                  </a:cubicBezTo>
                  <a:cubicBezTo>
                    <a:pt x="11" y="4"/>
                    <a:pt x="9" y="4"/>
                    <a:pt x="8" y="5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4" y="12"/>
                    <a:pt x="4" y="14"/>
                    <a:pt x="3" y="16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9" name="Freeform 613">
              <a:extLst>
                <a:ext uri="{FF2B5EF4-FFF2-40B4-BE49-F238E27FC236}">
                  <a16:creationId xmlns:a16="http://schemas.microsoft.com/office/drawing/2014/main" id="{4D011C95-D5E4-4BBC-AE01-DE96F2E6D7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163" y="3181351"/>
              <a:ext cx="117475" cy="144463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4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2"/>
                    <a:pt x="23" y="4"/>
                    <a:pt x="24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6" y="36"/>
                    <a:pt x="13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0" name="Freeform 614">
              <a:extLst>
                <a:ext uri="{FF2B5EF4-FFF2-40B4-BE49-F238E27FC236}">
                  <a16:creationId xmlns:a16="http://schemas.microsoft.com/office/drawing/2014/main" id="{F149933F-E850-4F40-8345-4B6E07A3AA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7426" y="3386138"/>
              <a:ext cx="117475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19 w 31"/>
                <a:gd name="T13" fmla="*/ 33 h 38"/>
                <a:gd name="T14" fmla="*/ 25 w 31"/>
                <a:gd name="T15" fmla="*/ 31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7 h 38"/>
                <a:gd name="T38" fmla="*/ 27 w 31"/>
                <a:gd name="T39" fmla="*/ 14 h 38"/>
                <a:gd name="T40" fmla="*/ 31 w 31"/>
                <a:gd name="T41" fmla="*/ 28 h 38"/>
                <a:gd name="T42" fmla="*/ 31 w 31"/>
                <a:gd name="T43" fmla="*/ 29 h 38"/>
                <a:gd name="T44" fmla="*/ 26 w 31"/>
                <a:gd name="T45" fmla="*/ 32 h 38"/>
                <a:gd name="T46" fmla="*/ 20 w 31"/>
                <a:gd name="T47" fmla="*/ 35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6" y="34"/>
                    <a:pt x="19" y="33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9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6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5"/>
                    <a:pt x="25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9"/>
                    <a:pt x="31" y="29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6" y="36"/>
                    <a:pt x="12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1" name="Freeform 615">
              <a:extLst>
                <a:ext uri="{FF2B5EF4-FFF2-40B4-BE49-F238E27FC236}">
                  <a16:creationId xmlns:a16="http://schemas.microsoft.com/office/drawing/2014/main" id="{08365BB1-9928-4DD9-9515-FEB3AA2A0C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26" y="3575051"/>
              <a:ext cx="115888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5 h 38"/>
                <a:gd name="T6" fmla="*/ 4 w 31"/>
                <a:gd name="T7" fmla="*/ 23 h 38"/>
                <a:gd name="T8" fmla="*/ 9 w 31"/>
                <a:gd name="T9" fmla="*/ 37 h 38"/>
                <a:gd name="T10" fmla="*/ 9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30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4"/>
                    <a:pt x="25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7" y="36"/>
                    <a:pt x="13" y="37"/>
                    <a:pt x="9" y="38"/>
                  </a:cubicBezTo>
                  <a:cubicBezTo>
                    <a:pt x="9" y="38"/>
                    <a:pt x="8" y="37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2" y="18"/>
                    <a:pt x="1" y="16"/>
                  </a:cubicBezTo>
                  <a:cubicBezTo>
                    <a:pt x="0" y="14"/>
                    <a:pt x="1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2" name="Freeform 616">
              <a:extLst>
                <a:ext uri="{FF2B5EF4-FFF2-40B4-BE49-F238E27FC236}">
                  <a16:creationId xmlns:a16="http://schemas.microsoft.com/office/drawing/2014/main" id="{51A30F7C-8BB1-49C6-BB27-D898B901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0797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2 w 62"/>
                <a:gd name="T5" fmla="*/ 12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4"/>
                    <a:pt x="32" y="12"/>
                  </a:cubicBezTo>
                  <a:cubicBezTo>
                    <a:pt x="40" y="9"/>
                    <a:pt x="47" y="6"/>
                    <a:pt x="53" y="4"/>
                  </a:cubicBezTo>
                  <a:cubicBezTo>
                    <a:pt x="56" y="3"/>
                    <a:pt x="58" y="2"/>
                    <a:pt x="60" y="1"/>
                  </a:cubicBezTo>
                  <a:cubicBezTo>
                    <a:pt x="62" y="1"/>
                    <a:pt x="62" y="0"/>
                    <a:pt x="62" y="0"/>
                  </a:cubicBezTo>
                  <a:cubicBezTo>
                    <a:pt x="62" y="0"/>
                    <a:pt x="62" y="1"/>
                    <a:pt x="60" y="2"/>
                  </a:cubicBezTo>
                  <a:cubicBezTo>
                    <a:pt x="59" y="3"/>
                    <a:pt x="56" y="4"/>
                    <a:pt x="53" y="5"/>
                  </a:cubicBezTo>
                  <a:cubicBezTo>
                    <a:pt x="48" y="8"/>
                    <a:pt x="40" y="11"/>
                    <a:pt x="32" y="13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3" name="Freeform 617">
              <a:extLst>
                <a:ext uri="{FF2B5EF4-FFF2-40B4-BE49-F238E27FC236}">
                  <a16:creationId xmlns:a16="http://schemas.microsoft.com/office/drawing/2014/main" id="{360E99E0-13E4-4973-93BF-76AE77A32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8" y="3128963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1 h 22"/>
                <a:gd name="T8" fmla="*/ 63 w 63"/>
                <a:gd name="T9" fmla="*/ 0 h 22"/>
                <a:gd name="T10" fmla="*/ 53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1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1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7"/>
                    <a:pt x="24" y="15"/>
                    <a:pt x="31" y="11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1"/>
                    <a:pt x="3" y="21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4" name="Freeform 618">
              <a:extLst>
                <a:ext uri="{FF2B5EF4-FFF2-40B4-BE49-F238E27FC236}">
                  <a16:creationId xmlns:a16="http://schemas.microsoft.com/office/drawing/2014/main" id="{D68FAB68-ED15-40A8-A425-960F491BD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3178176"/>
              <a:ext cx="238125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5" y="21"/>
                    <a:pt x="7" y="20"/>
                    <a:pt x="10" y="19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4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5" name="Freeform 619">
              <a:extLst>
                <a:ext uri="{FF2B5EF4-FFF2-40B4-BE49-F238E27FC236}">
                  <a16:creationId xmlns:a16="http://schemas.microsoft.com/office/drawing/2014/main" id="{F5D07595-81CF-44F4-B048-9320C068C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6" y="32829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8 h 21"/>
                <a:gd name="T4" fmla="*/ 31 w 62"/>
                <a:gd name="T5" fmla="*/ 11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1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19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8"/>
                  </a:cubicBezTo>
                  <a:cubicBezTo>
                    <a:pt x="16" y="17"/>
                    <a:pt x="24" y="14"/>
                    <a:pt x="31" y="11"/>
                  </a:cubicBezTo>
                  <a:cubicBezTo>
                    <a:pt x="39" y="9"/>
                    <a:pt x="47" y="6"/>
                    <a:pt x="53" y="4"/>
                  </a:cubicBezTo>
                  <a:cubicBezTo>
                    <a:pt x="55" y="3"/>
                    <a:pt x="58" y="2"/>
                    <a:pt x="60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8" y="2"/>
                    <a:pt x="56" y="4"/>
                    <a:pt x="53" y="5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8"/>
                    <a:pt x="10" y="19"/>
                  </a:cubicBezTo>
                  <a:cubicBezTo>
                    <a:pt x="7" y="20"/>
                    <a:pt x="4" y="20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6" name="Freeform 620">
              <a:extLst>
                <a:ext uri="{FF2B5EF4-FFF2-40B4-BE49-F238E27FC236}">
                  <a16:creationId xmlns:a16="http://schemas.microsoft.com/office/drawing/2014/main" id="{91FFA70D-80A2-4CB4-A17C-5C65129E4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3328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2 h 22"/>
                <a:gd name="T4" fmla="*/ 10 w 63"/>
                <a:gd name="T5" fmla="*/ 20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5 h 22"/>
                <a:gd name="T12" fmla="*/ 33 w 63"/>
                <a:gd name="T13" fmla="*/ 14 h 22"/>
                <a:gd name="T14" fmla="*/ 11 w 63"/>
                <a:gd name="T15" fmla="*/ 21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2"/>
                  </a:cubicBezTo>
                  <a:cubicBezTo>
                    <a:pt x="5" y="22"/>
                    <a:pt x="7" y="21"/>
                    <a:pt x="10" y="20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8" y="7"/>
                    <a:pt x="63" y="0"/>
                    <a:pt x="63" y="0"/>
                  </a:cubicBezTo>
                  <a:cubicBezTo>
                    <a:pt x="63" y="0"/>
                    <a:pt x="60" y="2"/>
                    <a:pt x="54" y="5"/>
                  </a:cubicBezTo>
                  <a:cubicBezTo>
                    <a:pt x="48" y="8"/>
                    <a:pt x="40" y="11"/>
                    <a:pt x="33" y="14"/>
                  </a:cubicBezTo>
                  <a:cubicBezTo>
                    <a:pt x="25" y="17"/>
                    <a:pt x="17" y="19"/>
                    <a:pt x="11" y="21"/>
                  </a:cubicBezTo>
                  <a:cubicBezTo>
                    <a:pt x="8" y="22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7" name="Freeform 621">
              <a:extLst>
                <a:ext uri="{FF2B5EF4-FFF2-40B4-BE49-F238E27FC236}">
                  <a16:creationId xmlns:a16="http://schemas.microsoft.com/office/drawing/2014/main" id="{B312A1A7-F70A-4327-8F8B-8A8C6B5C6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3378201"/>
              <a:ext cx="234950" cy="87313"/>
            </a:xfrm>
            <a:custGeom>
              <a:avLst/>
              <a:gdLst>
                <a:gd name="T0" fmla="*/ 0 w 62"/>
                <a:gd name="T1" fmla="*/ 23 h 23"/>
                <a:gd name="T2" fmla="*/ 2 w 62"/>
                <a:gd name="T3" fmla="*/ 22 h 23"/>
                <a:gd name="T4" fmla="*/ 10 w 62"/>
                <a:gd name="T5" fmla="*/ 20 h 23"/>
                <a:gd name="T6" fmla="*/ 31 w 62"/>
                <a:gd name="T7" fmla="*/ 12 h 23"/>
                <a:gd name="T8" fmla="*/ 62 w 62"/>
                <a:gd name="T9" fmla="*/ 0 h 23"/>
                <a:gd name="T10" fmla="*/ 53 w 62"/>
                <a:gd name="T11" fmla="*/ 5 h 23"/>
                <a:gd name="T12" fmla="*/ 32 w 62"/>
                <a:gd name="T13" fmla="*/ 14 h 23"/>
                <a:gd name="T14" fmla="*/ 10 w 62"/>
                <a:gd name="T15" fmla="*/ 21 h 23"/>
                <a:gd name="T16" fmla="*/ 2 w 62"/>
                <a:gd name="T17" fmla="*/ 22 h 23"/>
                <a:gd name="T18" fmla="*/ 0 w 62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">
                  <a:moveTo>
                    <a:pt x="0" y="23"/>
                  </a:moveTo>
                  <a:cubicBezTo>
                    <a:pt x="0" y="23"/>
                    <a:pt x="1" y="22"/>
                    <a:pt x="2" y="22"/>
                  </a:cubicBezTo>
                  <a:cubicBezTo>
                    <a:pt x="4" y="22"/>
                    <a:pt x="7" y="21"/>
                    <a:pt x="10" y="20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7"/>
                    <a:pt x="62" y="0"/>
                    <a:pt x="62" y="0"/>
                  </a:cubicBezTo>
                  <a:cubicBezTo>
                    <a:pt x="62" y="0"/>
                    <a:pt x="59" y="3"/>
                    <a:pt x="53" y="5"/>
                  </a:cubicBezTo>
                  <a:cubicBezTo>
                    <a:pt x="47" y="8"/>
                    <a:pt x="40" y="11"/>
                    <a:pt x="32" y="14"/>
                  </a:cubicBezTo>
                  <a:cubicBezTo>
                    <a:pt x="24" y="17"/>
                    <a:pt x="16" y="19"/>
                    <a:pt x="10" y="21"/>
                  </a:cubicBezTo>
                  <a:cubicBezTo>
                    <a:pt x="7" y="22"/>
                    <a:pt x="4" y="22"/>
                    <a:pt x="2" y="22"/>
                  </a:cubicBezTo>
                  <a:cubicBezTo>
                    <a:pt x="1" y="22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8" name="Freeform 622">
              <a:extLst>
                <a:ext uri="{FF2B5EF4-FFF2-40B4-BE49-F238E27FC236}">
                  <a16:creationId xmlns:a16="http://schemas.microsoft.com/office/drawing/2014/main" id="{67605A82-31EB-430E-8971-940D5F3BF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6" y="3484563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1 w 62"/>
                <a:gd name="T5" fmla="*/ 12 h 21"/>
                <a:gd name="T6" fmla="*/ 53 w 62"/>
                <a:gd name="T7" fmla="*/ 4 h 21"/>
                <a:gd name="T8" fmla="*/ 60 w 62"/>
                <a:gd name="T9" fmla="*/ 2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4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1"/>
                    <a:pt x="10" y="19"/>
                  </a:cubicBezTo>
                  <a:cubicBezTo>
                    <a:pt x="16" y="17"/>
                    <a:pt x="24" y="14"/>
                    <a:pt x="31" y="12"/>
                  </a:cubicBezTo>
                  <a:cubicBezTo>
                    <a:pt x="39" y="9"/>
                    <a:pt x="47" y="7"/>
                    <a:pt x="53" y="4"/>
                  </a:cubicBezTo>
                  <a:cubicBezTo>
                    <a:pt x="56" y="3"/>
                    <a:pt x="58" y="3"/>
                    <a:pt x="60" y="2"/>
                  </a:cubicBezTo>
                  <a:cubicBezTo>
                    <a:pt x="61" y="1"/>
                    <a:pt x="62" y="0"/>
                    <a:pt x="62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3"/>
                    <a:pt x="56" y="4"/>
                    <a:pt x="53" y="5"/>
                  </a:cubicBezTo>
                  <a:cubicBezTo>
                    <a:pt x="48" y="8"/>
                    <a:pt x="40" y="11"/>
                    <a:pt x="32" y="14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9" name="Freeform 623">
              <a:extLst>
                <a:ext uri="{FF2B5EF4-FFF2-40B4-BE49-F238E27FC236}">
                  <a16:creationId xmlns:a16="http://schemas.microsoft.com/office/drawing/2014/main" id="{9666C290-7F8B-436F-B71C-A487AB425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533776"/>
              <a:ext cx="234950" cy="82550"/>
            </a:xfrm>
            <a:custGeom>
              <a:avLst/>
              <a:gdLst>
                <a:gd name="T0" fmla="*/ 0 w 62"/>
                <a:gd name="T1" fmla="*/ 22 h 22"/>
                <a:gd name="T2" fmla="*/ 2 w 62"/>
                <a:gd name="T3" fmla="*/ 21 h 22"/>
                <a:gd name="T4" fmla="*/ 10 w 62"/>
                <a:gd name="T5" fmla="*/ 19 h 22"/>
                <a:gd name="T6" fmla="*/ 31 w 62"/>
                <a:gd name="T7" fmla="*/ 12 h 22"/>
                <a:gd name="T8" fmla="*/ 62 w 62"/>
                <a:gd name="T9" fmla="*/ 0 h 22"/>
                <a:gd name="T10" fmla="*/ 53 w 62"/>
                <a:gd name="T11" fmla="*/ 4 h 22"/>
                <a:gd name="T12" fmla="*/ 32 w 62"/>
                <a:gd name="T13" fmla="*/ 13 h 22"/>
                <a:gd name="T14" fmla="*/ 10 w 62"/>
                <a:gd name="T15" fmla="*/ 20 h 22"/>
                <a:gd name="T16" fmla="*/ 2 w 62"/>
                <a:gd name="T17" fmla="*/ 22 h 22"/>
                <a:gd name="T18" fmla="*/ 0 w 6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2">
                  <a:moveTo>
                    <a:pt x="0" y="22"/>
                  </a:moveTo>
                  <a:cubicBezTo>
                    <a:pt x="0" y="22"/>
                    <a:pt x="1" y="22"/>
                    <a:pt x="2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6"/>
                    <a:pt x="62" y="0"/>
                    <a:pt x="62" y="0"/>
                  </a:cubicBezTo>
                  <a:cubicBezTo>
                    <a:pt x="62" y="0"/>
                    <a:pt x="59" y="2"/>
                    <a:pt x="53" y="4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2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0" name="Freeform 624">
              <a:extLst>
                <a:ext uri="{FF2B5EF4-FFF2-40B4-BE49-F238E27FC236}">
                  <a16:creationId xmlns:a16="http://schemas.microsoft.com/office/drawing/2014/main" id="{97C84B54-A619-42F7-AC59-575B8B5A0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3582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2 h 22"/>
                <a:gd name="T8" fmla="*/ 63 w 63"/>
                <a:gd name="T9" fmla="*/ 0 h 22"/>
                <a:gd name="T10" fmla="*/ 53 w 63"/>
                <a:gd name="T11" fmla="*/ 5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4" y="15"/>
                    <a:pt x="31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5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1" name="Freeform 625">
              <a:extLst>
                <a:ext uri="{FF2B5EF4-FFF2-40B4-BE49-F238E27FC236}">
                  <a16:creationId xmlns:a16="http://schemas.microsoft.com/office/drawing/2014/main" id="{1B74A8B8-D77A-4A9F-BEE2-2122416F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332163"/>
              <a:ext cx="131763" cy="152400"/>
            </a:xfrm>
            <a:custGeom>
              <a:avLst/>
              <a:gdLst>
                <a:gd name="T0" fmla="*/ 0 w 35"/>
                <a:gd name="T1" fmla="*/ 30 h 40"/>
                <a:gd name="T2" fmla="*/ 11 w 35"/>
                <a:gd name="T3" fmla="*/ 35 h 40"/>
                <a:gd name="T4" fmla="*/ 17 w 35"/>
                <a:gd name="T5" fmla="*/ 37 h 40"/>
                <a:gd name="T6" fmla="*/ 23 w 35"/>
                <a:gd name="T7" fmla="*/ 39 h 40"/>
                <a:gd name="T8" fmla="*/ 22 w 35"/>
                <a:gd name="T9" fmla="*/ 39 h 40"/>
                <a:gd name="T10" fmla="*/ 26 w 35"/>
                <a:gd name="T11" fmla="*/ 30 h 40"/>
                <a:gd name="T12" fmla="*/ 30 w 35"/>
                <a:gd name="T13" fmla="*/ 20 h 40"/>
                <a:gd name="T14" fmla="*/ 35 w 35"/>
                <a:gd name="T15" fmla="*/ 0 h 40"/>
                <a:gd name="T16" fmla="*/ 31 w 35"/>
                <a:gd name="T17" fmla="*/ 20 h 40"/>
                <a:gd name="T18" fmla="*/ 28 w 35"/>
                <a:gd name="T19" fmla="*/ 30 h 40"/>
                <a:gd name="T20" fmla="*/ 26 w 35"/>
                <a:gd name="T21" fmla="*/ 35 h 40"/>
                <a:gd name="T22" fmla="*/ 24 w 35"/>
                <a:gd name="T23" fmla="*/ 40 h 40"/>
                <a:gd name="T24" fmla="*/ 23 w 35"/>
                <a:gd name="T25" fmla="*/ 40 h 40"/>
                <a:gd name="T26" fmla="*/ 17 w 35"/>
                <a:gd name="T27" fmla="*/ 39 h 40"/>
                <a:gd name="T28" fmla="*/ 11 w 35"/>
                <a:gd name="T29" fmla="*/ 36 h 40"/>
                <a:gd name="T30" fmla="*/ 0 w 35"/>
                <a:gd name="T31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0">
                  <a:moveTo>
                    <a:pt x="0" y="30"/>
                  </a:moveTo>
                  <a:cubicBezTo>
                    <a:pt x="4" y="32"/>
                    <a:pt x="8" y="34"/>
                    <a:pt x="11" y="35"/>
                  </a:cubicBezTo>
                  <a:cubicBezTo>
                    <a:pt x="13" y="36"/>
                    <a:pt x="15" y="37"/>
                    <a:pt x="17" y="37"/>
                  </a:cubicBezTo>
                  <a:cubicBezTo>
                    <a:pt x="19" y="38"/>
                    <a:pt x="21" y="38"/>
                    <a:pt x="23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4" y="36"/>
                    <a:pt x="25" y="33"/>
                    <a:pt x="26" y="3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3"/>
                    <a:pt x="33" y="6"/>
                    <a:pt x="35" y="0"/>
                  </a:cubicBezTo>
                  <a:cubicBezTo>
                    <a:pt x="34" y="6"/>
                    <a:pt x="33" y="13"/>
                    <a:pt x="31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2"/>
                    <a:pt x="27" y="33"/>
                    <a:pt x="26" y="3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1" y="40"/>
                    <a:pt x="19" y="39"/>
                    <a:pt x="17" y="39"/>
                  </a:cubicBezTo>
                  <a:cubicBezTo>
                    <a:pt x="15" y="38"/>
                    <a:pt x="13" y="37"/>
                    <a:pt x="11" y="36"/>
                  </a:cubicBezTo>
                  <a:cubicBezTo>
                    <a:pt x="7" y="35"/>
                    <a:pt x="4" y="33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2" name="Freeform 626">
              <a:extLst>
                <a:ext uri="{FF2B5EF4-FFF2-40B4-BE49-F238E27FC236}">
                  <a16:creationId xmlns:a16="http://schemas.microsoft.com/office/drawing/2014/main" id="{4ADA51FA-6312-4345-B75F-B8CBDDA94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2901951"/>
              <a:ext cx="392113" cy="158750"/>
            </a:xfrm>
            <a:custGeom>
              <a:avLst/>
              <a:gdLst>
                <a:gd name="T0" fmla="*/ 0 w 104"/>
                <a:gd name="T1" fmla="*/ 32 h 42"/>
                <a:gd name="T2" fmla="*/ 11 w 104"/>
                <a:gd name="T3" fmla="*/ 42 h 42"/>
                <a:gd name="T4" fmla="*/ 3 w 104"/>
                <a:gd name="T5" fmla="*/ 32 h 42"/>
                <a:gd name="T6" fmla="*/ 14 w 104"/>
                <a:gd name="T7" fmla="*/ 40 h 42"/>
                <a:gd name="T8" fmla="*/ 1 w 104"/>
                <a:gd name="T9" fmla="*/ 28 h 42"/>
                <a:gd name="T10" fmla="*/ 19 w 104"/>
                <a:gd name="T11" fmla="*/ 40 h 42"/>
                <a:gd name="T12" fmla="*/ 6 w 104"/>
                <a:gd name="T13" fmla="*/ 27 h 42"/>
                <a:gd name="T14" fmla="*/ 24 w 104"/>
                <a:gd name="T15" fmla="*/ 38 h 42"/>
                <a:gd name="T16" fmla="*/ 8 w 104"/>
                <a:gd name="T17" fmla="*/ 24 h 42"/>
                <a:gd name="T18" fmla="*/ 27 w 104"/>
                <a:gd name="T19" fmla="*/ 37 h 42"/>
                <a:gd name="T20" fmla="*/ 5 w 104"/>
                <a:gd name="T21" fmla="*/ 21 h 42"/>
                <a:gd name="T22" fmla="*/ 10 w 104"/>
                <a:gd name="T23" fmla="*/ 18 h 42"/>
                <a:gd name="T24" fmla="*/ 33 w 104"/>
                <a:gd name="T25" fmla="*/ 35 h 42"/>
                <a:gd name="T26" fmla="*/ 14 w 104"/>
                <a:gd name="T27" fmla="*/ 18 h 42"/>
                <a:gd name="T28" fmla="*/ 38 w 104"/>
                <a:gd name="T29" fmla="*/ 31 h 42"/>
                <a:gd name="T30" fmla="*/ 21 w 104"/>
                <a:gd name="T31" fmla="*/ 19 h 42"/>
                <a:gd name="T32" fmla="*/ 43 w 104"/>
                <a:gd name="T33" fmla="*/ 30 h 42"/>
                <a:gd name="T34" fmla="*/ 21 w 104"/>
                <a:gd name="T35" fmla="*/ 16 h 42"/>
                <a:gd name="T36" fmla="*/ 47 w 104"/>
                <a:gd name="T37" fmla="*/ 26 h 42"/>
                <a:gd name="T38" fmla="*/ 27 w 104"/>
                <a:gd name="T39" fmla="*/ 14 h 42"/>
                <a:gd name="T40" fmla="*/ 52 w 104"/>
                <a:gd name="T41" fmla="*/ 23 h 42"/>
                <a:gd name="T42" fmla="*/ 29 w 104"/>
                <a:gd name="T43" fmla="*/ 11 h 42"/>
                <a:gd name="T44" fmla="*/ 54 w 104"/>
                <a:gd name="T45" fmla="*/ 19 h 42"/>
                <a:gd name="T46" fmla="*/ 38 w 104"/>
                <a:gd name="T47" fmla="*/ 9 h 42"/>
                <a:gd name="T48" fmla="*/ 59 w 104"/>
                <a:gd name="T49" fmla="*/ 16 h 42"/>
                <a:gd name="T50" fmla="*/ 46 w 104"/>
                <a:gd name="T51" fmla="*/ 7 h 42"/>
                <a:gd name="T52" fmla="*/ 65 w 104"/>
                <a:gd name="T53" fmla="*/ 14 h 42"/>
                <a:gd name="T54" fmla="*/ 53 w 104"/>
                <a:gd name="T55" fmla="*/ 5 h 42"/>
                <a:gd name="T56" fmla="*/ 67 w 104"/>
                <a:gd name="T57" fmla="*/ 10 h 42"/>
                <a:gd name="T58" fmla="*/ 59 w 104"/>
                <a:gd name="T59" fmla="*/ 2 h 42"/>
                <a:gd name="T60" fmla="*/ 71 w 104"/>
                <a:gd name="T61" fmla="*/ 6 h 42"/>
                <a:gd name="T62" fmla="*/ 69 w 104"/>
                <a:gd name="T63" fmla="*/ 0 h 42"/>
                <a:gd name="T64" fmla="*/ 35 w 104"/>
                <a:gd name="T65" fmla="*/ 36 h 42"/>
                <a:gd name="T66" fmla="*/ 43 w 104"/>
                <a:gd name="T67" fmla="*/ 38 h 42"/>
                <a:gd name="T68" fmla="*/ 30 w 104"/>
                <a:gd name="T69" fmla="*/ 34 h 42"/>
                <a:gd name="T70" fmla="*/ 53 w 104"/>
                <a:gd name="T71" fmla="*/ 32 h 42"/>
                <a:gd name="T72" fmla="*/ 50 w 104"/>
                <a:gd name="T73" fmla="*/ 27 h 42"/>
                <a:gd name="T74" fmla="*/ 58 w 104"/>
                <a:gd name="T75" fmla="*/ 29 h 42"/>
                <a:gd name="T76" fmla="*/ 53 w 104"/>
                <a:gd name="T77" fmla="*/ 22 h 42"/>
                <a:gd name="T78" fmla="*/ 61 w 104"/>
                <a:gd name="T79" fmla="*/ 24 h 42"/>
                <a:gd name="T80" fmla="*/ 59 w 104"/>
                <a:gd name="T81" fmla="*/ 20 h 42"/>
                <a:gd name="T82" fmla="*/ 67 w 104"/>
                <a:gd name="T83" fmla="*/ 23 h 42"/>
                <a:gd name="T84" fmla="*/ 66 w 104"/>
                <a:gd name="T85" fmla="*/ 18 h 42"/>
                <a:gd name="T86" fmla="*/ 72 w 104"/>
                <a:gd name="T87" fmla="*/ 21 h 42"/>
                <a:gd name="T88" fmla="*/ 73 w 104"/>
                <a:gd name="T89" fmla="*/ 14 h 42"/>
                <a:gd name="T90" fmla="*/ 76 w 104"/>
                <a:gd name="T9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" h="42">
                  <a:moveTo>
                    <a:pt x="0" y="32"/>
                  </a:moveTo>
                  <a:cubicBezTo>
                    <a:pt x="3" y="36"/>
                    <a:pt x="5" y="40"/>
                    <a:pt x="11" y="42"/>
                  </a:cubicBezTo>
                  <a:cubicBezTo>
                    <a:pt x="8" y="39"/>
                    <a:pt x="6" y="35"/>
                    <a:pt x="3" y="32"/>
                  </a:cubicBezTo>
                  <a:cubicBezTo>
                    <a:pt x="7" y="36"/>
                    <a:pt x="10" y="38"/>
                    <a:pt x="14" y="40"/>
                  </a:cubicBezTo>
                  <a:cubicBezTo>
                    <a:pt x="10" y="36"/>
                    <a:pt x="6" y="31"/>
                    <a:pt x="1" y="28"/>
                  </a:cubicBezTo>
                  <a:cubicBezTo>
                    <a:pt x="5" y="36"/>
                    <a:pt x="11" y="39"/>
                    <a:pt x="19" y="40"/>
                  </a:cubicBezTo>
                  <a:cubicBezTo>
                    <a:pt x="15" y="35"/>
                    <a:pt x="12" y="31"/>
                    <a:pt x="6" y="27"/>
                  </a:cubicBezTo>
                  <a:cubicBezTo>
                    <a:pt x="11" y="31"/>
                    <a:pt x="18" y="35"/>
                    <a:pt x="24" y="38"/>
                  </a:cubicBezTo>
                  <a:cubicBezTo>
                    <a:pt x="19" y="32"/>
                    <a:pt x="15" y="28"/>
                    <a:pt x="8" y="24"/>
                  </a:cubicBezTo>
                  <a:cubicBezTo>
                    <a:pt x="13" y="30"/>
                    <a:pt x="19" y="33"/>
                    <a:pt x="27" y="37"/>
                  </a:cubicBezTo>
                  <a:cubicBezTo>
                    <a:pt x="21" y="29"/>
                    <a:pt x="12" y="25"/>
                    <a:pt x="5" y="21"/>
                  </a:cubicBezTo>
                  <a:cubicBezTo>
                    <a:pt x="6" y="20"/>
                    <a:pt x="9" y="19"/>
                    <a:pt x="10" y="18"/>
                  </a:cubicBezTo>
                  <a:cubicBezTo>
                    <a:pt x="16" y="25"/>
                    <a:pt x="24" y="31"/>
                    <a:pt x="33" y="35"/>
                  </a:cubicBezTo>
                  <a:cubicBezTo>
                    <a:pt x="29" y="27"/>
                    <a:pt x="22" y="21"/>
                    <a:pt x="14" y="18"/>
                  </a:cubicBezTo>
                  <a:cubicBezTo>
                    <a:pt x="21" y="24"/>
                    <a:pt x="29" y="29"/>
                    <a:pt x="38" y="31"/>
                  </a:cubicBezTo>
                  <a:cubicBezTo>
                    <a:pt x="32" y="28"/>
                    <a:pt x="26" y="23"/>
                    <a:pt x="21" y="19"/>
                  </a:cubicBezTo>
                  <a:cubicBezTo>
                    <a:pt x="28" y="23"/>
                    <a:pt x="36" y="27"/>
                    <a:pt x="43" y="30"/>
                  </a:cubicBezTo>
                  <a:cubicBezTo>
                    <a:pt x="36" y="25"/>
                    <a:pt x="29" y="20"/>
                    <a:pt x="21" y="16"/>
                  </a:cubicBezTo>
                  <a:cubicBezTo>
                    <a:pt x="30" y="19"/>
                    <a:pt x="39" y="22"/>
                    <a:pt x="47" y="26"/>
                  </a:cubicBezTo>
                  <a:cubicBezTo>
                    <a:pt x="41" y="22"/>
                    <a:pt x="34" y="17"/>
                    <a:pt x="27" y="14"/>
                  </a:cubicBezTo>
                  <a:cubicBezTo>
                    <a:pt x="36" y="16"/>
                    <a:pt x="44" y="20"/>
                    <a:pt x="52" y="23"/>
                  </a:cubicBezTo>
                  <a:cubicBezTo>
                    <a:pt x="44" y="19"/>
                    <a:pt x="36" y="15"/>
                    <a:pt x="29" y="11"/>
                  </a:cubicBezTo>
                  <a:cubicBezTo>
                    <a:pt x="37" y="12"/>
                    <a:pt x="46" y="16"/>
                    <a:pt x="54" y="19"/>
                  </a:cubicBezTo>
                  <a:cubicBezTo>
                    <a:pt x="49" y="16"/>
                    <a:pt x="43" y="12"/>
                    <a:pt x="38" y="9"/>
                  </a:cubicBezTo>
                  <a:cubicBezTo>
                    <a:pt x="45" y="11"/>
                    <a:pt x="52" y="13"/>
                    <a:pt x="59" y="16"/>
                  </a:cubicBezTo>
                  <a:cubicBezTo>
                    <a:pt x="55" y="13"/>
                    <a:pt x="51" y="10"/>
                    <a:pt x="46" y="7"/>
                  </a:cubicBezTo>
                  <a:cubicBezTo>
                    <a:pt x="52" y="9"/>
                    <a:pt x="59" y="11"/>
                    <a:pt x="65" y="14"/>
                  </a:cubicBezTo>
                  <a:cubicBezTo>
                    <a:pt x="61" y="11"/>
                    <a:pt x="57" y="8"/>
                    <a:pt x="53" y="5"/>
                  </a:cubicBezTo>
                  <a:cubicBezTo>
                    <a:pt x="57" y="7"/>
                    <a:pt x="62" y="8"/>
                    <a:pt x="67" y="10"/>
                  </a:cubicBezTo>
                  <a:cubicBezTo>
                    <a:pt x="64" y="7"/>
                    <a:pt x="62" y="4"/>
                    <a:pt x="59" y="2"/>
                  </a:cubicBezTo>
                  <a:cubicBezTo>
                    <a:pt x="63" y="3"/>
                    <a:pt x="68" y="4"/>
                    <a:pt x="71" y="6"/>
                  </a:cubicBezTo>
                  <a:cubicBezTo>
                    <a:pt x="71" y="5"/>
                    <a:pt x="69" y="0"/>
                    <a:pt x="69" y="0"/>
                  </a:cubicBezTo>
                  <a:cubicBezTo>
                    <a:pt x="104" y="10"/>
                    <a:pt x="45" y="31"/>
                    <a:pt x="35" y="36"/>
                  </a:cubicBezTo>
                  <a:cubicBezTo>
                    <a:pt x="38" y="36"/>
                    <a:pt x="41" y="38"/>
                    <a:pt x="43" y="38"/>
                  </a:cubicBezTo>
                  <a:cubicBezTo>
                    <a:pt x="39" y="37"/>
                    <a:pt x="34" y="35"/>
                    <a:pt x="30" y="34"/>
                  </a:cubicBezTo>
                  <a:cubicBezTo>
                    <a:pt x="38" y="33"/>
                    <a:pt x="46" y="33"/>
                    <a:pt x="53" y="32"/>
                  </a:cubicBezTo>
                  <a:cubicBezTo>
                    <a:pt x="54" y="31"/>
                    <a:pt x="51" y="28"/>
                    <a:pt x="50" y="27"/>
                  </a:cubicBezTo>
                  <a:cubicBezTo>
                    <a:pt x="52" y="27"/>
                    <a:pt x="56" y="29"/>
                    <a:pt x="58" y="29"/>
                  </a:cubicBezTo>
                  <a:cubicBezTo>
                    <a:pt x="56" y="26"/>
                    <a:pt x="54" y="25"/>
                    <a:pt x="53" y="22"/>
                  </a:cubicBezTo>
                  <a:cubicBezTo>
                    <a:pt x="56" y="23"/>
                    <a:pt x="58" y="24"/>
                    <a:pt x="61" y="24"/>
                  </a:cubicBezTo>
                  <a:cubicBezTo>
                    <a:pt x="61" y="24"/>
                    <a:pt x="59" y="20"/>
                    <a:pt x="59" y="20"/>
                  </a:cubicBezTo>
                  <a:cubicBezTo>
                    <a:pt x="62" y="21"/>
                    <a:pt x="64" y="23"/>
                    <a:pt x="67" y="23"/>
                  </a:cubicBezTo>
                  <a:cubicBezTo>
                    <a:pt x="68" y="22"/>
                    <a:pt x="65" y="20"/>
                    <a:pt x="66" y="18"/>
                  </a:cubicBezTo>
                  <a:cubicBezTo>
                    <a:pt x="67" y="19"/>
                    <a:pt x="71" y="21"/>
                    <a:pt x="72" y="21"/>
                  </a:cubicBezTo>
                  <a:cubicBezTo>
                    <a:pt x="73" y="19"/>
                    <a:pt x="72" y="16"/>
                    <a:pt x="73" y="14"/>
                  </a:cubicBezTo>
                  <a:cubicBezTo>
                    <a:pt x="78" y="16"/>
                    <a:pt x="76" y="14"/>
                    <a:pt x="76" y="12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3" name="Freeform 627">
              <a:extLst>
                <a:ext uri="{FF2B5EF4-FFF2-40B4-BE49-F238E27FC236}">
                  <a16:creationId xmlns:a16="http://schemas.microsoft.com/office/drawing/2014/main" id="{7D815E66-030F-4958-99F8-DEB2B0F0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2921001"/>
              <a:ext cx="106363" cy="63500"/>
            </a:xfrm>
            <a:custGeom>
              <a:avLst/>
              <a:gdLst>
                <a:gd name="T0" fmla="*/ 0 w 28"/>
                <a:gd name="T1" fmla="*/ 15 h 17"/>
                <a:gd name="T2" fmla="*/ 18 w 28"/>
                <a:gd name="T3" fmla="*/ 17 h 17"/>
                <a:gd name="T4" fmla="*/ 7 w 28"/>
                <a:gd name="T5" fmla="*/ 9 h 17"/>
                <a:gd name="T6" fmla="*/ 19 w 28"/>
                <a:gd name="T7" fmla="*/ 14 h 17"/>
                <a:gd name="T8" fmla="*/ 11 w 28"/>
                <a:gd name="T9" fmla="*/ 4 h 17"/>
                <a:gd name="T10" fmla="*/ 23 w 28"/>
                <a:gd name="T11" fmla="*/ 8 h 17"/>
                <a:gd name="T12" fmla="*/ 17 w 28"/>
                <a:gd name="T13" fmla="*/ 0 h 17"/>
                <a:gd name="T14" fmla="*/ 28 w 2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1" y="15"/>
                    <a:pt x="13" y="16"/>
                    <a:pt x="18" y="17"/>
                  </a:cubicBezTo>
                  <a:cubicBezTo>
                    <a:pt x="15" y="15"/>
                    <a:pt x="11" y="11"/>
                    <a:pt x="7" y="9"/>
                  </a:cubicBezTo>
                  <a:cubicBezTo>
                    <a:pt x="11" y="11"/>
                    <a:pt x="16" y="12"/>
                    <a:pt x="19" y="14"/>
                  </a:cubicBezTo>
                  <a:cubicBezTo>
                    <a:pt x="16" y="11"/>
                    <a:pt x="14" y="7"/>
                    <a:pt x="11" y="4"/>
                  </a:cubicBezTo>
                  <a:cubicBezTo>
                    <a:pt x="15" y="6"/>
                    <a:pt x="20" y="6"/>
                    <a:pt x="23" y="8"/>
                  </a:cubicBezTo>
                  <a:cubicBezTo>
                    <a:pt x="21" y="6"/>
                    <a:pt x="20" y="2"/>
                    <a:pt x="17" y="0"/>
                  </a:cubicBezTo>
                  <a:cubicBezTo>
                    <a:pt x="20" y="1"/>
                    <a:pt x="27" y="1"/>
                    <a:pt x="28" y="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4" name="Freeform 628">
              <a:extLst>
                <a:ext uri="{FF2B5EF4-FFF2-40B4-BE49-F238E27FC236}">
                  <a16:creationId xmlns:a16="http://schemas.microsoft.com/office/drawing/2014/main" id="{99167F55-B86B-4CF8-9E29-6ED0DCDBC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2992438"/>
              <a:ext cx="41275" cy="26988"/>
            </a:xfrm>
            <a:custGeom>
              <a:avLst/>
              <a:gdLst>
                <a:gd name="T0" fmla="*/ 0 w 11"/>
                <a:gd name="T1" fmla="*/ 1 h 7"/>
                <a:gd name="T2" fmla="*/ 11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1"/>
                  </a:moveTo>
                  <a:cubicBezTo>
                    <a:pt x="5" y="6"/>
                    <a:pt x="10" y="7"/>
                    <a:pt x="1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5" name="Freeform 629">
              <a:extLst>
                <a:ext uri="{FF2B5EF4-FFF2-40B4-BE49-F238E27FC236}">
                  <a16:creationId xmlns:a16="http://schemas.microsoft.com/office/drawing/2014/main" id="{68CAFEA8-EF1D-40A7-AF3D-867E22487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3090863"/>
              <a:ext cx="325438" cy="828675"/>
            </a:xfrm>
            <a:custGeom>
              <a:avLst/>
              <a:gdLst>
                <a:gd name="T0" fmla="*/ 0 w 86"/>
                <a:gd name="T1" fmla="*/ 0 h 219"/>
                <a:gd name="T2" fmla="*/ 48 w 86"/>
                <a:gd name="T3" fmla="*/ 120 h 219"/>
                <a:gd name="T4" fmla="*/ 86 w 86"/>
                <a:gd name="T5" fmla="*/ 219 h 219"/>
                <a:gd name="T6" fmla="*/ 29 w 86"/>
                <a:gd name="T7" fmla="*/ 97 h 219"/>
                <a:gd name="T8" fmla="*/ 11 w 86"/>
                <a:gd name="T9" fmla="*/ 4 h 219"/>
                <a:gd name="T10" fmla="*/ 82 w 86"/>
                <a:gd name="T11" fmla="*/ 19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19">
                  <a:moveTo>
                    <a:pt x="0" y="0"/>
                  </a:moveTo>
                  <a:cubicBezTo>
                    <a:pt x="19" y="37"/>
                    <a:pt x="30" y="82"/>
                    <a:pt x="48" y="120"/>
                  </a:cubicBezTo>
                  <a:cubicBezTo>
                    <a:pt x="64" y="153"/>
                    <a:pt x="80" y="185"/>
                    <a:pt x="86" y="219"/>
                  </a:cubicBezTo>
                  <a:cubicBezTo>
                    <a:pt x="64" y="181"/>
                    <a:pt x="41" y="140"/>
                    <a:pt x="29" y="97"/>
                  </a:cubicBezTo>
                  <a:cubicBezTo>
                    <a:pt x="20" y="67"/>
                    <a:pt x="20" y="33"/>
                    <a:pt x="11" y="4"/>
                  </a:cubicBezTo>
                  <a:cubicBezTo>
                    <a:pt x="23" y="72"/>
                    <a:pt x="61" y="132"/>
                    <a:pt x="82" y="196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6" name="Freeform 630">
              <a:extLst>
                <a:ext uri="{FF2B5EF4-FFF2-40B4-BE49-F238E27FC236}">
                  <a16:creationId xmlns:a16="http://schemas.microsoft.com/office/drawing/2014/main" id="{D2523582-758B-49E4-AD45-EA6DB77DA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6" y="3381376"/>
              <a:ext cx="207963" cy="420688"/>
            </a:xfrm>
            <a:custGeom>
              <a:avLst/>
              <a:gdLst>
                <a:gd name="T0" fmla="*/ 0 w 55"/>
                <a:gd name="T1" fmla="*/ 0 h 111"/>
                <a:gd name="T2" fmla="*/ 55 w 55"/>
                <a:gd name="T3" fmla="*/ 111 h 111"/>
                <a:gd name="T4" fmla="*/ 50 w 55"/>
                <a:gd name="T5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1">
                  <a:moveTo>
                    <a:pt x="0" y="0"/>
                  </a:moveTo>
                  <a:cubicBezTo>
                    <a:pt x="18" y="38"/>
                    <a:pt x="32" y="75"/>
                    <a:pt x="55" y="111"/>
                  </a:cubicBezTo>
                  <a:cubicBezTo>
                    <a:pt x="53" y="109"/>
                    <a:pt x="52" y="107"/>
                    <a:pt x="50" y="106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7" name="Freeform 631">
              <a:extLst>
                <a:ext uri="{FF2B5EF4-FFF2-40B4-BE49-F238E27FC236}">
                  <a16:creationId xmlns:a16="http://schemas.microsoft.com/office/drawing/2014/main" id="{5FA1DF10-9C4C-4A86-8189-6C9C76185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33713"/>
              <a:ext cx="147638" cy="76200"/>
            </a:xfrm>
            <a:custGeom>
              <a:avLst/>
              <a:gdLst>
                <a:gd name="T0" fmla="*/ 0 w 39"/>
                <a:gd name="T1" fmla="*/ 15 h 20"/>
                <a:gd name="T2" fmla="*/ 39 w 39"/>
                <a:gd name="T3" fmla="*/ 0 h 20"/>
                <a:gd name="T4" fmla="*/ 8 w 39"/>
                <a:gd name="T5" fmla="*/ 20 h 20"/>
                <a:gd name="T6" fmla="*/ 37 w 39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0" y="15"/>
                  </a:moveTo>
                  <a:cubicBezTo>
                    <a:pt x="9" y="13"/>
                    <a:pt x="27" y="5"/>
                    <a:pt x="39" y="0"/>
                  </a:cubicBezTo>
                  <a:cubicBezTo>
                    <a:pt x="31" y="9"/>
                    <a:pt x="18" y="16"/>
                    <a:pt x="8" y="20"/>
                  </a:cubicBezTo>
                  <a:cubicBezTo>
                    <a:pt x="17" y="14"/>
                    <a:pt x="28" y="10"/>
                    <a:pt x="37" y="4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8" name="Freeform 632">
              <a:extLst>
                <a:ext uri="{FF2B5EF4-FFF2-40B4-BE49-F238E27FC236}">
                  <a16:creationId xmlns:a16="http://schemas.microsoft.com/office/drawing/2014/main" id="{197EBCBD-CDD1-4243-80EB-B26D0F06C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90863"/>
              <a:ext cx="79375" cy="260350"/>
            </a:xfrm>
            <a:custGeom>
              <a:avLst/>
              <a:gdLst>
                <a:gd name="T0" fmla="*/ 0 w 21"/>
                <a:gd name="T1" fmla="*/ 0 h 69"/>
                <a:gd name="T2" fmla="*/ 21 w 21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7" y="21"/>
                    <a:pt x="16" y="47"/>
                    <a:pt x="21" y="69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9" name="Freeform 633">
              <a:extLst>
                <a:ext uri="{FF2B5EF4-FFF2-40B4-BE49-F238E27FC236}">
                  <a16:creationId xmlns:a16="http://schemas.microsoft.com/office/drawing/2014/main" id="{F56A4765-E8DF-42DE-8C71-F3D7B0E9A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2874963"/>
              <a:ext cx="184150" cy="52388"/>
            </a:xfrm>
            <a:custGeom>
              <a:avLst/>
              <a:gdLst>
                <a:gd name="T0" fmla="*/ 0 w 49"/>
                <a:gd name="T1" fmla="*/ 12 h 14"/>
                <a:gd name="T2" fmla="*/ 49 w 49"/>
                <a:gd name="T3" fmla="*/ 5 h 14"/>
                <a:gd name="T4" fmla="*/ 10 w 49"/>
                <a:gd name="T5" fmla="*/ 9 h 14"/>
                <a:gd name="T6" fmla="*/ 45 w 49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12"/>
                  </a:moveTo>
                  <a:cubicBezTo>
                    <a:pt x="15" y="14"/>
                    <a:pt x="34" y="7"/>
                    <a:pt x="49" y="5"/>
                  </a:cubicBezTo>
                  <a:cubicBezTo>
                    <a:pt x="36" y="6"/>
                    <a:pt x="22" y="9"/>
                    <a:pt x="10" y="9"/>
                  </a:cubicBezTo>
                  <a:cubicBezTo>
                    <a:pt x="20" y="4"/>
                    <a:pt x="35" y="0"/>
                    <a:pt x="45" y="3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0" name="Freeform 634">
              <a:extLst>
                <a:ext uri="{FF2B5EF4-FFF2-40B4-BE49-F238E27FC236}">
                  <a16:creationId xmlns:a16="http://schemas.microsoft.com/office/drawing/2014/main" id="{C2BF7EE2-BE8A-4914-B9FE-8458CDA2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2916238"/>
              <a:ext cx="312738" cy="771525"/>
            </a:xfrm>
            <a:custGeom>
              <a:avLst/>
              <a:gdLst>
                <a:gd name="T0" fmla="*/ 0 w 83"/>
                <a:gd name="T1" fmla="*/ 0 h 204"/>
                <a:gd name="T2" fmla="*/ 78 w 83"/>
                <a:gd name="T3" fmla="*/ 204 h 204"/>
                <a:gd name="T4" fmla="*/ 42 w 83"/>
                <a:gd name="T5" fmla="*/ 90 h 204"/>
                <a:gd name="T6" fmla="*/ 7 w 83"/>
                <a:gd name="T7" fmla="*/ 2 h 204"/>
                <a:gd name="T8" fmla="*/ 56 w 83"/>
                <a:gd name="T9" fmla="*/ 106 h 204"/>
                <a:gd name="T10" fmla="*/ 83 w 83"/>
                <a:gd name="T11" fmla="*/ 203 h 204"/>
                <a:gd name="T12" fmla="*/ 59 w 83"/>
                <a:gd name="T13" fmla="*/ 13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4">
                  <a:moveTo>
                    <a:pt x="0" y="0"/>
                  </a:moveTo>
                  <a:cubicBezTo>
                    <a:pt x="39" y="63"/>
                    <a:pt x="51" y="137"/>
                    <a:pt x="78" y="204"/>
                  </a:cubicBezTo>
                  <a:cubicBezTo>
                    <a:pt x="68" y="166"/>
                    <a:pt x="54" y="127"/>
                    <a:pt x="42" y="90"/>
                  </a:cubicBezTo>
                  <a:cubicBezTo>
                    <a:pt x="33" y="61"/>
                    <a:pt x="11" y="32"/>
                    <a:pt x="7" y="2"/>
                  </a:cubicBezTo>
                  <a:cubicBezTo>
                    <a:pt x="24" y="38"/>
                    <a:pt x="43" y="68"/>
                    <a:pt x="56" y="106"/>
                  </a:cubicBezTo>
                  <a:cubicBezTo>
                    <a:pt x="67" y="138"/>
                    <a:pt x="73" y="172"/>
                    <a:pt x="83" y="203"/>
                  </a:cubicBezTo>
                  <a:cubicBezTo>
                    <a:pt x="69" y="182"/>
                    <a:pt x="64" y="155"/>
                    <a:pt x="59" y="13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1" name="Freeform 635">
              <a:extLst>
                <a:ext uri="{FF2B5EF4-FFF2-40B4-BE49-F238E27FC236}">
                  <a16:creationId xmlns:a16="http://schemas.microsoft.com/office/drawing/2014/main" id="{9805FA53-4EAE-46C5-A6B9-1EB67AE33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878138"/>
              <a:ext cx="76200" cy="166688"/>
            </a:xfrm>
            <a:custGeom>
              <a:avLst/>
              <a:gdLst>
                <a:gd name="T0" fmla="*/ 0 w 20"/>
                <a:gd name="T1" fmla="*/ 0 h 44"/>
                <a:gd name="T2" fmla="*/ 20 w 20"/>
                <a:gd name="T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4">
                  <a:moveTo>
                    <a:pt x="0" y="0"/>
                  </a:moveTo>
                  <a:cubicBezTo>
                    <a:pt x="9" y="12"/>
                    <a:pt x="15" y="30"/>
                    <a:pt x="20" y="4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2" name="Freeform 636">
              <a:extLst>
                <a:ext uri="{FF2B5EF4-FFF2-40B4-BE49-F238E27FC236}">
                  <a16:creationId xmlns:a16="http://schemas.microsoft.com/office/drawing/2014/main" id="{D7001413-2032-4D7B-96F5-E2607C7DA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976" y="3687763"/>
              <a:ext cx="563563" cy="193675"/>
            </a:xfrm>
            <a:custGeom>
              <a:avLst/>
              <a:gdLst>
                <a:gd name="T0" fmla="*/ 0 w 149"/>
                <a:gd name="T1" fmla="*/ 51 h 51"/>
                <a:gd name="T2" fmla="*/ 149 w 149"/>
                <a:gd name="T3" fmla="*/ 0 h 51"/>
                <a:gd name="T4" fmla="*/ 0 w 149"/>
                <a:gd name="T5" fmla="*/ 48 h 51"/>
                <a:gd name="T6" fmla="*/ 148 w 149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51">
                  <a:moveTo>
                    <a:pt x="0" y="51"/>
                  </a:moveTo>
                  <a:cubicBezTo>
                    <a:pt x="45" y="49"/>
                    <a:pt x="108" y="25"/>
                    <a:pt x="149" y="0"/>
                  </a:cubicBezTo>
                  <a:cubicBezTo>
                    <a:pt x="104" y="29"/>
                    <a:pt x="51" y="39"/>
                    <a:pt x="0" y="48"/>
                  </a:cubicBezTo>
                  <a:cubicBezTo>
                    <a:pt x="46" y="29"/>
                    <a:pt x="106" y="26"/>
                    <a:pt x="14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3" name="Freeform 637">
              <a:extLst>
                <a:ext uri="{FF2B5EF4-FFF2-40B4-BE49-F238E27FC236}">
                  <a16:creationId xmlns:a16="http://schemas.microsoft.com/office/drawing/2014/main" id="{0BD405AD-1C40-426E-96B1-338E2DFD2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895726"/>
              <a:ext cx="68263" cy="7938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2" y="1"/>
                    <a:pt x="12" y="2"/>
                    <a:pt x="1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4" name="Freeform 638">
              <a:extLst>
                <a:ext uri="{FF2B5EF4-FFF2-40B4-BE49-F238E27FC236}">
                  <a16:creationId xmlns:a16="http://schemas.microsoft.com/office/drawing/2014/main" id="{C5EE18A4-5FF1-4F60-8A97-A684AACF8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725863"/>
              <a:ext cx="95250" cy="204788"/>
            </a:xfrm>
            <a:custGeom>
              <a:avLst/>
              <a:gdLst>
                <a:gd name="T0" fmla="*/ 12 w 25"/>
                <a:gd name="T1" fmla="*/ 39 h 54"/>
                <a:gd name="T2" fmla="*/ 22 w 25"/>
                <a:gd name="T3" fmla="*/ 54 h 54"/>
                <a:gd name="T4" fmla="*/ 12 w 25"/>
                <a:gd name="T5" fmla="*/ 34 h 54"/>
                <a:gd name="T6" fmla="*/ 23 w 25"/>
                <a:gd name="T7" fmla="*/ 47 h 54"/>
                <a:gd name="T8" fmla="*/ 10 w 25"/>
                <a:gd name="T9" fmla="*/ 29 h 54"/>
                <a:gd name="T10" fmla="*/ 25 w 25"/>
                <a:gd name="T11" fmla="*/ 42 h 54"/>
                <a:gd name="T12" fmla="*/ 4 w 25"/>
                <a:gd name="T13" fmla="*/ 23 h 54"/>
                <a:gd name="T14" fmla="*/ 17 w 25"/>
                <a:gd name="T15" fmla="*/ 31 h 54"/>
                <a:gd name="T16" fmla="*/ 0 w 25"/>
                <a:gd name="T17" fmla="*/ 13 h 54"/>
                <a:gd name="T18" fmla="*/ 13 w 25"/>
                <a:gd name="T19" fmla="*/ 20 h 54"/>
                <a:gd name="T20" fmla="*/ 2 w 25"/>
                <a:gd name="T21" fmla="*/ 6 h 54"/>
                <a:gd name="T22" fmla="*/ 11 w 25"/>
                <a:gd name="T23" fmla="*/ 13 h 54"/>
                <a:gd name="T24" fmla="*/ 1 w 25"/>
                <a:gd name="T25" fmla="*/ 0 h 54"/>
                <a:gd name="T26" fmla="*/ 7 w 25"/>
                <a:gd name="T2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4">
                  <a:moveTo>
                    <a:pt x="12" y="39"/>
                  </a:moveTo>
                  <a:cubicBezTo>
                    <a:pt x="14" y="44"/>
                    <a:pt x="19" y="49"/>
                    <a:pt x="22" y="54"/>
                  </a:cubicBezTo>
                  <a:cubicBezTo>
                    <a:pt x="20" y="47"/>
                    <a:pt x="15" y="40"/>
                    <a:pt x="12" y="34"/>
                  </a:cubicBezTo>
                  <a:cubicBezTo>
                    <a:pt x="15" y="40"/>
                    <a:pt x="20" y="43"/>
                    <a:pt x="23" y="47"/>
                  </a:cubicBezTo>
                  <a:cubicBezTo>
                    <a:pt x="22" y="41"/>
                    <a:pt x="13" y="35"/>
                    <a:pt x="10" y="29"/>
                  </a:cubicBezTo>
                  <a:cubicBezTo>
                    <a:pt x="13" y="34"/>
                    <a:pt x="20" y="37"/>
                    <a:pt x="25" y="42"/>
                  </a:cubicBezTo>
                  <a:cubicBezTo>
                    <a:pt x="20" y="35"/>
                    <a:pt x="12" y="27"/>
                    <a:pt x="4" y="23"/>
                  </a:cubicBezTo>
                  <a:cubicBezTo>
                    <a:pt x="8" y="26"/>
                    <a:pt x="13" y="28"/>
                    <a:pt x="17" y="31"/>
                  </a:cubicBezTo>
                  <a:cubicBezTo>
                    <a:pt x="14" y="24"/>
                    <a:pt x="5" y="19"/>
                    <a:pt x="0" y="13"/>
                  </a:cubicBezTo>
                  <a:cubicBezTo>
                    <a:pt x="4" y="16"/>
                    <a:pt x="9" y="18"/>
                    <a:pt x="13" y="20"/>
                  </a:cubicBezTo>
                  <a:cubicBezTo>
                    <a:pt x="10" y="15"/>
                    <a:pt x="6" y="10"/>
                    <a:pt x="2" y="6"/>
                  </a:cubicBezTo>
                  <a:cubicBezTo>
                    <a:pt x="5" y="9"/>
                    <a:pt x="8" y="11"/>
                    <a:pt x="11" y="13"/>
                  </a:cubicBezTo>
                  <a:cubicBezTo>
                    <a:pt x="10" y="8"/>
                    <a:pt x="6" y="3"/>
                    <a:pt x="1" y="0"/>
                  </a:cubicBezTo>
                  <a:cubicBezTo>
                    <a:pt x="2" y="4"/>
                    <a:pt x="4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5" name="Freeform 639">
              <a:extLst>
                <a:ext uri="{FF2B5EF4-FFF2-40B4-BE49-F238E27FC236}">
                  <a16:creationId xmlns:a16="http://schemas.microsoft.com/office/drawing/2014/main" id="{6FBEBC72-0715-4E34-96DA-653D04C7E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1" y="3876676"/>
              <a:ext cx="96838" cy="30163"/>
            </a:xfrm>
            <a:custGeom>
              <a:avLst/>
              <a:gdLst>
                <a:gd name="T0" fmla="*/ 0 w 26"/>
                <a:gd name="T1" fmla="*/ 3 h 8"/>
                <a:gd name="T2" fmla="*/ 18 w 26"/>
                <a:gd name="T3" fmla="*/ 8 h 8"/>
                <a:gd name="T4" fmla="*/ 7 w 26"/>
                <a:gd name="T5" fmla="*/ 0 h 8"/>
                <a:gd name="T6" fmla="*/ 18 w 26"/>
                <a:gd name="T7" fmla="*/ 2 h 8"/>
                <a:gd name="T8" fmla="*/ 16 w 26"/>
                <a:gd name="T9" fmla="*/ 0 h 8"/>
                <a:gd name="T10" fmla="*/ 26 w 2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">
                  <a:moveTo>
                    <a:pt x="0" y="3"/>
                  </a:moveTo>
                  <a:cubicBezTo>
                    <a:pt x="3" y="4"/>
                    <a:pt x="13" y="8"/>
                    <a:pt x="18" y="8"/>
                  </a:cubicBezTo>
                  <a:cubicBezTo>
                    <a:pt x="15" y="4"/>
                    <a:pt x="11" y="2"/>
                    <a:pt x="7" y="0"/>
                  </a:cubicBezTo>
                  <a:cubicBezTo>
                    <a:pt x="10" y="1"/>
                    <a:pt x="14" y="3"/>
                    <a:pt x="18" y="2"/>
                  </a:cubicBezTo>
                  <a:cubicBezTo>
                    <a:pt x="17" y="2"/>
                    <a:pt x="16" y="1"/>
                    <a:pt x="16" y="0"/>
                  </a:cubicBezTo>
                  <a:cubicBezTo>
                    <a:pt x="19" y="0"/>
                    <a:pt x="23" y="1"/>
                    <a:pt x="26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6" name="Freeform 640">
              <a:extLst>
                <a:ext uri="{FF2B5EF4-FFF2-40B4-BE49-F238E27FC236}">
                  <a16:creationId xmlns:a16="http://schemas.microsoft.com/office/drawing/2014/main" id="{8F90FD31-77DE-43EA-836C-7F45A271C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3673476"/>
              <a:ext cx="184150" cy="63500"/>
            </a:xfrm>
            <a:custGeom>
              <a:avLst/>
              <a:gdLst>
                <a:gd name="T0" fmla="*/ 0 w 49"/>
                <a:gd name="T1" fmla="*/ 17 h 17"/>
                <a:gd name="T2" fmla="*/ 23 w 49"/>
                <a:gd name="T3" fmla="*/ 16 h 17"/>
                <a:gd name="T4" fmla="*/ 13 w 49"/>
                <a:gd name="T5" fmla="*/ 11 h 17"/>
                <a:gd name="T6" fmla="*/ 27 w 49"/>
                <a:gd name="T7" fmla="*/ 14 h 17"/>
                <a:gd name="T8" fmla="*/ 21 w 49"/>
                <a:gd name="T9" fmla="*/ 8 h 17"/>
                <a:gd name="T10" fmla="*/ 35 w 49"/>
                <a:gd name="T11" fmla="*/ 10 h 17"/>
                <a:gd name="T12" fmla="*/ 29 w 49"/>
                <a:gd name="T13" fmla="*/ 4 h 17"/>
                <a:gd name="T14" fmla="*/ 40 w 49"/>
                <a:gd name="T15" fmla="*/ 7 h 17"/>
                <a:gd name="T16" fmla="*/ 33 w 49"/>
                <a:gd name="T17" fmla="*/ 0 h 17"/>
                <a:gd name="T18" fmla="*/ 49 w 49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7">
                  <a:moveTo>
                    <a:pt x="0" y="17"/>
                  </a:moveTo>
                  <a:cubicBezTo>
                    <a:pt x="6" y="17"/>
                    <a:pt x="16" y="16"/>
                    <a:pt x="23" y="16"/>
                  </a:cubicBezTo>
                  <a:cubicBezTo>
                    <a:pt x="20" y="15"/>
                    <a:pt x="16" y="13"/>
                    <a:pt x="13" y="11"/>
                  </a:cubicBezTo>
                  <a:cubicBezTo>
                    <a:pt x="17" y="12"/>
                    <a:pt x="22" y="14"/>
                    <a:pt x="27" y="14"/>
                  </a:cubicBezTo>
                  <a:cubicBezTo>
                    <a:pt x="25" y="12"/>
                    <a:pt x="23" y="10"/>
                    <a:pt x="21" y="8"/>
                  </a:cubicBezTo>
                  <a:cubicBezTo>
                    <a:pt x="25" y="8"/>
                    <a:pt x="30" y="9"/>
                    <a:pt x="35" y="10"/>
                  </a:cubicBezTo>
                  <a:cubicBezTo>
                    <a:pt x="33" y="9"/>
                    <a:pt x="31" y="5"/>
                    <a:pt x="29" y="4"/>
                  </a:cubicBezTo>
                  <a:cubicBezTo>
                    <a:pt x="33" y="4"/>
                    <a:pt x="37" y="5"/>
                    <a:pt x="40" y="7"/>
                  </a:cubicBezTo>
                  <a:cubicBezTo>
                    <a:pt x="38" y="5"/>
                    <a:pt x="35" y="3"/>
                    <a:pt x="33" y="0"/>
                  </a:cubicBezTo>
                  <a:cubicBezTo>
                    <a:pt x="39" y="0"/>
                    <a:pt x="44" y="3"/>
                    <a:pt x="49" y="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7" name="Freeform 641">
              <a:extLst>
                <a:ext uri="{FF2B5EF4-FFF2-40B4-BE49-F238E27FC236}">
                  <a16:creationId xmlns:a16="http://schemas.microsoft.com/office/drawing/2014/main" id="{6E5464CA-CBBA-4928-A3BE-D47E1BB3F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471863"/>
              <a:ext cx="63500" cy="166688"/>
            </a:xfrm>
            <a:custGeom>
              <a:avLst/>
              <a:gdLst>
                <a:gd name="T0" fmla="*/ 3 w 17"/>
                <a:gd name="T1" fmla="*/ 25 h 44"/>
                <a:gd name="T2" fmla="*/ 15 w 17"/>
                <a:gd name="T3" fmla="*/ 44 h 44"/>
                <a:gd name="T4" fmla="*/ 0 w 17"/>
                <a:gd name="T5" fmla="*/ 19 h 44"/>
                <a:gd name="T6" fmla="*/ 17 w 17"/>
                <a:gd name="T7" fmla="*/ 34 h 44"/>
                <a:gd name="T8" fmla="*/ 2 w 17"/>
                <a:gd name="T9" fmla="*/ 9 h 44"/>
                <a:gd name="T10" fmla="*/ 13 w 17"/>
                <a:gd name="T11" fmla="*/ 24 h 44"/>
                <a:gd name="T12" fmla="*/ 1 w 17"/>
                <a:gd name="T13" fmla="*/ 2 h 44"/>
                <a:gd name="T14" fmla="*/ 4 w 17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4">
                  <a:moveTo>
                    <a:pt x="3" y="25"/>
                  </a:moveTo>
                  <a:cubicBezTo>
                    <a:pt x="7" y="32"/>
                    <a:pt x="10" y="38"/>
                    <a:pt x="15" y="44"/>
                  </a:cubicBezTo>
                  <a:cubicBezTo>
                    <a:pt x="12" y="35"/>
                    <a:pt x="5" y="28"/>
                    <a:pt x="0" y="19"/>
                  </a:cubicBezTo>
                  <a:cubicBezTo>
                    <a:pt x="7" y="24"/>
                    <a:pt x="11" y="30"/>
                    <a:pt x="17" y="34"/>
                  </a:cubicBezTo>
                  <a:cubicBezTo>
                    <a:pt x="13" y="26"/>
                    <a:pt x="3" y="17"/>
                    <a:pt x="2" y="9"/>
                  </a:cubicBezTo>
                  <a:cubicBezTo>
                    <a:pt x="7" y="13"/>
                    <a:pt x="10" y="18"/>
                    <a:pt x="13" y="24"/>
                  </a:cubicBezTo>
                  <a:cubicBezTo>
                    <a:pt x="9" y="17"/>
                    <a:pt x="4" y="10"/>
                    <a:pt x="1" y="2"/>
                  </a:cubicBezTo>
                  <a:cubicBezTo>
                    <a:pt x="2" y="0"/>
                    <a:pt x="3" y="2"/>
                    <a:pt x="4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8" name="Freeform 642">
              <a:extLst>
                <a:ext uri="{FF2B5EF4-FFF2-40B4-BE49-F238E27FC236}">
                  <a16:creationId xmlns:a16="http://schemas.microsoft.com/office/drawing/2014/main" id="{7F08206B-61D6-4B9C-B374-57ED06C0C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1" y="3271838"/>
              <a:ext cx="60325" cy="136525"/>
            </a:xfrm>
            <a:custGeom>
              <a:avLst/>
              <a:gdLst>
                <a:gd name="T0" fmla="*/ 5 w 16"/>
                <a:gd name="T1" fmla="*/ 26 h 36"/>
                <a:gd name="T2" fmla="*/ 16 w 16"/>
                <a:gd name="T3" fmla="*/ 36 h 36"/>
                <a:gd name="T4" fmla="*/ 4 w 16"/>
                <a:gd name="T5" fmla="*/ 19 h 36"/>
                <a:gd name="T6" fmla="*/ 16 w 16"/>
                <a:gd name="T7" fmla="*/ 30 h 36"/>
                <a:gd name="T8" fmla="*/ 1 w 16"/>
                <a:gd name="T9" fmla="*/ 9 h 36"/>
                <a:gd name="T10" fmla="*/ 12 w 16"/>
                <a:gd name="T11" fmla="*/ 20 h 36"/>
                <a:gd name="T12" fmla="*/ 0 w 16"/>
                <a:gd name="T13" fmla="*/ 0 h 36"/>
                <a:gd name="T14" fmla="*/ 7 w 16"/>
                <a:gd name="T15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5" y="26"/>
                  </a:moveTo>
                  <a:cubicBezTo>
                    <a:pt x="8" y="30"/>
                    <a:pt x="13" y="32"/>
                    <a:pt x="16" y="36"/>
                  </a:cubicBezTo>
                  <a:cubicBezTo>
                    <a:pt x="14" y="31"/>
                    <a:pt x="7" y="25"/>
                    <a:pt x="4" y="19"/>
                  </a:cubicBezTo>
                  <a:cubicBezTo>
                    <a:pt x="8" y="22"/>
                    <a:pt x="13" y="25"/>
                    <a:pt x="16" y="30"/>
                  </a:cubicBezTo>
                  <a:cubicBezTo>
                    <a:pt x="12" y="23"/>
                    <a:pt x="6" y="16"/>
                    <a:pt x="1" y="9"/>
                  </a:cubicBezTo>
                  <a:cubicBezTo>
                    <a:pt x="5" y="12"/>
                    <a:pt x="8" y="16"/>
                    <a:pt x="12" y="20"/>
                  </a:cubicBezTo>
                  <a:cubicBezTo>
                    <a:pt x="8" y="13"/>
                    <a:pt x="4" y="7"/>
                    <a:pt x="0" y="0"/>
                  </a:cubicBezTo>
                  <a:cubicBezTo>
                    <a:pt x="2" y="3"/>
                    <a:pt x="5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9" name="Freeform 643">
              <a:extLst>
                <a:ext uri="{FF2B5EF4-FFF2-40B4-BE49-F238E27FC236}">
                  <a16:creationId xmlns:a16="http://schemas.microsoft.com/office/drawing/2014/main" id="{EC3A9130-C0FE-4891-A664-A6CCCCC30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3498851"/>
              <a:ext cx="90488" cy="212725"/>
            </a:xfrm>
            <a:custGeom>
              <a:avLst/>
              <a:gdLst>
                <a:gd name="T0" fmla="*/ 8 w 24"/>
                <a:gd name="T1" fmla="*/ 40 h 56"/>
                <a:gd name="T2" fmla="*/ 24 w 24"/>
                <a:gd name="T3" fmla="*/ 56 h 56"/>
                <a:gd name="T4" fmla="*/ 0 w 24"/>
                <a:gd name="T5" fmla="*/ 26 h 56"/>
                <a:gd name="T6" fmla="*/ 20 w 24"/>
                <a:gd name="T7" fmla="*/ 41 h 56"/>
                <a:gd name="T8" fmla="*/ 1 w 24"/>
                <a:gd name="T9" fmla="*/ 11 h 56"/>
                <a:gd name="T10" fmla="*/ 11 w 24"/>
                <a:gd name="T11" fmla="*/ 25 h 56"/>
                <a:gd name="T12" fmla="*/ 0 w 24"/>
                <a:gd name="T13" fmla="*/ 2 h 56"/>
                <a:gd name="T14" fmla="*/ 1 w 24"/>
                <a:gd name="T15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6">
                  <a:moveTo>
                    <a:pt x="8" y="40"/>
                  </a:moveTo>
                  <a:cubicBezTo>
                    <a:pt x="10" y="44"/>
                    <a:pt x="19" y="52"/>
                    <a:pt x="24" y="56"/>
                  </a:cubicBezTo>
                  <a:cubicBezTo>
                    <a:pt x="19" y="46"/>
                    <a:pt x="9" y="33"/>
                    <a:pt x="0" y="26"/>
                  </a:cubicBezTo>
                  <a:cubicBezTo>
                    <a:pt x="6" y="31"/>
                    <a:pt x="13" y="37"/>
                    <a:pt x="20" y="41"/>
                  </a:cubicBezTo>
                  <a:cubicBezTo>
                    <a:pt x="17" y="32"/>
                    <a:pt x="8" y="17"/>
                    <a:pt x="1" y="11"/>
                  </a:cubicBezTo>
                  <a:cubicBezTo>
                    <a:pt x="3" y="17"/>
                    <a:pt x="8" y="20"/>
                    <a:pt x="11" y="25"/>
                  </a:cubicBezTo>
                  <a:cubicBezTo>
                    <a:pt x="7" y="18"/>
                    <a:pt x="2" y="10"/>
                    <a:pt x="0" y="2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0" name="Freeform 644">
              <a:extLst>
                <a:ext uri="{FF2B5EF4-FFF2-40B4-BE49-F238E27FC236}">
                  <a16:creationId xmlns:a16="http://schemas.microsoft.com/office/drawing/2014/main" id="{AF100D95-7242-4870-BEF7-117362DF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101976"/>
              <a:ext cx="204788" cy="68263"/>
            </a:xfrm>
            <a:custGeom>
              <a:avLst/>
              <a:gdLst>
                <a:gd name="T0" fmla="*/ 0 w 54"/>
                <a:gd name="T1" fmla="*/ 15 h 18"/>
                <a:gd name="T2" fmla="*/ 54 w 54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8">
                  <a:moveTo>
                    <a:pt x="0" y="15"/>
                  </a:moveTo>
                  <a:cubicBezTo>
                    <a:pt x="17" y="18"/>
                    <a:pt x="41" y="6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1" name="Freeform 645">
              <a:extLst>
                <a:ext uri="{FF2B5EF4-FFF2-40B4-BE49-F238E27FC236}">
                  <a16:creationId xmlns:a16="http://schemas.microsoft.com/office/drawing/2014/main" id="{1F49017A-ACA1-474C-870F-5CA396CFD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3132138"/>
              <a:ext cx="207963" cy="76200"/>
            </a:xfrm>
            <a:custGeom>
              <a:avLst/>
              <a:gdLst>
                <a:gd name="T0" fmla="*/ 0 w 55"/>
                <a:gd name="T1" fmla="*/ 20 h 20"/>
                <a:gd name="T2" fmla="*/ 32 w 55"/>
                <a:gd name="T3" fmla="*/ 10 h 20"/>
                <a:gd name="T4" fmla="*/ 55 w 55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0" y="16"/>
                    <a:pt x="22" y="15"/>
                    <a:pt x="32" y="10"/>
                  </a:cubicBezTo>
                  <a:cubicBezTo>
                    <a:pt x="40" y="7"/>
                    <a:pt x="47" y="3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2" name="Freeform 646">
              <a:extLst>
                <a:ext uri="{FF2B5EF4-FFF2-40B4-BE49-F238E27FC236}">
                  <a16:creationId xmlns:a16="http://schemas.microsoft.com/office/drawing/2014/main" id="{51886325-86EF-431F-A028-B11A868F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3200401"/>
              <a:ext cx="193675" cy="60325"/>
            </a:xfrm>
            <a:custGeom>
              <a:avLst/>
              <a:gdLst>
                <a:gd name="T0" fmla="*/ 0 w 51"/>
                <a:gd name="T1" fmla="*/ 16 h 16"/>
                <a:gd name="T2" fmla="*/ 51 w 51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cubicBezTo>
                    <a:pt x="15" y="8"/>
                    <a:pt x="35" y="5"/>
                    <a:pt x="5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3" name="Freeform 647">
              <a:extLst>
                <a:ext uri="{FF2B5EF4-FFF2-40B4-BE49-F238E27FC236}">
                  <a16:creationId xmlns:a16="http://schemas.microsoft.com/office/drawing/2014/main" id="{B5FC4072-D6C9-4AD7-ABB1-25B2B3E63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290888"/>
              <a:ext cx="200025" cy="65088"/>
            </a:xfrm>
            <a:custGeom>
              <a:avLst/>
              <a:gdLst>
                <a:gd name="T0" fmla="*/ 0 w 53"/>
                <a:gd name="T1" fmla="*/ 17 h 17"/>
                <a:gd name="T2" fmla="*/ 53 w 5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7">
                  <a:moveTo>
                    <a:pt x="0" y="17"/>
                  </a:moveTo>
                  <a:cubicBezTo>
                    <a:pt x="17" y="14"/>
                    <a:pt x="37" y="7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4" name="Freeform 648">
              <a:extLst>
                <a:ext uri="{FF2B5EF4-FFF2-40B4-BE49-F238E27FC236}">
                  <a16:creationId xmlns:a16="http://schemas.microsoft.com/office/drawing/2014/main" id="{09316166-E592-4B09-8A78-90076DDF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3340101"/>
              <a:ext cx="200025" cy="79375"/>
            </a:xfrm>
            <a:custGeom>
              <a:avLst/>
              <a:gdLst>
                <a:gd name="T0" fmla="*/ 0 w 53"/>
                <a:gd name="T1" fmla="*/ 21 h 21"/>
                <a:gd name="T2" fmla="*/ 53 w 53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21">
                  <a:moveTo>
                    <a:pt x="0" y="21"/>
                  </a:moveTo>
                  <a:cubicBezTo>
                    <a:pt x="15" y="14"/>
                    <a:pt x="36" y="6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5" name="Freeform 649">
              <a:extLst>
                <a:ext uri="{FF2B5EF4-FFF2-40B4-BE49-F238E27FC236}">
                  <a16:creationId xmlns:a16="http://schemas.microsoft.com/office/drawing/2014/main" id="{29C014A2-8B2D-4942-9B2A-1262757A9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400426"/>
              <a:ext cx="200025" cy="68263"/>
            </a:xfrm>
            <a:custGeom>
              <a:avLst/>
              <a:gdLst>
                <a:gd name="T0" fmla="*/ 0 w 53"/>
                <a:gd name="T1" fmla="*/ 18 h 18"/>
                <a:gd name="T2" fmla="*/ 53 w 53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8">
                  <a:moveTo>
                    <a:pt x="0" y="18"/>
                  </a:moveTo>
                  <a:cubicBezTo>
                    <a:pt x="19" y="15"/>
                    <a:pt x="36" y="5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6" name="Freeform 650">
              <a:extLst>
                <a:ext uri="{FF2B5EF4-FFF2-40B4-BE49-F238E27FC236}">
                  <a16:creationId xmlns:a16="http://schemas.microsoft.com/office/drawing/2014/main" id="{B0F46052-91D3-4A63-B2A5-8B9D9E274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6" y="3498851"/>
              <a:ext cx="204788" cy="65088"/>
            </a:xfrm>
            <a:custGeom>
              <a:avLst/>
              <a:gdLst>
                <a:gd name="T0" fmla="*/ 0 w 54"/>
                <a:gd name="T1" fmla="*/ 17 h 17"/>
                <a:gd name="T2" fmla="*/ 54 w 54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7">
                  <a:moveTo>
                    <a:pt x="0" y="17"/>
                  </a:moveTo>
                  <a:cubicBezTo>
                    <a:pt x="16" y="9"/>
                    <a:pt x="37" y="7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7" name="Freeform 651">
              <a:extLst>
                <a:ext uri="{FF2B5EF4-FFF2-40B4-BE49-F238E27FC236}">
                  <a16:creationId xmlns:a16="http://schemas.microsoft.com/office/drawing/2014/main" id="{F327B2DF-2502-4451-B6AB-5D57ED05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6" y="3540126"/>
              <a:ext cx="219075" cy="79375"/>
            </a:xfrm>
            <a:custGeom>
              <a:avLst/>
              <a:gdLst>
                <a:gd name="T0" fmla="*/ 0 w 58"/>
                <a:gd name="T1" fmla="*/ 19 h 21"/>
                <a:gd name="T2" fmla="*/ 58 w 58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21">
                  <a:moveTo>
                    <a:pt x="0" y="19"/>
                  </a:moveTo>
                  <a:cubicBezTo>
                    <a:pt x="20" y="21"/>
                    <a:pt x="39" y="1"/>
                    <a:pt x="58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8" name="Freeform 652">
              <a:extLst>
                <a:ext uri="{FF2B5EF4-FFF2-40B4-BE49-F238E27FC236}">
                  <a16:creationId xmlns:a16="http://schemas.microsoft.com/office/drawing/2014/main" id="{15AAA471-BA17-43A3-929A-00F4E734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3608388"/>
              <a:ext cx="207963" cy="65088"/>
            </a:xfrm>
            <a:custGeom>
              <a:avLst/>
              <a:gdLst>
                <a:gd name="T0" fmla="*/ 0 w 55"/>
                <a:gd name="T1" fmla="*/ 17 h 17"/>
                <a:gd name="T2" fmla="*/ 55 w 55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" h="17">
                  <a:moveTo>
                    <a:pt x="0" y="17"/>
                  </a:moveTo>
                  <a:cubicBezTo>
                    <a:pt x="20" y="16"/>
                    <a:pt x="37" y="6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9" name="Freeform 653">
              <a:extLst>
                <a:ext uri="{FF2B5EF4-FFF2-40B4-BE49-F238E27FC236}">
                  <a16:creationId xmlns:a16="http://schemas.microsoft.com/office/drawing/2014/main" id="{8EA9E2A7-C1B6-4B14-A7DF-532474FCA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3457576"/>
              <a:ext cx="79375" cy="19050"/>
            </a:xfrm>
            <a:custGeom>
              <a:avLst/>
              <a:gdLst>
                <a:gd name="T0" fmla="*/ 0 w 21"/>
                <a:gd name="T1" fmla="*/ 2 h 5"/>
                <a:gd name="T2" fmla="*/ 20 w 21"/>
                <a:gd name="T3" fmla="*/ 4 h 5"/>
                <a:gd name="T4" fmla="*/ 5 w 21"/>
                <a:gd name="T5" fmla="*/ 0 h 5"/>
                <a:gd name="T6" fmla="*/ 21 w 2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0" y="2"/>
                  </a:moveTo>
                  <a:cubicBezTo>
                    <a:pt x="7" y="2"/>
                    <a:pt x="13" y="5"/>
                    <a:pt x="20" y="4"/>
                  </a:cubicBezTo>
                  <a:cubicBezTo>
                    <a:pt x="16" y="2"/>
                    <a:pt x="10" y="0"/>
                    <a:pt x="5" y="0"/>
                  </a:cubicBezTo>
                  <a:cubicBezTo>
                    <a:pt x="10" y="0"/>
                    <a:pt x="17" y="2"/>
                    <a:pt x="21" y="5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0" name="Freeform 654">
              <a:extLst>
                <a:ext uri="{FF2B5EF4-FFF2-40B4-BE49-F238E27FC236}">
                  <a16:creationId xmlns:a16="http://schemas.microsoft.com/office/drawing/2014/main" id="{E022F7FA-038D-4AD8-881A-E148324B8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332163"/>
              <a:ext cx="46038" cy="155575"/>
            </a:xfrm>
            <a:custGeom>
              <a:avLst/>
              <a:gdLst>
                <a:gd name="T0" fmla="*/ 0 w 12"/>
                <a:gd name="T1" fmla="*/ 37 h 41"/>
                <a:gd name="T2" fmla="*/ 12 w 12"/>
                <a:gd name="T3" fmla="*/ 0 h 41"/>
                <a:gd name="T4" fmla="*/ 1 w 12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1">
                  <a:moveTo>
                    <a:pt x="0" y="37"/>
                  </a:moveTo>
                  <a:cubicBezTo>
                    <a:pt x="2" y="25"/>
                    <a:pt x="9" y="12"/>
                    <a:pt x="12" y="0"/>
                  </a:cubicBezTo>
                  <a:cubicBezTo>
                    <a:pt x="10" y="15"/>
                    <a:pt x="7" y="27"/>
                    <a:pt x="1" y="4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1" name="Freeform 655">
              <a:extLst>
                <a:ext uri="{FF2B5EF4-FFF2-40B4-BE49-F238E27FC236}">
                  <a16:creationId xmlns:a16="http://schemas.microsoft.com/office/drawing/2014/main" id="{4AB3CAAB-8833-461B-82E6-050AD94DC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3189288"/>
              <a:ext cx="66675" cy="123825"/>
            </a:xfrm>
            <a:custGeom>
              <a:avLst/>
              <a:gdLst>
                <a:gd name="T0" fmla="*/ 18 w 18"/>
                <a:gd name="T1" fmla="*/ 0 h 33"/>
                <a:gd name="T2" fmla="*/ 0 w 18"/>
                <a:gd name="T3" fmla="*/ 12 h 33"/>
                <a:gd name="T4" fmla="*/ 12 w 18"/>
                <a:gd name="T5" fmla="*/ 33 h 33"/>
                <a:gd name="T6" fmla="*/ 3 w 18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cubicBezTo>
                    <a:pt x="12" y="4"/>
                    <a:pt x="6" y="8"/>
                    <a:pt x="0" y="12"/>
                  </a:cubicBezTo>
                  <a:cubicBezTo>
                    <a:pt x="3" y="19"/>
                    <a:pt x="8" y="26"/>
                    <a:pt x="12" y="33"/>
                  </a:cubicBezTo>
                  <a:cubicBezTo>
                    <a:pt x="7" y="27"/>
                    <a:pt x="6" y="19"/>
                    <a:pt x="3" y="1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6" name="Freeform 656">
              <a:extLst>
                <a:ext uri="{FF2B5EF4-FFF2-40B4-BE49-F238E27FC236}">
                  <a16:creationId xmlns:a16="http://schemas.microsoft.com/office/drawing/2014/main" id="{37988913-E643-4C5F-AE7D-F9EE619F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397251"/>
              <a:ext cx="79375" cy="139700"/>
            </a:xfrm>
            <a:custGeom>
              <a:avLst/>
              <a:gdLst>
                <a:gd name="T0" fmla="*/ 10 w 21"/>
                <a:gd name="T1" fmla="*/ 37 h 37"/>
                <a:gd name="T2" fmla="*/ 2 w 21"/>
                <a:gd name="T3" fmla="*/ 10 h 37"/>
                <a:gd name="T4" fmla="*/ 21 w 21"/>
                <a:gd name="T5" fmla="*/ 0 h 37"/>
                <a:gd name="T6" fmla="*/ 3 w 21"/>
                <a:gd name="T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7">
                  <a:moveTo>
                    <a:pt x="10" y="37"/>
                  </a:moveTo>
                  <a:cubicBezTo>
                    <a:pt x="6" y="32"/>
                    <a:pt x="0" y="16"/>
                    <a:pt x="2" y="10"/>
                  </a:cubicBezTo>
                  <a:cubicBezTo>
                    <a:pt x="3" y="5"/>
                    <a:pt x="16" y="1"/>
                    <a:pt x="21" y="0"/>
                  </a:cubicBezTo>
                  <a:cubicBezTo>
                    <a:pt x="15" y="2"/>
                    <a:pt x="9" y="6"/>
                    <a:pt x="3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7" name="Freeform 657">
              <a:extLst>
                <a:ext uri="{FF2B5EF4-FFF2-40B4-BE49-F238E27FC236}">
                  <a16:creationId xmlns:a16="http://schemas.microsoft.com/office/drawing/2014/main" id="{22864CDE-50E0-40B6-976D-91B1C79D0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578226"/>
              <a:ext cx="84138" cy="128588"/>
            </a:xfrm>
            <a:custGeom>
              <a:avLst/>
              <a:gdLst>
                <a:gd name="T0" fmla="*/ 10 w 22"/>
                <a:gd name="T1" fmla="*/ 34 h 34"/>
                <a:gd name="T2" fmla="*/ 0 w 22"/>
                <a:gd name="T3" fmla="*/ 8 h 34"/>
                <a:gd name="T4" fmla="*/ 22 w 22"/>
                <a:gd name="T5" fmla="*/ 0 h 34"/>
                <a:gd name="T6" fmla="*/ 5 w 22"/>
                <a:gd name="T7" fmla="*/ 9 h 34"/>
                <a:gd name="T8" fmla="*/ 4 w 22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>
                  <a:moveTo>
                    <a:pt x="10" y="34"/>
                  </a:moveTo>
                  <a:cubicBezTo>
                    <a:pt x="5" y="31"/>
                    <a:pt x="2" y="14"/>
                    <a:pt x="0" y="8"/>
                  </a:cubicBezTo>
                  <a:cubicBezTo>
                    <a:pt x="6" y="4"/>
                    <a:pt x="15" y="2"/>
                    <a:pt x="22" y="0"/>
                  </a:cubicBezTo>
                  <a:cubicBezTo>
                    <a:pt x="17" y="3"/>
                    <a:pt x="9" y="4"/>
                    <a:pt x="5" y="9"/>
                  </a:cubicBezTo>
                  <a:cubicBezTo>
                    <a:pt x="2" y="13"/>
                    <a:pt x="4" y="15"/>
                    <a:pt x="4" y="2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469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D181BB1F-E761-4621-9868-BF3EAD2845B7}"/>
              </a:ext>
            </a:extLst>
          </p:cNvPr>
          <p:cNvGrpSpPr/>
          <p:nvPr/>
        </p:nvGrpSpPr>
        <p:grpSpPr>
          <a:xfrm>
            <a:off x="1105055" y="1466137"/>
            <a:ext cx="4367263" cy="2289971"/>
            <a:chOff x="1866512" y="1446509"/>
            <a:chExt cx="3617287" cy="2309600"/>
          </a:xfrm>
        </p:grpSpPr>
        <p:grpSp>
          <p:nvGrpSpPr>
            <p:cNvPr id="7" name="组合 4">
              <a:extLst>
                <a:ext uri="{FF2B5EF4-FFF2-40B4-BE49-F238E27FC236}">
                  <a16:creationId xmlns:a16="http://schemas.microsoft.com/office/drawing/2014/main" id="{06430DA7-9FEF-49A3-A0BD-E5E750637C34}"/>
                </a:ext>
              </a:extLst>
            </p:cNvPr>
            <p:cNvGrpSpPr/>
            <p:nvPr/>
          </p:nvGrpSpPr>
          <p:grpSpPr>
            <a:xfrm>
              <a:off x="1866512" y="1446509"/>
              <a:ext cx="3271491" cy="230960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6F911FEC-2786-4528-A5F8-42271D7D034F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DFCD9E34-0A87-42F9-96F1-8CB63B73EF1B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8C2A91B-AEA6-4DB6-8953-84C7016DEEAA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547F39EB-1C34-46C2-9BAB-DE950F28021D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EECEFB04-FDE7-48F1-8884-23B6A815C495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F6C470E-7AB8-484E-87B5-067CDE0DF18C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9237CCB3-8197-4638-9403-155E81B8C624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" name="组合 13">
                <a:extLst>
                  <a:ext uri="{FF2B5EF4-FFF2-40B4-BE49-F238E27FC236}">
                    <a16:creationId xmlns:a16="http://schemas.microsoft.com/office/drawing/2014/main" id="{4B9B2E8F-16D6-4E14-A3A5-31FCC2757404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B91E2558-0D54-4E80-B480-A3E4639FAE1B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8CE095B-C243-47B3-8099-B9CAF2938530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4D3E1F59-BC7C-4641-8D91-3F7EC6DC4B2C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A634440C-137E-4B7D-97F6-5495CE8B5F34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266CCCD9-178B-4C11-B376-19AB1A92AE80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7">
                  <a:extLst>
                    <a:ext uri="{FF2B5EF4-FFF2-40B4-BE49-F238E27FC236}">
                      <a16:creationId xmlns:a16="http://schemas.microsoft.com/office/drawing/2014/main" id="{8CD34175-6D13-4124-AF49-DA5A615ADF79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18">
                  <a:extLst>
                    <a:ext uri="{FF2B5EF4-FFF2-40B4-BE49-F238E27FC236}">
                      <a16:creationId xmlns:a16="http://schemas.microsoft.com/office/drawing/2014/main" id="{AF1BE90C-0891-4BAC-8396-DDB041C50924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9">
                  <a:extLst>
                    <a:ext uri="{FF2B5EF4-FFF2-40B4-BE49-F238E27FC236}">
                      <a16:creationId xmlns:a16="http://schemas.microsoft.com/office/drawing/2014/main" id="{583872BF-5C51-4168-A08F-F89C6D15DD62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A443A72F-9BCF-47B8-B76E-192C6C96343C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9A32C909-9E47-46C6-B0B8-9F0915B33D7A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477F6DE8-7677-4BB9-95E9-A411F5B4AFAB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3">
                  <a:extLst>
                    <a:ext uri="{FF2B5EF4-FFF2-40B4-BE49-F238E27FC236}">
                      <a16:creationId xmlns:a16="http://schemas.microsoft.com/office/drawing/2014/main" id="{E20055A2-EA0B-41EE-AA35-A0D72603EABF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4">
                  <a:extLst>
                    <a:ext uri="{FF2B5EF4-FFF2-40B4-BE49-F238E27FC236}">
                      <a16:creationId xmlns:a16="http://schemas.microsoft.com/office/drawing/2014/main" id="{0F6930EC-2D7C-4B1D-903C-FD45C5B76547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5">
                  <a:extLst>
                    <a:ext uri="{FF2B5EF4-FFF2-40B4-BE49-F238E27FC236}">
                      <a16:creationId xmlns:a16="http://schemas.microsoft.com/office/drawing/2014/main" id="{69F06346-2489-436B-9E3F-82D3385E9665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6">
                  <a:extLst>
                    <a:ext uri="{FF2B5EF4-FFF2-40B4-BE49-F238E27FC236}">
                      <a16:creationId xmlns:a16="http://schemas.microsoft.com/office/drawing/2014/main" id="{152DE89D-01F5-4792-A91E-A75EE18BABF7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id="{FA881036-AEAC-43C8-AB5F-B983A45470FA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id="{36AD84B4-C2E9-4D9B-A6A1-58C752E0AF4A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9">
                  <a:extLst>
                    <a:ext uri="{FF2B5EF4-FFF2-40B4-BE49-F238E27FC236}">
                      <a16:creationId xmlns:a16="http://schemas.microsoft.com/office/drawing/2014/main" id="{223020D0-BF6A-42C7-B5E5-9BA2058A00D5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0">
                  <a:extLst>
                    <a:ext uri="{FF2B5EF4-FFF2-40B4-BE49-F238E27FC236}">
                      <a16:creationId xmlns:a16="http://schemas.microsoft.com/office/drawing/2014/main" id="{16304E0B-1C2F-4A60-9869-4B65AE835E13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1">
                  <a:extLst>
                    <a:ext uri="{FF2B5EF4-FFF2-40B4-BE49-F238E27FC236}">
                      <a16:creationId xmlns:a16="http://schemas.microsoft.com/office/drawing/2014/main" id="{BA593728-CD28-4F75-B0B9-4630F151C928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32">
                  <a:extLst>
                    <a:ext uri="{FF2B5EF4-FFF2-40B4-BE49-F238E27FC236}">
                      <a16:creationId xmlns:a16="http://schemas.microsoft.com/office/drawing/2014/main" id="{4CADD445-4A8A-4A70-A926-8F4E60B80491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33">
                  <a:extLst>
                    <a:ext uri="{FF2B5EF4-FFF2-40B4-BE49-F238E27FC236}">
                      <a16:creationId xmlns:a16="http://schemas.microsoft.com/office/drawing/2014/main" id="{0DC15583-5E12-4A05-8A6F-B2085CC43526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34">
                  <a:extLst>
                    <a:ext uri="{FF2B5EF4-FFF2-40B4-BE49-F238E27FC236}">
                      <a16:creationId xmlns:a16="http://schemas.microsoft.com/office/drawing/2014/main" id="{10292C50-A195-453E-860C-8004377576E0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35">
                  <a:extLst>
                    <a:ext uri="{FF2B5EF4-FFF2-40B4-BE49-F238E27FC236}">
                      <a16:creationId xmlns:a16="http://schemas.microsoft.com/office/drawing/2014/main" id="{25343D27-C6FE-4B53-BC76-EFB65C88B5D4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36">
                  <a:extLst>
                    <a:ext uri="{FF2B5EF4-FFF2-40B4-BE49-F238E27FC236}">
                      <a16:creationId xmlns:a16="http://schemas.microsoft.com/office/drawing/2014/main" id="{8483DDE7-ABC6-40EC-B574-4037F0A182C8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37">
                  <a:extLst>
                    <a:ext uri="{FF2B5EF4-FFF2-40B4-BE49-F238E27FC236}">
                      <a16:creationId xmlns:a16="http://schemas.microsoft.com/office/drawing/2014/main" id="{4B9AE54C-6762-4C23-AA25-EA2CCF69B2BF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38">
                  <a:extLst>
                    <a:ext uri="{FF2B5EF4-FFF2-40B4-BE49-F238E27FC236}">
                      <a16:creationId xmlns:a16="http://schemas.microsoft.com/office/drawing/2014/main" id="{37C6BBB9-8FF0-43A3-A323-7CC14E482DEB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9">
                  <a:extLst>
                    <a:ext uri="{FF2B5EF4-FFF2-40B4-BE49-F238E27FC236}">
                      <a16:creationId xmlns:a16="http://schemas.microsoft.com/office/drawing/2014/main" id="{FBA2E385-0686-4B01-B9EB-7AEF3E6A5261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id="{E5326C2E-3E8E-4E32-9D7E-354AB5DB9DAC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id="{3F8FF80B-8403-4FD3-B145-FB01A750B7CA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68ABBDAC-3336-4B7A-B2BF-69E1728E1B25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1AE08CC6-83A2-4BC0-8996-B1E84DD4CAA3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0571B433-C371-4A54-8D97-733FBADF348C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2FF791D7-57D4-4E32-98C9-B71EF9D5819C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CBE5FB6A-3ABC-4271-AB00-3C24B356AF7D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7E50C1CE-B814-44D8-933D-A31F1FCB07A8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0E05E972-0410-45B3-8D40-9684835B5987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49">
                  <a:extLst>
                    <a:ext uri="{FF2B5EF4-FFF2-40B4-BE49-F238E27FC236}">
                      <a16:creationId xmlns:a16="http://schemas.microsoft.com/office/drawing/2014/main" id="{72171D1D-0971-4592-9874-8FC7F6969FCC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50">
                  <a:extLst>
                    <a:ext uri="{FF2B5EF4-FFF2-40B4-BE49-F238E27FC236}">
                      <a16:creationId xmlns:a16="http://schemas.microsoft.com/office/drawing/2014/main" id="{559890D9-D4EB-4AAB-9B42-13CD318F9DCE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51">
                  <a:extLst>
                    <a:ext uri="{FF2B5EF4-FFF2-40B4-BE49-F238E27FC236}">
                      <a16:creationId xmlns:a16="http://schemas.microsoft.com/office/drawing/2014/main" id="{35967D55-9F2B-4227-819E-5DF577BBCE68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52">
                  <a:extLst>
                    <a:ext uri="{FF2B5EF4-FFF2-40B4-BE49-F238E27FC236}">
                      <a16:creationId xmlns:a16="http://schemas.microsoft.com/office/drawing/2014/main" id="{FEC5C7E0-3AE0-4818-99FE-30362507A373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53">
                  <a:extLst>
                    <a:ext uri="{FF2B5EF4-FFF2-40B4-BE49-F238E27FC236}">
                      <a16:creationId xmlns:a16="http://schemas.microsoft.com/office/drawing/2014/main" id="{E410782D-DE3B-4120-AEBC-0402DFF65429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54">
                  <a:extLst>
                    <a:ext uri="{FF2B5EF4-FFF2-40B4-BE49-F238E27FC236}">
                      <a16:creationId xmlns:a16="http://schemas.microsoft.com/office/drawing/2014/main" id="{2620C9B5-B096-48AE-A6BC-F279D700C43E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55">
                  <a:extLst>
                    <a:ext uri="{FF2B5EF4-FFF2-40B4-BE49-F238E27FC236}">
                      <a16:creationId xmlns:a16="http://schemas.microsoft.com/office/drawing/2014/main" id="{569626E5-240B-41A3-A583-4AE645374DFE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56">
                  <a:extLst>
                    <a:ext uri="{FF2B5EF4-FFF2-40B4-BE49-F238E27FC236}">
                      <a16:creationId xmlns:a16="http://schemas.microsoft.com/office/drawing/2014/main" id="{754F63C8-B817-41A9-9B17-C93CED3EC13A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57">
                  <a:extLst>
                    <a:ext uri="{FF2B5EF4-FFF2-40B4-BE49-F238E27FC236}">
                      <a16:creationId xmlns:a16="http://schemas.microsoft.com/office/drawing/2014/main" id="{77BC76F7-C896-4A6C-8661-002C162C126E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58">
                  <a:extLst>
                    <a:ext uri="{FF2B5EF4-FFF2-40B4-BE49-F238E27FC236}">
                      <a16:creationId xmlns:a16="http://schemas.microsoft.com/office/drawing/2014/main" id="{FF96BF61-778D-45A9-B546-96138E5B74E6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9">
                  <a:extLst>
                    <a:ext uri="{FF2B5EF4-FFF2-40B4-BE49-F238E27FC236}">
                      <a16:creationId xmlns:a16="http://schemas.microsoft.com/office/drawing/2014/main" id="{4E07BD36-479A-493D-8EED-F7F9D16829AB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60">
                  <a:extLst>
                    <a:ext uri="{FF2B5EF4-FFF2-40B4-BE49-F238E27FC236}">
                      <a16:creationId xmlns:a16="http://schemas.microsoft.com/office/drawing/2014/main" id="{E16F0808-62C2-4736-AF24-ADFCF2BC8A48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956183E-A98B-44C6-9BD5-4DF0CFDF9C90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62">
                  <a:extLst>
                    <a:ext uri="{FF2B5EF4-FFF2-40B4-BE49-F238E27FC236}">
                      <a16:creationId xmlns:a16="http://schemas.microsoft.com/office/drawing/2014/main" id="{EA9D8831-F113-409E-8853-35949B85E6CE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63">
                  <a:extLst>
                    <a:ext uri="{FF2B5EF4-FFF2-40B4-BE49-F238E27FC236}">
                      <a16:creationId xmlns:a16="http://schemas.microsoft.com/office/drawing/2014/main" id="{3CCE6E3A-8209-4599-9F91-EB9CBD7CB496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64">
                  <a:extLst>
                    <a:ext uri="{FF2B5EF4-FFF2-40B4-BE49-F238E27FC236}">
                      <a16:creationId xmlns:a16="http://schemas.microsoft.com/office/drawing/2014/main" id="{D71C4E85-780A-4272-8A53-A9E4C6ABDBF6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65">
                  <a:extLst>
                    <a:ext uri="{FF2B5EF4-FFF2-40B4-BE49-F238E27FC236}">
                      <a16:creationId xmlns:a16="http://schemas.microsoft.com/office/drawing/2014/main" id="{F35A1B4C-454C-44D0-A641-9F83C6DAAE8D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66">
                  <a:extLst>
                    <a:ext uri="{FF2B5EF4-FFF2-40B4-BE49-F238E27FC236}">
                      <a16:creationId xmlns:a16="http://schemas.microsoft.com/office/drawing/2014/main" id="{36659893-E3DB-41EA-8F10-250BB2C4E27E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67">
                  <a:extLst>
                    <a:ext uri="{FF2B5EF4-FFF2-40B4-BE49-F238E27FC236}">
                      <a16:creationId xmlns:a16="http://schemas.microsoft.com/office/drawing/2014/main" id="{2D9A74C1-6F6F-4932-A628-4FE9872B1C94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92D6F56C-34FC-4C7D-A82C-AC38A5D8387E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BB3A52B7-AE41-4D48-8C6E-00CB63DFF037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70">
                  <a:extLst>
                    <a:ext uri="{FF2B5EF4-FFF2-40B4-BE49-F238E27FC236}">
                      <a16:creationId xmlns:a16="http://schemas.microsoft.com/office/drawing/2014/main" id="{E8B0A72E-8411-4251-8085-0062E35636D9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1">
                  <a:extLst>
                    <a:ext uri="{FF2B5EF4-FFF2-40B4-BE49-F238E27FC236}">
                      <a16:creationId xmlns:a16="http://schemas.microsoft.com/office/drawing/2014/main" id="{1BF1CC96-ECD9-4B45-85D6-779F12AC7AA7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2">
                  <a:extLst>
                    <a:ext uri="{FF2B5EF4-FFF2-40B4-BE49-F238E27FC236}">
                      <a16:creationId xmlns:a16="http://schemas.microsoft.com/office/drawing/2014/main" id="{CF00B12B-D0EB-49C0-BBDA-825AE013F79B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73">
                  <a:extLst>
                    <a:ext uri="{FF2B5EF4-FFF2-40B4-BE49-F238E27FC236}">
                      <a16:creationId xmlns:a16="http://schemas.microsoft.com/office/drawing/2014/main" id="{AC46C770-7108-4875-997D-916583C4BB37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74">
                  <a:extLst>
                    <a:ext uri="{FF2B5EF4-FFF2-40B4-BE49-F238E27FC236}">
                      <a16:creationId xmlns:a16="http://schemas.microsoft.com/office/drawing/2014/main" id="{96B053D5-70B2-4070-9B5C-623A284B5848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75">
                  <a:extLst>
                    <a:ext uri="{FF2B5EF4-FFF2-40B4-BE49-F238E27FC236}">
                      <a16:creationId xmlns:a16="http://schemas.microsoft.com/office/drawing/2014/main" id="{353FFDC0-2DE5-4034-82AA-234ADDB5FE78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76">
                  <a:extLst>
                    <a:ext uri="{FF2B5EF4-FFF2-40B4-BE49-F238E27FC236}">
                      <a16:creationId xmlns:a16="http://schemas.microsoft.com/office/drawing/2014/main" id="{B2B46EC1-4F5A-497B-8229-8CA652712AED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77">
                  <a:extLst>
                    <a:ext uri="{FF2B5EF4-FFF2-40B4-BE49-F238E27FC236}">
                      <a16:creationId xmlns:a16="http://schemas.microsoft.com/office/drawing/2014/main" id="{86A00ADC-CAD8-4B84-8101-AFDC383AF6D7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78">
                  <a:extLst>
                    <a:ext uri="{FF2B5EF4-FFF2-40B4-BE49-F238E27FC236}">
                      <a16:creationId xmlns:a16="http://schemas.microsoft.com/office/drawing/2014/main" id="{B0A368D4-FD74-40B0-81DE-68102A6DD4C7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79">
                  <a:extLst>
                    <a:ext uri="{FF2B5EF4-FFF2-40B4-BE49-F238E27FC236}">
                      <a16:creationId xmlns:a16="http://schemas.microsoft.com/office/drawing/2014/main" id="{6FC7E687-4365-42AF-98F3-9E8C97C378F6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80">
                  <a:extLst>
                    <a:ext uri="{FF2B5EF4-FFF2-40B4-BE49-F238E27FC236}">
                      <a16:creationId xmlns:a16="http://schemas.microsoft.com/office/drawing/2014/main" id="{A4CD2435-2A9F-4177-A5AC-B6FF9DAADD69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81">
                  <a:extLst>
                    <a:ext uri="{FF2B5EF4-FFF2-40B4-BE49-F238E27FC236}">
                      <a16:creationId xmlns:a16="http://schemas.microsoft.com/office/drawing/2014/main" id="{54AAC986-47FE-4F02-A126-684D6C63398A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82">
                  <a:extLst>
                    <a:ext uri="{FF2B5EF4-FFF2-40B4-BE49-F238E27FC236}">
                      <a16:creationId xmlns:a16="http://schemas.microsoft.com/office/drawing/2014/main" id="{30E94BF7-B632-424E-A643-51E618621C2B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>
                  <a:extLst>
                    <a:ext uri="{FF2B5EF4-FFF2-40B4-BE49-F238E27FC236}">
                      <a16:creationId xmlns:a16="http://schemas.microsoft.com/office/drawing/2014/main" id="{2F0FC833-3C1B-4EA1-87BC-0FAEF6C384EA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4">
                  <a:extLst>
                    <a:ext uri="{FF2B5EF4-FFF2-40B4-BE49-F238E27FC236}">
                      <a16:creationId xmlns:a16="http://schemas.microsoft.com/office/drawing/2014/main" id="{85F7FE8E-E1C9-4A96-8563-E216C8A45EC9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5">
                  <a:extLst>
                    <a:ext uri="{FF2B5EF4-FFF2-40B4-BE49-F238E27FC236}">
                      <a16:creationId xmlns:a16="http://schemas.microsoft.com/office/drawing/2014/main" id="{1611E6E6-A7E8-4012-BA56-E52491E45080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6">
                  <a:extLst>
                    <a:ext uri="{FF2B5EF4-FFF2-40B4-BE49-F238E27FC236}">
                      <a16:creationId xmlns:a16="http://schemas.microsoft.com/office/drawing/2014/main" id="{8D64BF8C-5212-48A3-B028-9136D64CAB41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7">
                  <a:extLst>
                    <a:ext uri="{FF2B5EF4-FFF2-40B4-BE49-F238E27FC236}">
                      <a16:creationId xmlns:a16="http://schemas.microsoft.com/office/drawing/2014/main" id="{6AC1518C-C461-4C62-BAC8-E7864EFB7F6A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88">
                  <a:extLst>
                    <a:ext uri="{FF2B5EF4-FFF2-40B4-BE49-F238E27FC236}">
                      <a16:creationId xmlns:a16="http://schemas.microsoft.com/office/drawing/2014/main" id="{E824083B-ACE2-49C8-A6B0-94107ECD4E13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89">
                  <a:extLst>
                    <a:ext uri="{FF2B5EF4-FFF2-40B4-BE49-F238E27FC236}">
                      <a16:creationId xmlns:a16="http://schemas.microsoft.com/office/drawing/2014/main" id="{6A7E0DFC-9BDF-417E-9246-8D9833198965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90">
                  <a:extLst>
                    <a:ext uri="{FF2B5EF4-FFF2-40B4-BE49-F238E27FC236}">
                      <a16:creationId xmlns:a16="http://schemas.microsoft.com/office/drawing/2014/main" id="{4DC5CB7F-F712-48A7-A623-1E6217AFAEE2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91">
                  <a:extLst>
                    <a:ext uri="{FF2B5EF4-FFF2-40B4-BE49-F238E27FC236}">
                      <a16:creationId xmlns:a16="http://schemas.microsoft.com/office/drawing/2014/main" id="{E9C77B96-8192-4DE8-9947-FDD4691FAA8E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92">
                  <a:extLst>
                    <a:ext uri="{FF2B5EF4-FFF2-40B4-BE49-F238E27FC236}">
                      <a16:creationId xmlns:a16="http://schemas.microsoft.com/office/drawing/2014/main" id="{524D13AE-18C5-49EB-B566-0C388E52D542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文本框 49">
              <a:extLst>
                <a:ext uri="{FF2B5EF4-FFF2-40B4-BE49-F238E27FC236}">
                  <a16:creationId xmlns:a16="http://schemas.microsoft.com/office/drawing/2014/main" id="{4718FF20-1B29-457A-9425-8083FE3E6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0896" y="2278060"/>
              <a:ext cx="34229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800" b="1" i="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簡單明瞭的操作介面</a:t>
              </a:r>
            </a:p>
          </p:txBody>
        </p:sp>
      </p:grpSp>
      <p:grpSp>
        <p:nvGrpSpPr>
          <p:cNvPr id="98" name="组合 95">
            <a:extLst>
              <a:ext uri="{FF2B5EF4-FFF2-40B4-BE49-F238E27FC236}">
                <a16:creationId xmlns:a16="http://schemas.microsoft.com/office/drawing/2014/main" id="{FCD3DCB7-B5F1-456D-9ECE-E12A09F13F52}"/>
              </a:ext>
            </a:extLst>
          </p:cNvPr>
          <p:cNvGrpSpPr/>
          <p:nvPr/>
        </p:nvGrpSpPr>
        <p:grpSpPr>
          <a:xfrm>
            <a:off x="7401078" y="1123781"/>
            <a:ext cx="3186260" cy="2288658"/>
            <a:chOff x="7512431" y="1646790"/>
            <a:chExt cx="3001809" cy="1980244"/>
          </a:xfrm>
        </p:grpSpPr>
        <p:grpSp>
          <p:nvGrpSpPr>
            <p:cNvPr id="99" name="组合 96">
              <a:extLst>
                <a:ext uri="{FF2B5EF4-FFF2-40B4-BE49-F238E27FC236}">
                  <a16:creationId xmlns:a16="http://schemas.microsoft.com/office/drawing/2014/main" id="{F1C63ED1-326F-4AB4-9D4B-909993CEF08F}"/>
                </a:ext>
              </a:extLst>
            </p:cNvPr>
            <p:cNvGrpSpPr/>
            <p:nvPr/>
          </p:nvGrpSpPr>
          <p:grpSpPr>
            <a:xfrm flipH="1">
              <a:off x="7512431" y="1646790"/>
              <a:ext cx="2698523" cy="1980244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E61DFF18-CE66-42B0-A076-45E0454116C1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AACA4BAB-B5D3-45EE-AA0B-2939D3ACBC0E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EB5FA9B7-C179-4E2C-8A22-DDBE10C6764E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D2541729-111A-48C7-BC43-405F543C8349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F6FB10C9-617D-48A7-A3D6-2DF297B375F2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8B3A5025-6605-4F7D-84D4-F8FF4BE9FD82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0B4B5921-B06D-40FC-A08C-DDBF5EE886CC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8" name="组合 105">
                <a:extLst>
                  <a:ext uri="{FF2B5EF4-FFF2-40B4-BE49-F238E27FC236}">
                    <a16:creationId xmlns:a16="http://schemas.microsoft.com/office/drawing/2014/main" id="{311D80C2-D70D-4F49-902C-7332544364BB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9881DB9A-BD33-4CA9-8AE0-A24FCBBD1DE6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13">
                  <a:extLst>
                    <a:ext uri="{FF2B5EF4-FFF2-40B4-BE49-F238E27FC236}">
                      <a16:creationId xmlns:a16="http://schemas.microsoft.com/office/drawing/2014/main" id="{C065F644-1515-4502-94C0-73EE8F0C115F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14">
                  <a:extLst>
                    <a:ext uri="{FF2B5EF4-FFF2-40B4-BE49-F238E27FC236}">
                      <a16:creationId xmlns:a16="http://schemas.microsoft.com/office/drawing/2014/main" id="{FD503265-AF90-4303-854D-27FFB46B082F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5">
                  <a:extLst>
                    <a:ext uri="{FF2B5EF4-FFF2-40B4-BE49-F238E27FC236}">
                      <a16:creationId xmlns:a16="http://schemas.microsoft.com/office/drawing/2014/main" id="{B7E6B1DF-46F9-417A-9326-8739451A45DA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16">
                  <a:extLst>
                    <a:ext uri="{FF2B5EF4-FFF2-40B4-BE49-F238E27FC236}">
                      <a16:creationId xmlns:a16="http://schemas.microsoft.com/office/drawing/2014/main" id="{B979C889-F19E-454E-8DF3-894AB64BB98E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17">
                  <a:extLst>
                    <a:ext uri="{FF2B5EF4-FFF2-40B4-BE49-F238E27FC236}">
                      <a16:creationId xmlns:a16="http://schemas.microsoft.com/office/drawing/2014/main" id="{FEE5BEF7-2AFC-4664-930C-E1038DD5A258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18">
                  <a:extLst>
                    <a:ext uri="{FF2B5EF4-FFF2-40B4-BE49-F238E27FC236}">
                      <a16:creationId xmlns:a16="http://schemas.microsoft.com/office/drawing/2014/main" id="{27BF6985-D702-49E0-8B0F-29F73E3B6250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19">
                  <a:extLst>
                    <a:ext uri="{FF2B5EF4-FFF2-40B4-BE49-F238E27FC236}">
                      <a16:creationId xmlns:a16="http://schemas.microsoft.com/office/drawing/2014/main" id="{F97080A1-3886-4803-92C4-DF48BB671A1C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20">
                  <a:extLst>
                    <a:ext uri="{FF2B5EF4-FFF2-40B4-BE49-F238E27FC236}">
                      <a16:creationId xmlns:a16="http://schemas.microsoft.com/office/drawing/2014/main" id="{5E30AFAF-4DF2-4161-AB1C-014AECBDC37C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21">
                  <a:extLst>
                    <a:ext uri="{FF2B5EF4-FFF2-40B4-BE49-F238E27FC236}">
                      <a16:creationId xmlns:a16="http://schemas.microsoft.com/office/drawing/2014/main" id="{65BC614D-F613-495D-9FC2-50B034264683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22">
                  <a:extLst>
                    <a:ext uri="{FF2B5EF4-FFF2-40B4-BE49-F238E27FC236}">
                      <a16:creationId xmlns:a16="http://schemas.microsoft.com/office/drawing/2014/main" id="{E9497594-E2B2-458F-B5FB-C2788D84CA4D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23">
                  <a:extLst>
                    <a:ext uri="{FF2B5EF4-FFF2-40B4-BE49-F238E27FC236}">
                      <a16:creationId xmlns:a16="http://schemas.microsoft.com/office/drawing/2014/main" id="{24E80569-007B-4919-990A-926D04ED8833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24">
                  <a:extLst>
                    <a:ext uri="{FF2B5EF4-FFF2-40B4-BE49-F238E27FC236}">
                      <a16:creationId xmlns:a16="http://schemas.microsoft.com/office/drawing/2014/main" id="{0C96A5F0-7CA5-44C5-BD14-37EBCC4391BC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25">
                  <a:extLst>
                    <a:ext uri="{FF2B5EF4-FFF2-40B4-BE49-F238E27FC236}">
                      <a16:creationId xmlns:a16="http://schemas.microsoft.com/office/drawing/2014/main" id="{28E74D09-B98B-42B5-825F-99017EE48A9F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26">
                  <a:extLst>
                    <a:ext uri="{FF2B5EF4-FFF2-40B4-BE49-F238E27FC236}">
                      <a16:creationId xmlns:a16="http://schemas.microsoft.com/office/drawing/2014/main" id="{548EE77B-1DED-44AD-A27D-7E44576324E0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27">
                  <a:extLst>
                    <a:ext uri="{FF2B5EF4-FFF2-40B4-BE49-F238E27FC236}">
                      <a16:creationId xmlns:a16="http://schemas.microsoft.com/office/drawing/2014/main" id="{60D31ED2-376A-4C38-8BD2-71EB66E47CEC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28">
                  <a:extLst>
                    <a:ext uri="{FF2B5EF4-FFF2-40B4-BE49-F238E27FC236}">
                      <a16:creationId xmlns:a16="http://schemas.microsoft.com/office/drawing/2014/main" id="{0AA0541C-5653-4F74-8B92-1CD2FE331C91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29">
                  <a:extLst>
                    <a:ext uri="{FF2B5EF4-FFF2-40B4-BE49-F238E27FC236}">
                      <a16:creationId xmlns:a16="http://schemas.microsoft.com/office/drawing/2014/main" id="{520AFAAC-9DA6-4370-A2BA-01742F553F9D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30">
                  <a:extLst>
                    <a:ext uri="{FF2B5EF4-FFF2-40B4-BE49-F238E27FC236}">
                      <a16:creationId xmlns:a16="http://schemas.microsoft.com/office/drawing/2014/main" id="{B9E9E586-C5EE-40DB-9743-EF24A35C0730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31">
                  <a:extLst>
                    <a:ext uri="{FF2B5EF4-FFF2-40B4-BE49-F238E27FC236}">
                      <a16:creationId xmlns:a16="http://schemas.microsoft.com/office/drawing/2014/main" id="{FE5A129A-2CA9-49E6-8920-AD7082278003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32">
                  <a:extLst>
                    <a:ext uri="{FF2B5EF4-FFF2-40B4-BE49-F238E27FC236}">
                      <a16:creationId xmlns:a16="http://schemas.microsoft.com/office/drawing/2014/main" id="{1E98B2DF-C3EA-4C44-B0C4-83AF48DF2E2E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33">
                  <a:extLst>
                    <a:ext uri="{FF2B5EF4-FFF2-40B4-BE49-F238E27FC236}">
                      <a16:creationId xmlns:a16="http://schemas.microsoft.com/office/drawing/2014/main" id="{F0AE501C-23A7-4CB5-81BB-310D12F5ADB6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34">
                  <a:extLst>
                    <a:ext uri="{FF2B5EF4-FFF2-40B4-BE49-F238E27FC236}">
                      <a16:creationId xmlns:a16="http://schemas.microsoft.com/office/drawing/2014/main" id="{5B8732AF-ECBD-4E06-99D6-B786EA4BC0F7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 35">
                  <a:extLst>
                    <a:ext uri="{FF2B5EF4-FFF2-40B4-BE49-F238E27FC236}">
                      <a16:creationId xmlns:a16="http://schemas.microsoft.com/office/drawing/2014/main" id="{E3DA3B2D-2130-4523-9B10-D9AECB9952B8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36">
                  <a:extLst>
                    <a:ext uri="{FF2B5EF4-FFF2-40B4-BE49-F238E27FC236}">
                      <a16:creationId xmlns:a16="http://schemas.microsoft.com/office/drawing/2014/main" id="{B4EB4FB4-C809-4D3E-BA93-5319C378C5E4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37">
                  <a:extLst>
                    <a:ext uri="{FF2B5EF4-FFF2-40B4-BE49-F238E27FC236}">
                      <a16:creationId xmlns:a16="http://schemas.microsoft.com/office/drawing/2014/main" id="{DE0C723F-2BB2-4563-999A-135D6CBF2FA7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38">
                  <a:extLst>
                    <a:ext uri="{FF2B5EF4-FFF2-40B4-BE49-F238E27FC236}">
                      <a16:creationId xmlns:a16="http://schemas.microsoft.com/office/drawing/2014/main" id="{A6781240-5F87-4091-BCD6-A7428D26F9F8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39">
                  <a:extLst>
                    <a:ext uri="{FF2B5EF4-FFF2-40B4-BE49-F238E27FC236}">
                      <a16:creationId xmlns:a16="http://schemas.microsoft.com/office/drawing/2014/main" id="{6ADE85BA-5F07-4A5C-8064-E6E0DA28CE8A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 40">
                  <a:extLst>
                    <a:ext uri="{FF2B5EF4-FFF2-40B4-BE49-F238E27FC236}">
                      <a16:creationId xmlns:a16="http://schemas.microsoft.com/office/drawing/2014/main" id="{037D8EC1-7E50-4393-B4DC-3969A7B24629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 41">
                  <a:extLst>
                    <a:ext uri="{FF2B5EF4-FFF2-40B4-BE49-F238E27FC236}">
                      <a16:creationId xmlns:a16="http://schemas.microsoft.com/office/drawing/2014/main" id="{F6A4CFCD-A8DB-4F91-A52F-4B35643C9263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42">
                  <a:extLst>
                    <a:ext uri="{FF2B5EF4-FFF2-40B4-BE49-F238E27FC236}">
                      <a16:creationId xmlns:a16="http://schemas.microsoft.com/office/drawing/2014/main" id="{E31B48D4-1524-46D5-AA43-958F18C9E324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 43">
                  <a:extLst>
                    <a:ext uri="{FF2B5EF4-FFF2-40B4-BE49-F238E27FC236}">
                      <a16:creationId xmlns:a16="http://schemas.microsoft.com/office/drawing/2014/main" id="{78EE8D51-1F15-41AE-A249-0B3E4D8D2FDA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 44">
                  <a:extLst>
                    <a:ext uri="{FF2B5EF4-FFF2-40B4-BE49-F238E27FC236}">
                      <a16:creationId xmlns:a16="http://schemas.microsoft.com/office/drawing/2014/main" id="{F9DA98EB-2EA5-4A97-9E66-DDECD18E2987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45">
                  <a:extLst>
                    <a:ext uri="{FF2B5EF4-FFF2-40B4-BE49-F238E27FC236}">
                      <a16:creationId xmlns:a16="http://schemas.microsoft.com/office/drawing/2014/main" id="{E772EDBA-BFD4-43B0-8490-1B6E3D544F71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 46">
                  <a:extLst>
                    <a:ext uri="{FF2B5EF4-FFF2-40B4-BE49-F238E27FC236}">
                      <a16:creationId xmlns:a16="http://schemas.microsoft.com/office/drawing/2014/main" id="{BA649EAD-5F4B-4039-A656-DAF3E795A5F6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 47">
                  <a:extLst>
                    <a:ext uri="{FF2B5EF4-FFF2-40B4-BE49-F238E27FC236}">
                      <a16:creationId xmlns:a16="http://schemas.microsoft.com/office/drawing/2014/main" id="{21F3C149-8265-46E9-8A2B-4CC75F817462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 48">
                  <a:extLst>
                    <a:ext uri="{FF2B5EF4-FFF2-40B4-BE49-F238E27FC236}">
                      <a16:creationId xmlns:a16="http://schemas.microsoft.com/office/drawing/2014/main" id="{5B521632-F87C-4388-87DB-A14AD6B7FAA2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 49">
                  <a:extLst>
                    <a:ext uri="{FF2B5EF4-FFF2-40B4-BE49-F238E27FC236}">
                      <a16:creationId xmlns:a16="http://schemas.microsoft.com/office/drawing/2014/main" id="{8C6DE370-8179-41F5-80CC-3AD997AEB0C3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 50">
                  <a:extLst>
                    <a:ext uri="{FF2B5EF4-FFF2-40B4-BE49-F238E27FC236}">
                      <a16:creationId xmlns:a16="http://schemas.microsoft.com/office/drawing/2014/main" id="{E93B5CE4-A1F9-4DEC-9F03-311804BED30F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51">
                  <a:extLst>
                    <a:ext uri="{FF2B5EF4-FFF2-40B4-BE49-F238E27FC236}">
                      <a16:creationId xmlns:a16="http://schemas.microsoft.com/office/drawing/2014/main" id="{DBD1AB9F-298F-4087-9DE2-F2C468A0E40C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52">
                  <a:extLst>
                    <a:ext uri="{FF2B5EF4-FFF2-40B4-BE49-F238E27FC236}">
                      <a16:creationId xmlns:a16="http://schemas.microsoft.com/office/drawing/2014/main" id="{0E1F69CF-B4DD-41A0-9D05-1A14B122AF0E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53">
                  <a:extLst>
                    <a:ext uri="{FF2B5EF4-FFF2-40B4-BE49-F238E27FC236}">
                      <a16:creationId xmlns:a16="http://schemas.microsoft.com/office/drawing/2014/main" id="{0138FB60-7FB1-4033-A87F-406987BBF032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54">
                  <a:extLst>
                    <a:ext uri="{FF2B5EF4-FFF2-40B4-BE49-F238E27FC236}">
                      <a16:creationId xmlns:a16="http://schemas.microsoft.com/office/drawing/2014/main" id="{1C95454D-BCB1-41EF-899A-CAB4B01EA4AD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55">
                  <a:extLst>
                    <a:ext uri="{FF2B5EF4-FFF2-40B4-BE49-F238E27FC236}">
                      <a16:creationId xmlns:a16="http://schemas.microsoft.com/office/drawing/2014/main" id="{73CC2BE2-3B54-44A9-92BF-7D858F7428E5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56">
                  <a:extLst>
                    <a:ext uri="{FF2B5EF4-FFF2-40B4-BE49-F238E27FC236}">
                      <a16:creationId xmlns:a16="http://schemas.microsoft.com/office/drawing/2014/main" id="{C7781B65-5E84-4B1C-9594-1AE994C73171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57">
                  <a:extLst>
                    <a:ext uri="{FF2B5EF4-FFF2-40B4-BE49-F238E27FC236}">
                      <a16:creationId xmlns:a16="http://schemas.microsoft.com/office/drawing/2014/main" id="{9FDE353A-8E86-4B9C-94B0-E67460702790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A2366684-00EC-4B26-882D-9998D1CE4483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D847F26C-A673-4766-AAAE-2215FEBBBD53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AFEEBD8F-8E47-4AE1-81C5-03DA9558327C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FA46AF81-3C1E-492C-A0E5-94CFB9A9AF8F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424867AC-9751-4850-B993-FBF6EA917ED1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63">
                  <a:extLst>
                    <a:ext uri="{FF2B5EF4-FFF2-40B4-BE49-F238E27FC236}">
                      <a16:creationId xmlns:a16="http://schemas.microsoft.com/office/drawing/2014/main" id="{E48499E0-ADD0-4A24-9EE6-63F714265A1E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64">
                  <a:extLst>
                    <a:ext uri="{FF2B5EF4-FFF2-40B4-BE49-F238E27FC236}">
                      <a16:creationId xmlns:a16="http://schemas.microsoft.com/office/drawing/2014/main" id="{64577456-F051-4363-B285-491B121AB47D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65">
                  <a:extLst>
                    <a:ext uri="{FF2B5EF4-FFF2-40B4-BE49-F238E27FC236}">
                      <a16:creationId xmlns:a16="http://schemas.microsoft.com/office/drawing/2014/main" id="{F89457DF-2A77-4F86-B70F-F072069376BE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66">
                  <a:extLst>
                    <a:ext uri="{FF2B5EF4-FFF2-40B4-BE49-F238E27FC236}">
                      <a16:creationId xmlns:a16="http://schemas.microsoft.com/office/drawing/2014/main" id="{2DF70972-CA5D-4649-AA0F-30AAD789A4A1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67">
                  <a:extLst>
                    <a:ext uri="{FF2B5EF4-FFF2-40B4-BE49-F238E27FC236}">
                      <a16:creationId xmlns:a16="http://schemas.microsoft.com/office/drawing/2014/main" id="{B03B2748-BE0C-4FDA-9A26-01627D65A4E3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68">
                  <a:extLst>
                    <a:ext uri="{FF2B5EF4-FFF2-40B4-BE49-F238E27FC236}">
                      <a16:creationId xmlns:a16="http://schemas.microsoft.com/office/drawing/2014/main" id="{5E55B435-14A8-48FB-ACA8-ACEA89505E39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 69">
                  <a:extLst>
                    <a:ext uri="{FF2B5EF4-FFF2-40B4-BE49-F238E27FC236}">
                      <a16:creationId xmlns:a16="http://schemas.microsoft.com/office/drawing/2014/main" id="{072BCF57-6BE3-492F-BB37-980C57A671DB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 70">
                  <a:extLst>
                    <a:ext uri="{FF2B5EF4-FFF2-40B4-BE49-F238E27FC236}">
                      <a16:creationId xmlns:a16="http://schemas.microsoft.com/office/drawing/2014/main" id="{57F7623C-FA45-494A-B1BE-78746F221AD6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71">
                  <a:extLst>
                    <a:ext uri="{FF2B5EF4-FFF2-40B4-BE49-F238E27FC236}">
                      <a16:creationId xmlns:a16="http://schemas.microsoft.com/office/drawing/2014/main" id="{DEDA226A-E976-4566-B116-28B92960C4B7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72">
                  <a:extLst>
                    <a:ext uri="{FF2B5EF4-FFF2-40B4-BE49-F238E27FC236}">
                      <a16:creationId xmlns:a16="http://schemas.microsoft.com/office/drawing/2014/main" id="{B3CCA451-5EE5-43DD-B8FA-CD0FD4B61D2E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73">
                  <a:extLst>
                    <a:ext uri="{FF2B5EF4-FFF2-40B4-BE49-F238E27FC236}">
                      <a16:creationId xmlns:a16="http://schemas.microsoft.com/office/drawing/2014/main" id="{912595D3-A6BB-4CC9-98A2-B6A4CC3670A9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74">
                  <a:extLst>
                    <a:ext uri="{FF2B5EF4-FFF2-40B4-BE49-F238E27FC236}">
                      <a16:creationId xmlns:a16="http://schemas.microsoft.com/office/drawing/2014/main" id="{B73B639F-CD18-4F37-B040-4A2ABE83FC28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75">
                  <a:extLst>
                    <a:ext uri="{FF2B5EF4-FFF2-40B4-BE49-F238E27FC236}">
                      <a16:creationId xmlns:a16="http://schemas.microsoft.com/office/drawing/2014/main" id="{2A54A1DA-D22B-470D-8E36-606960614183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76">
                  <a:extLst>
                    <a:ext uri="{FF2B5EF4-FFF2-40B4-BE49-F238E27FC236}">
                      <a16:creationId xmlns:a16="http://schemas.microsoft.com/office/drawing/2014/main" id="{0D92BE23-1EF6-40FF-A91B-2CC302124DD6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77">
                  <a:extLst>
                    <a:ext uri="{FF2B5EF4-FFF2-40B4-BE49-F238E27FC236}">
                      <a16:creationId xmlns:a16="http://schemas.microsoft.com/office/drawing/2014/main" id="{68E70474-F399-4CD6-BF75-B80EB91DCC04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78">
                  <a:extLst>
                    <a:ext uri="{FF2B5EF4-FFF2-40B4-BE49-F238E27FC236}">
                      <a16:creationId xmlns:a16="http://schemas.microsoft.com/office/drawing/2014/main" id="{2FFF6F61-EDF9-4B1D-977F-7CF71C99B839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79">
                  <a:extLst>
                    <a:ext uri="{FF2B5EF4-FFF2-40B4-BE49-F238E27FC236}">
                      <a16:creationId xmlns:a16="http://schemas.microsoft.com/office/drawing/2014/main" id="{EDD87483-7E81-4537-A53F-39522FD37756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80">
                  <a:extLst>
                    <a:ext uri="{FF2B5EF4-FFF2-40B4-BE49-F238E27FC236}">
                      <a16:creationId xmlns:a16="http://schemas.microsoft.com/office/drawing/2014/main" id="{5085CD19-3C10-4D03-95DE-811D4AB788D8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81">
                  <a:extLst>
                    <a:ext uri="{FF2B5EF4-FFF2-40B4-BE49-F238E27FC236}">
                      <a16:creationId xmlns:a16="http://schemas.microsoft.com/office/drawing/2014/main" id="{1BDBBE20-23A9-4263-A3E6-54EAEC419445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82">
                  <a:extLst>
                    <a:ext uri="{FF2B5EF4-FFF2-40B4-BE49-F238E27FC236}">
                      <a16:creationId xmlns:a16="http://schemas.microsoft.com/office/drawing/2014/main" id="{5EE0211C-A339-46E8-8C84-E85FC264FA54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83">
                  <a:extLst>
                    <a:ext uri="{FF2B5EF4-FFF2-40B4-BE49-F238E27FC236}">
                      <a16:creationId xmlns:a16="http://schemas.microsoft.com/office/drawing/2014/main" id="{56FFAE00-0150-41EA-868F-CE7AC4FE8CEB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84">
                  <a:extLst>
                    <a:ext uri="{FF2B5EF4-FFF2-40B4-BE49-F238E27FC236}">
                      <a16:creationId xmlns:a16="http://schemas.microsoft.com/office/drawing/2014/main" id="{A5FCDB34-3F6A-4082-9A5A-84CE4CD88E1B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85">
                  <a:extLst>
                    <a:ext uri="{FF2B5EF4-FFF2-40B4-BE49-F238E27FC236}">
                      <a16:creationId xmlns:a16="http://schemas.microsoft.com/office/drawing/2014/main" id="{0F3DB030-B059-470D-BD8C-B92CB13CAB4E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86">
                  <a:extLst>
                    <a:ext uri="{FF2B5EF4-FFF2-40B4-BE49-F238E27FC236}">
                      <a16:creationId xmlns:a16="http://schemas.microsoft.com/office/drawing/2014/main" id="{0A3F6AD6-9C2D-4399-B776-E211D17C18FE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87">
                  <a:extLst>
                    <a:ext uri="{FF2B5EF4-FFF2-40B4-BE49-F238E27FC236}">
                      <a16:creationId xmlns:a16="http://schemas.microsoft.com/office/drawing/2014/main" id="{D315241B-8C6B-4A0B-A773-93F0CF65E7E8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88">
                  <a:extLst>
                    <a:ext uri="{FF2B5EF4-FFF2-40B4-BE49-F238E27FC236}">
                      <a16:creationId xmlns:a16="http://schemas.microsoft.com/office/drawing/2014/main" id="{72613EC2-0D82-492E-9AF5-28185DAE1137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89">
                  <a:extLst>
                    <a:ext uri="{FF2B5EF4-FFF2-40B4-BE49-F238E27FC236}">
                      <a16:creationId xmlns:a16="http://schemas.microsoft.com/office/drawing/2014/main" id="{A5094748-11EB-4134-B082-E2B1D9AC6A51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90">
                  <a:extLst>
                    <a:ext uri="{FF2B5EF4-FFF2-40B4-BE49-F238E27FC236}">
                      <a16:creationId xmlns:a16="http://schemas.microsoft.com/office/drawing/2014/main" id="{38675C4B-D408-4799-ACDD-363C6C921CAA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91">
                  <a:extLst>
                    <a:ext uri="{FF2B5EF4-FFF2-40B4-BE49-F238E27FC236}">
                      <a16:creationId xmlns:a16="http://schemas.microsoft.com/office/drawing/2014/main" id="{6397FB9D-BE54-4CD3-894A-8045AE0C67EF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92">
                  <a:extLst>
                    <a:ext uri="{FF2B5EF4-FFF2-40B4-BE49-F238E27FC236}">
                      <a16:creationId xmlns:a16="http://schemas.microsoft.com/office/drawing/2014/main" id="{9D9EBE82-9101-4B6A-AC79-0238CA2C6179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文本框 49">
              <a:extLst>
                <a:ext uri="{FF2B5EF4-FFF2-40B4-BE49-F238E27FC236}">
                  <a16:creationId xmlns:a16="http://schemas.microsoft.com/office/drawing/2014/main" id="{8302D524-0DC6-4645-B1D7-91666A65B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9307" y="2435481"/>
              <a:ext cx="2744933" cy="45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TW" altLang="en-US" sz="2800" b="1" i="0" dirty="0">
                  <a:solidFill>
                    <a:schemeClr val="accent5">
                      <a:lumMod val="5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系統方便管理</a:t>
              </a:r>
            </a:p>
          </p:txBody>
        </p:sp>
      </p:grpSp>
      <p:grpSp>
        <p:nvGrpSpPr>
          <p:cNvPr id="190" name="组合 187">
            <a:extLst>
              <a:ext uri="{FF2B5EF4-FFF2-40B4-BE49-F238E27FC236}">
                <a16:creationId xmlns:a16="http://schemas.microsoft.com/office/drawing/2014/main" id="{2ED6B195-B5D4-4A97-88F2-3DDA11EC8C51}"/>
              </a:ext>
            </a:extLst>
          </p:cNvPr>
          <p:cNvGrpSpPr/>
          <p:nvPr/>
        </p:nvGrpSpPr>
        <p:grpSpPr>
          <a:xfrm>
            <a:off x="790426" y="3885363"/>
            <a:ext cx="3287163" cy="2259089"/>
            <a:chOff x="1060192" y="4064482"/>
            <a:chExt cx="2195954" cy="1643551"/>
          </a:xfrm>
        </p:grpSpPr>
        <p:grpSp>
          <p:nvGrpSpPr>
            <p:cNvPr id="191" name="组合 188">
              <a:extLst>
                <a:ext uri="{FF2B5EF4-FFF2-40B4-BE49-F238E27FC236}">
                  <a16:creationId xmlns:a16="http://schemas.microsoft.com/office/drawing/2014/main" id="{98C3D9C9-A86E-4B54-BBFD-13B621DE7783}"/>
                </a:ext>
              </a:extLst>
            </p:cNvPr>
            <p:cNvGrpSpPr/>
            <p:nvPr/>
          </p:nvGrpSpPr>
          <p:grpSpPr>
            <a:xfrm rot="20550789">
              <a:off x="1060192" y="4064482"/>
              <a:ext cx="2195954" cy="1643551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32E51865-5434-4AA8-9EA1-7D0D5687EE5E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96B11141-32C4-499A-A9C8-9B19579A0A35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400AF63E-5522-4291-8C3A-6EF5C438BFEE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73EA652A-385E-4C50-A3F0-3BE586946C20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B8AC82D9-1F5C-4466-A430-4F58592575DC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EDC9CA34-FEEC-4123-AFA4-3AB2DA3A3571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8F6C1B83-2B5C-478F-901F-97231D3F6323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200" name="组合 197">
                <a:extLst>
                  <a:ext uri="{FF2B5EF4-FFF2-40B4-BE49-F238E27FC236}">
                    <a16:creationId xmlns:a16="http://schemas.microsoft.com/office/drawing/2014/main" id="{6C0CC365-C208-45A8-A824-6F8542AF6F8F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01" name="Freeform 12">
                  <a:extLst>
                    <a:ext uri="{FF2B5EF4-FFF2-40B4-BE49-F238E27FC236}">
                      <a16:creationId xmlns:a16="http://schemas.microsoft.com/office/drawing/2014/main" id="{4502C6F8-2E89-4436-B09E-0083F63699BF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13">
                  <a:extLst>
                    <a:ext uri="{FF2B5EF4-FFF2-40B4-BE49-F238E27FC236}">
                      <a16:creationId xmlns:a16="http://schemas.microsoft.com/office/drawing/2014/main" id="{C58E5553-CF4D-4C84-BA94-CF15B39EBA8E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14">
                  <a:extLst>
                    <a:ext uri="{FF2B5EF4-FFF2-40B4-BE49-F238E27FC236}">
                      <a16:creationId xmlns:a16="http://schemas.microsoft.com/office/drawing/2014/main" id="{84E98FC7-83F1-4F0A-AF5C-86DD59CCE307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5">
                  <a:extLst>
                    <a:ext uri="{FF2B5EF4-FFF2-40B4-BE49-F238E27FC236}">
                      <a16:creationId xmlns:a16="http://schemas.microsoft.com/office/drawing/2014/main" id="{62B2DC69-86E5-4775-BA23-01526B4DD03D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16">
                  <a:extLst>
                    <a:ext uri="{FF2B5EF4-FFF2-40B4-BE49-F238E27FC236}">
                      <a16:creationId xmlns:a16="http://schemas.microsoft.com/office/drawing/2014/main" id="{FF56869B-1F23-4DCC-9926-36E5DDE94F16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17">
                  <a:extLst>
                    <a:ext uri="{FF2B5EF4-FFF2-40B4-BE49-F238E27FC236}">
                      <a16:creationId xmlns:a16="http://schemas.microsoft.com/office/drawing/2014/main" id="{5F7A4470-43A5-49EF-9B5C-4D95DE0568CE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18">
                  <a:extLst>
                    <a:ext uri="{FF2B5EF4-FFF2-40B4-BE49-F238E27FC236}">
                      <a16:creationId xmlns:a16="http://schemas.microsoft.com/office/drawing/2014/main" id="{05966FEB-9E66-4205-BCC3-6DB8E5DD638E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9">
                  <a:extLst>
                    <a:ext uri="{FF2B5EF4-FFF2-40B4-BE49-F238E27FC236}">
                      <a16:creationId xmlns:a16="http://schemas.microsoft.com/office/drawing/2014/main" id="{F81486C7-602F-4ADD-B284-596F50EF8A2C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20">
                  <a:extLst>
                    <a:ext uri="{FF2B5EF4-FFF2-40B4-BE49-F238E27FC236}">
                      <a16:creationId xmlns:a16="http://schemas.microsoft.com/office/drawing/2014/main" id="{985F162C-C7C8-4299-8FBE-7B045B094E3A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21">
                  <a:extLst>
                    <a:ext uri="{FF2B5EF4-FFF2-40B4-BE49-F238E27FC236}">
                      <a16:creationId xmlns:a16="http://schemas.microsoft.com/office/drawing/2014/main" id="{B39C4238-4B86-4587-B7CC-36DF7E51C094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22">
                  <a:extLst>
                    <a:ext uri="{FF2B5EF4-FFF2-40B4-BE49-F238E27FC236}">
                      <a16:creationId xmlns:a16="http://schemas.microsoft.com/office/drawing/2014/main" id="{EB9338B8-C7A4-44B8-9605-D17B1C500AED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23">
                  <a:extLst>
                    <a:ext uri="{FF2B5EF4-FFF2-40B4-BE49-F238E27FC236}">
                      <a16:creationId xmlns:a16="http://schemas.microsoft.com/office/drawing/2014/main" id="{3BBD193C-EACB-425B-B0D5-C6B9E01C4DC2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 24">
                  <a:extLst>
                    <a:ext uri="{FF2B5EF4-FFF2-40B4-BE49-F238E27FC236}">
                      <a16:creationId xmlns:a16="http://schemas.microsoft.com/office/drawing/2014/main" id="{8A0CFED7-F68B-4BA3-BBF8-27ABD2F37C56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 25">
                  <a:extLst>
                    <a:ext uri="{FF2B5EF4-FFF2-40B4-BE49-F238E27FC236}">
                      <a16:creationId xmlns:a16="http://schemas.microsoft.com/office/drawing/2014/main" id="{754AF6CF-7AAE-4A73-A867-E9CD40EBB157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 26">
                  <a:extLst>
                    <a:ext uri="{FF2B5EF4-FFF2-40B4-BE49-F238E27FC236}">
                      <a16:creationId xmlns:a16="http://schemas.microsoft.com/office/drawing/2014/main" id="{C3BF4AF9-4198-49F6-B2C4-26606754A318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27">
                  <a:extLst>
                    <a:ext uri="{FF2B5EF4-FFF2-40B4-BE49-F238E27FC236}">
                      <a16:creationId xmlns:a16="http://schemas.microsoft.com/office/drawing/2014/main" id="{977E280B-4F04-4219-8302-97796EB4B9EC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 28">
                  <a:extLst>
                    <a:ext uri="{FF2B5EF4-FFF2-40B4-BE49-F238E27FC236}">
                      <a16:creationId xmlns:a16="http://schemas.microsoft.com/office/drawing/2014/main" id="{368577A6-DAC0-4771-B3AD-5DE1AEA96F2D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 29">
                  <a:extLst>
                    <a:ext uri="{FF2B5EF4-FFF2-40B4-BE49-F238E27FC236}">
                      <a16:creationId xmlns:a16="http://schemas.microsoft.com/office/drawing/2014/main" id="{CA95D671-F3D4-48E8-9F11-BD5CD44C25BF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 30">
                  <a:extLst>
                    <a:ext uri="{FF2B5EF4-FFF2-40B4-BE49-F238E27FC236}">
                      <a16:creationId xmlns:a16="http://schemas.microsoft.com/office/drawing/2014/main" id="{B5998F15-231F-45C7-A7F0-5AE78F821D25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 31">
                  <a:extLst>
                    <a:ext uri="{FF2B5EF4-FFF2-40B4-BE49-F238E27FC236}">
                      <a16:creationId xmlns:a16="http://schemas.microsoft.com/office/drawing/2014/main" id="{2656068B-F84D-4177-B7C8-C0C01CE85172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 32">
                  <a:extLst>
                    <a:ext uri="{FF2B5EF4-FFF2-40B4-BE49-F238E27FC236}">
                      <a16:creationId xmlns:a16="http://schemas.microsoft.com/office/drawing/2014/main" id="{1C2AB23B-4908-439A-A2F3-7A5A10DCED3F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 33">
                  <a:extLst>
                    <a:ext uri="{FF2B5EF4-FFF2-40B4-BE49-F238E27FC236}">
                      <a16:creationId xmlns:a16="http://schemas.microsoft.com/office/drawing/2014/main" id="{E79137A8-6BDE-48AA-A229-FC9EFB8F27E1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34">
                  <a:extLst>
                    <a:ext uri="{FF2B5EF4-FFF2-40B4-BE49-F238E27FC236}">
                      <a16:creationId xmlns:a16="http://schemas.microsoft.com/office/drawing/2014/main" id="{0B54BD5F-7B23-43E4-847D-3C938B69C417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 35">
                  <a:extLst>
                    <a:ext uri="{FF2B5EF4-FFF2-40B4-BE49-F238E27FC236}">
                      <a16:creationId xmlns:a16="http://schemas.microsoft.com/office/drawing/2014/main" id="{72DCE4D2-95D8-4E34-9743-AB17E1E97322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36">
                  <a:extLst>
                    <a:ext uri="{FF2B5EF4-FFF2-40B4-BE49-F238E27FC236}">
                      <a16:creationId xmlns:a16="http://schemas.microsoft.com/office/drawing/2014/main" id="{4A68D28B-E084-4AAF-A497-1C9C7867FA89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 37">
                  <a:extLst>
                    <a:ext uri="{FF2B5EF4-FFF2-40B4-BE49-F238E27FC236}">
                      <a16:creationId xmlns:a16="http://schemas.microsoft.com/office/drawing/2014/main" id="{50899985-849D-490C-9338-CF382BB1A432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38">
                  <a:extLst>
                    <a:ext uri="{FF2B5EF4-FFF2-40B4-BE49-F238E27FC236}">
                      <a16:creationId xmlns:a16="http://schemas.microsoft.com/office/drawing/2014/main" id="{0816A623-2318-455E-BCE0-B3C887F7C7C4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39">
                  <a:extLst>
                    <a:ext uri="{FF2B5EF4-FFF2-40B4-BE49-F238E27FC236}">
                      <a16:creationId xmlns:a16="http://schemas.microsoft.com/office/drawing/2014/main" id="{893176C0-D461-4387-B7A0-F23ABFEA5557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 40">
                  <a:extLst>
                    <a:ext uri="{FF2B5EF4-FFF2-40B4-BE49-F238E27FC236}">
                      <a16:creationId xmlns:a16="http://schemas.microsoft.com/office/drawing/2014/main" id="{3146A53E-10C0-43FF-BF80-7E103408237C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41">
                  <a:extLst>
                    <a:ext uri="{FF2B5EF4-FFF2-40B4-BE49-F238E27FC236}">
                      <a16:creationId xmlns:a16="http://schemas.microsoft.com/office/drawing/2014/main" id="{48C6C9AB-5C64-4FCE-8BA2-3F9BD97594F4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42">
                  <a:extLst>
                    <a:ext uri="{FF2B5EF4-FFF2-40B4-BE49-F238E27FC236}">
                      <a16:creationId xmlns:a16="http://schemas.microsoft.com/office/drawing/2014/main" id="{C28555C7-3189-4FB9-998D-F7C21913E5E3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 43">
                  <a:extLst>
                    <a:ext uri="{FF2B5EF4-FFF2-40B4-BE49-F238E27FC236}">
                      <a16:creationId xmlns:a16="http://schemas.microsoft.com/office/drawing/2014/main" id="{F56A1126-2CED-479D-B9E8-199C78B7973F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 44">
                  <a:extLst>
                    <a:ext uri="{FF2B5EF4-FFF2-40B4-BE49-F238E27FC236}">
                      <a16:creationId xmlns:a16="http://schemas.microsoft.com/office/drawing/2014/main" id="{51B3D1AD-79AB-4740-ADF2-1BABFE3FF057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 45">
                  <a:extLst>
                    <a:ext uri="{FF2B5EF4-FFF2-40B4-BE49-F238E27FC236}">
                      <a16:creationId xmlns:a16="http://schemas.microsoft.com/office/drawing/2014/main" id="{4E456BB2-3F31-4210-A293-9D9575B23B27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46">
                  <a:extLst>
                    <a:ext uri="{FF2B5EF4-FFF2-40B4-BE49-F238E27FC236}">
                      <a16:creationId xmlns:a16="http://schemas.microsoft.com/office/drawing/2014/main" id="{1388A3C4-DFC6-4F54-A2DB-1FCA8FCCA5C8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47">
                  <a:extLst>
                    <a:ext uri="{FF2B5EF4-FFF2-40B4-BE49-F238E27FC236}">
                      <a16:creationId xmlns:a16="http://schemas.microsoft.com/office/drawing/2014/main" id="{A98A7460-07EC-4121-8D5F-7D952921367A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8">
                  <a:extLst>
                    <a:ext uri="{FF2B5EF4-FFF2-40B4-BE49-F238E27FC236}">
                      <a16:creationId xmlns:a16="http://schemas.microsoft.com/office/drawing/2014/main" id="{AC8E4849-8779-41E6-92B4-FB406C7931AA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49">
                  <a:extLst>
                    <a:ext uri="{FF2B5EF4-FFF2-40B4-BE49-F238E27FC236}">
                      <a16:creationId xmlns:a16="http://schemas.microsoft.com/office/drawing/2014/main" id="{1F31BD0B-991C-4602-B8AC-E0C5E7697954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50">
                  <a:extLst>
                    <a:ext uri="{FF2B5EF4-FFF2-40B4-BE49-F238E27FC236}">
                      <a16:creationId xmlns:a16="http://schemas.microsoft.com/office/drawing/2014/main" id="{BBADAE43-45E3-4554-8635-DB99C039002A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51">
                  <a:extLst>
                    <a:ext uri="{FF2B5EF4-FFF2-40B4-BE49-F238E27FC236}">
                      <a16:creationId xmlns:a16="http://schemas.microsoft.com/office/drawing/2014/main" id="{804FFAC6-DCDD-43C8-BF95-44BBB79350BC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52">
                  <a:extLst>
                    <a:ext uri="{FF2B5EF4-FFF2-40B4-BE49-F238E27FC236}">
                      <a16:creationId xmlns:a16="http://schemas.microsoft.com/office/drawing/2014/main" id="{DC7F775E-89E6-4F91-9E16-54C4A5D2F1F4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53">
                  <a:extLst>
                    <a:ext uri="{FF2B5EF4-FFF2-40B4-BE49-F238E27FC236}">
                      <a16:creationId xmlns:a16="http://schemas.microsoft.com/office/drawing/2014/main" id="{D7B03638-51E5-4376-8C90-EDB7921A1A97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54">
                  <a:extLst>
                    <a:ext uri="{FF2B5EF4-FFF2-40B4-BE49-F238E27FC236}">
                      <a16:creationId xmlns:a16="http://schemas.microsoft.com/office/drawing/2014/main" id="{CFD48091-54C1-47B5-92A9-22C47114A086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55">
                  <a:extLst>
                    <a:ext uri="{FF2B5EF4-FFF2-40B4-BE49-F238E27FC236}">
                      <a16:creationId xmlns:a16="http://schemas.microsoft.com/office/drawing/2014/main" id="{259ADF96-AC63-4345-A030-FB31194322F5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56">
                  <a:extLst>
                    <a:ext uri="{FF2B5EF4-FFF2-40B4-BE49-F238E27FC236}">
                      <a16:creationId xmlns:a16="http://schemas.microsoft.com/office/drawing/2014/main" id="{456A55AC-398A-4929-BFB0-E4EF6B7E674F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57">
                  <a:extLst>
                    <a:ext uri="{FF2B5EF4-FFF2-40B4-BE49-F238E27FC236}">
                      <a16:creationId xmlns:a16="http://schemas.microsoft.com/office/drawing/2014/main" id="{42D14B85-20E6-4366-A37E-E3684CFC610F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58">
                  <a:extLst>
                    <a:ext uri="{FF2B5EF4-FFF2-40B4-BE49-F238E27FC236}">
                      <a16:creationId xmlns:a16="http://schemas.microsoft.com/office/drawing/2014/main" id="{946A7573-EDF0-4103-85C1-5C2A77113DE6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59">
                  <a:extLst>
                    <a:ext uri="{FF2B5EF4-FFF2-40B4-BE49-F238E27FC236}">
                      <a16:creationId xmlns:a16="http://schemas.microsoft.com/office/drawing/2014/main" id="{2ED0B264-DBE5-4F81-9937-15EA8D997369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40984977-84B3-4229-86D4-88178A746044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61">
                  <a:extLst>
                    <a:ext uri="{FF2B5EF4-FFF2-40B4-BE49-F238E27FC236}">
                      <a16:creationId xmlns:a16="http://schemas.microsoft.com/office/drawing/2014/main" id="{EA19520E-6C3D-4590-A096-D66CAAD46E46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788303E7-0681-4D5E-955B-F71E9616997B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63">
                  <a:extLst>
                    <a:ext uri="{FF2B5EF4-FFF2-40B4-BE49-F238E27FC236}">
                      <a16:creationId xmlns:a16="http://schemas.microsoft.com/office/drawing/2014/main" id="{2BE369FC-1FD5-431F-BFD8-E05FB4ADC7F3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64">
                  <a:extLst>
                    <a:ext uri="{FF2B5EF4-FFF2-40B4-BE49-F238E27FC236}">
                      <a16:creationId xmlns:a16="http://schemas.microsoft.com/office/drawing/2014/main" id="{2A81E96C-4058-4EB4-8648-AE7843BF353A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65">
                  <a:extLst>
                    <a:ext uri="{FF2B5EF4-FFF2-40B4-BE49-F238E27FC236}">
                      <a16:creationId xmlns:a16="http://schemas.microsoft.com/office/drawing/2014/main" id="{663AE975-A62A-46A7-9984-6A8DB56AA71C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66">
                  <a:extLst>
                    <a:ext uri="{FF2B5EF4-FFF2-40B4-BE49-F238E27FC236}">
                      <a16:creationId xmlns:a16="http://schemas.microsoft.com/office/drawing/2014/main" id="{AF5C19B6-89BD-4F6A-90AC-38DF2ABDA4F7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6" name="Freeform 67">
                  <a:extLst>
                    <a:ext uri="{FF2B5EF4-FFF2-40B4-BE49-F238E27FC236}">
                      <a16:creationId xmlns:a16="http://schemas.microsoft.com/office/drawing/2014/main" id="{045076C9-F6F6-491C-9E6F-D026451EF68B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7" name="Freeform 68">
                  <a:extLst>
                    <a:ext uri="{FF2B5EF4-FFF2-40B4-BE49-F238E27FC236}">
                      <a16:creationId xmlns:a16="http://schemas.microsoft.com/office/drawing/2014/main" id="{D7E65AF1-ACE6-4DAE-8A08-283FD49E30E0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Freeform 69">
                  <a:extLst>
                    <a:ext uri="{FF2B5EF4-FFF2-40B4-BE49-F238E27FC236}">
                      <a16:creationId xmlns:a16="http://schemas.microsoft.com/office/drawing/2014/main" id="{DE1F2D99-44B9-462B-849E-3AE42C04620D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9" name="Freeform 70">
                  <a:extLst>
                    <a:ext uri="{FF2B5EF4-FFF2-40B4-BE49-F238E27FC236}">
                      <a16:creationId xmlns:a16="http://schemas.microsoft.com/office/drawing/2014/main" id="{290B4FFF-45A5-4816-9E61-4DE7A3FAC08D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0" name="Freeform 71">
                  <a:extLst>
                    <a:ext uri="{FF2B5EF4-FFF2-40B4-BE49-F238E27FC236}">
                      <a16:creationId xmlns:a16="http://schemas.microsoft.com/office/drawing/2014/main" id="{F2D53441-7CE2-446E-A9B2-5338BF12B622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1" name="Freeform 72">
                  <a:extLst>
                    <a:ext uri="{FF2B5EF4-FFF2-40B4-BE49-F238E27FC236}">
                      <a16:creationId xmlns:a16="http://schemas.microsoft.com/office/drawing/2014/main" id="{5B1ACFE9-F6F1-4F44-BBDF-F7C1321F15F6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2" name="Freeform 73">
                  <a:extLst>
                    <a:ext uri="{FF2B5EF4-FFF2-40B4-BE49-F238E27FC236}">
                      <a16:creationId xmlns:a16="http://schemas.microsoft.com/office/drawing/2014/main" id="{BC68EAEE-4E15-4FE3-85F0-E8A91810001A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3" name="Freeform 74">
                  <a:extLst>
                    <a:ext uri="{FF2B5EF4-FFF2-40B4-BE49-F238E27FC236}">
                      <a16:creationId xmlns:a16="http://schemas.microsoft.com/office/drawing/2014/main" id="{B09176A9-81E2-4BAB-918E-19860CF06D51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4" name="Freeform 75">
                  <a:extLst>
                    <a:ext uri="{FF2B5EF4-FFF2-40B4-BE49-F238E27FC236}">
                      <a16:creationId xmlns:a16="http://schemas.microsoft.com/office/drawing/2014/main" id="{94902374-9676-4EFD-8D40-F709485D4F31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5" name="Freeform 76">
                  <a:extLst>
                    <a:ext uri="{FF2B5EF4-FFF2-40B4-BE49-F238E27FC236}">
                      <a16:creationId xmlns:a16="http://schemas.microsoft.com/office/drawing/2014/main" id="{FDFAB9BC-28AF-425E-8F8C-FF6870382B1D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6" name="Freeform 77">
                  <a:extLst>
                    <a:ext uri="{FF2B5EF4-FFF2-40B4-BE49-F238E27FC236}">
                      <a16:creationId xmlns:a16="http://schemas.microsoft.com/office/drawing/2014/main" id="{FE749968-9F27-428C-95AF-2F312FD11127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7" name="Freeform 78">
                  <a:extLst>
                    <a:ext uri="{FF2B5EF4-FFF2-40B4-BE49-F238E27FC236}">
                      <a16:creationId xmlns:a16="http://schemas.microsoft.com/office/drawing/2014/main" id="{245D5AC8-38E5-487F-ACC3-C97D050AD0E9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8" name="Freeform 79">
                  <a:extLst>
                    <a:ext uri="{FF2B5EF4-FFF2-40B4-BE49-F238E27FC236}">
                      <a16:creationId xmlns:a16="http://schemas.microsoft.com/office/drawing/2014/main" id="{65CFCFE1-27E0-46FC-A3AC-FF0D0048B3E4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9" name="Freeform 80">
                  <a:extLst>
                    <a:ext uri="{FF2B5EF4-FFF2-40B4-BE49-F238E27FC236}">
                      <a16:creationId xmlns:a16="http://schemas.microsoft.com/office/drawing/2014/main" id="{8D479AD5-CFED-4C29-BE26-590099ECEB88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0" name="Freeform 81">
                  <a:extLst>
                    <a:ext uri="{FF2B5EF4-FFF2-40B4-BE49-F238E27FC236}">
                      <a16:creationId xmlns:a16="http://schemas.microsoft.com/office/drawing/2014/main" id="{F81A1AC6-17F8-4B7B-BA1E-E541E47C84B1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1" name="Freeform 82">
                  <a:extLst>
                    <a:ext uri="{FF2B5EF4-FFF2-40B4-BE49-F238E27FC236}">
                      <a16:creationId xmlns:a16="http://schemas.microsoft.com/office/drawing/2014/main" id="{67069EA9-16B7-4FF3-B6BA-3D3F9C0CEEBA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2" name="Freeform 83">
                  <a:extLst>
                    <a:ext uri="{FF2B5EF4-FFF2-40B4-BE49-F238E27FC236}">
                      <a16:creationId xmlns:a16="http://schemas.microsoft.com/office/drawing/2014/main" id="{5A0E9A28-BEA0-4ADC-8297-1EE218C72651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3" name="Freeform 84">
                  <a:extLst>
                    <a:ext uri="{FF2B5EF4-FFF2-40B4-BE49-F238E27FC236}">
                      <a16:creationId xmlns:a16="http://schemas.microsoft.com/office/drawing/2014/main" id="{A15E1F70-55E7-483D-A3E2-39A15F9D5B69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4" name="Freeform 85">
                  <a:extLst>
                    <a:ext uri="{FF2B5EF4-FFF2-40B4-BE49-F238E27FC236}">
                      <a16:creationId xmlns:a16="http://schemas.microsoft.com/office/drawing/2014/main" id="{F9598F8C-2374-4C87-9EAB-28398C756015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5" name="Freeform 86">
                  <a:extLst>
                    <a:ext uri="{FF2B5EF4-FFF2-40B4-BE49-F238E27FC236}">
                      <a16:creationId xmlns:a16="http://schemas.microsoft.com/office/drawing/2014/main" id="{F2EFA875-820D-4533-B27E-DDD2E66A48CB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6" name="Freeform 87">
                  <a:extLst>
                    <a:ext uri="{FF2B5EF4-FFF2-40B4-BE49-F238E27FC236}">
                      <a16:creationId xmlns:a16="http://schemas.microsoft.com/office/drawing/2014/main" id="{D87D58DA-48B7-4CD3-94CA-3CEF632B9773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7" name="Freeform 88">
                  <a:extLst>
                    <a:ext uri="{FF2B5EF4-FFF2-40B4-BE49-F238E27FC236}">
                      <a16:creationId xmlns:a16="http://schemas.microsoft.com/office/drawing/2014/main" id="{E19193FD-30C5-4A7C-A901-F1BEB0F4BFF1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8" name="Freeform 89">
                  <a:extLst>
                    <a:ext uri="{FF2B5EF4-FFF2-40B4-BE49-F238E27FC236}">
                      <a16:creationId xmlns:a16="http://schemas.microsoft.com/office/drawing/2014/main" id="{FAC6D595-881A-4F54-97EB-C6C805D92565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9" name="Freeform 90">
                  <a:extLst>
                    <a:ext uri="{FF2B5EF4-FFF2-40B4-BE49-F238E27FC236}">
                      <a16:creationId xmlns:a16="http://schemas.microsoft.com/office/drawing/2014/main" id="{A1FCDE15-D9C6-4035-90AB-D61F153429F4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0" name="Freeform 91">
                  <a:extLst>
                    <a:ext uri="{FF2B5EF4-FFF2-40B4-BE49-F238E27FC236}">
                      <a16:creationId xmlns:a16="http://schemas.microsoft.com/office/drawing/2014/main" id="{D8A1408B-1C01-4CC6-B9BB-2670AD760F62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92">
                  <a:extLst>
                    <a:ext uri="{FF2B5EF4-FFF2-40B4-BE49-F238E27FC236}">
                      <a16:creationId xmlns:a16="http://schemas.microsoft.com/office/drawing/2014/main" id="{62FF2D3E-7180-4556-82A2-10718FF58C32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92" name="文本框 49">
              <a:extLst>
                <a:ext uri="{FF2B5EF4-FFF2-40B4-BE49-F238E27FC236}">
                  <a16:creationId xmlns:a16="http://schemas.microsoft.com/office/drawing/2014/main" id="{6362E61F-1A58-4011-98C5-6118848F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447" y="4664584"/>
              <a:ext cx="1820862" cy="38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TW" altLang="en-US" sz="2800" b="1" i="0" dirty="0">
                  <a:solidFill>
                    <a:srgbClr val="00B05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資料同步更新</a:t>
              </a:r>
            </a:p>
          </p:txBody>
        </p:sp>
      </p:grpSp>
      <p:grpSp>
        <p:nvGrpSpPr>
          <p:cNvPr id="282" name="组合 279">
            <a:extLst>
              <a:ext uri="{FF2B5EF4-FFF2-40B4-BE49-F238E27FC236}">
                <a16:creationId xmlns:a16="http://schemas.microsoft.com/office/drawing/2014/main" id="{A22187AE-BAB1-45A0-BEDF-1BBA49F1789F}"/>
              </a:ext>
            </a:extLst>
          </p:cNvPr>
          <p:cNvGrpSpPr/>
          <p:nvPr/>
        </p:nvGrpSpPr>
        <p:grpSpPr>
          <a:xfrm>
            <a:off x="7943515" y="4144337"/>
            <a:ext cx="2506734" cy="1762160"/>
            <a:chOff x="8610087" y="4056768"/>
            <a:chExt cx="2506734" cy="1762160"/>
          </a:xfrm>
        </p:grpSpPr>
        <p:grpSp>
          <p:nvGrpSpPr>
            <p:cNvPr id="283" name="组合 280">
              <a:extLst>
                <a:ext uri="{FF2B5EF4-FFF2-40B4-BE49-F238E27FC236}">
                  <a16:creationId xmlns:a16="http://schemas.microsoft.com/office/drawing/2014/main" id="{AA1A5A08-8C5D-47DB-8CB9-C62160B779B3}"/>
                </a:ext>
              </a:extLst>
            </p:cNvPr>
            <p:cNvGrpSpPr/>
            <p:nvPr/>
          </p:nvGrpSpPr>
          <p:grpSpPr>
            <a:xfrm rot="626096" flipH="1">
              <a:off x="8610087" y="4056768"/>
              <a:ext cx="2506734" cy="176216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85" name="Freeform 5">
                <a:extLst>
                  <a:ext uri="{FF2B5EF4-FFF2-40B4-BE49-F238E27FC236}">
                    <a16:creationId xmlns:a16="http://schemas.microsoft.com/office/drawing/2014/main" id="{8114EE59-5C8E-4BD6-9692-B533D43D29E2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" name="Freeform 6">
                <a:extLst>
                  <a:ext uri="{FF2B5EF4-FFF2-40B4-BE49-F238E27FC236}">
                    <a16:creationId xmlns:a16="http://schemas.microsoft.com/office/drawing/2014/main" id="{A50B6B10-8F82-49D5-99E4-3CC553F2F802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" name="Freeform 7">
                <a:extLst>
                  <a:ext uri="{FF2B5EF4-FFF2-40B4-BE49-F238E27FC236}">
                    <a16:creationId xmlns:a16="http://schemas.microsoft.com/office/drawing/2014/main" id="{72D74FA5-CD13-4F6C-A957-71598460D002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8" name="Freeform 8">
                <a:extLst>
                  <a:ext uri="{FF2B5EF4-FFF2-40B4-BE49-F238E27FC236}">
                    <a16:creationId xmlns:a16="http://schemas.microsoft.com/office/drawing/2014/main" id="{7254992A-806E-44C1-802B-0369CE1FE169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9" name="Freeform 9">
                <a:extLst>
                  <a:ext uri="{FF2B5EF4-FFF2-40B4-BE49-F238E27FC236}">
                    <a16:creationId xmlns:a16="http://schemas.microsoft.com/office/drawing/2014/main" id="{141E2BF7-50DC-4E2E-9AF3-2B4CA0D8918B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0" name="Freeform 10">
                <a:extLst>
                  <a:ext uri="{FF2B5EF4-FFF2-40B4-BE49-F238E27FC236}">
                    <a16:creationId xmlns:a16="http://schemas.microsoft.com/office/drawing/2014/main" id="{DB82F864-DEBA-4BBF-A7B9-F1FB50E1E38E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1" name="Freeform 11">
                <a:extLst>
                  <a:ext uri="{FF2B5EF4-FFF2-40B4-BE49-F238E27FC236}">
                    <a16:creationId xmlns:a16="http://schemas.microsoft.com/office/drawing/2014/main" id="{F8905302-7235-4871-BA72-D0300FFEEE3E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92" name="组合 289">
                <a:extLst>
                  <a:ext uri="{FF2B5EF4-FFF2-40B4-BE49-F238E27FC236}">
                    <a16:creationId xmlns:a16="http://schemas.microsoft.com/office/drawing/2014/main" id="{656E39DB-6D19-465C-BAF8-DB311F1FFCC7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93" name="Freeform 12">
                  <a:extLst>
                    <a:ext uri="{FF2B5EF4-FFF2-40B4-BE49-F238E27FC236}">
                      <a16:creationId xmlns:a16="http://schemas.microsoft.com/office/drawing/2014/main" id="{C38B9B69-944A-4B1C-B283-4575A1BA9460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4" name="Freeform 13">
                  <a:extLst>
                    <a:ext uri="{FF2B5EF4-FFF2-40B4-BE49-F238E27FC236}">
                      <a16:creationId xmlns:a16="http://schemas.microsoft.com/office/drawing/2014/main" id="{11C36F16-C8DB-467D-B419-2B4274327D8E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5" name="Freeform 14">
                  <a:extLst>
                    <a:ext uri="{FF2B5EF4-FFF2-40B4-BE49-F238E27FC236}">
                      <a16:creationId xmlns:a16="http://schemas.microsoft.com/office/drawing/2014/main" id="{706B404B-5A35-412D-814E-284141A7A2A9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6" name="Freeform 15">
                  <a:extLst>
                    <a:ext uri="{FF2B5EF4-FFF2-40B4-BE49-F238E27FC236}">
                      <a16:creationId xmlns:a16="http://schemas.microsoft.com/office/drawing/2014/main" id="{F608BDD2-4BC4-45CE-BF46-229B66D90C6F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7" name="Freeform 16">
                  <a:extLst>
                    <a:ext uri="{FF2B5EF4-FFF2-40B4-BE49-F238E27FC236}">
                      <a16:creationId xmlns:a16="http://schemas.microsoft.com/office/drawing/2014/main" id="{20D6CD01-C15B-4E9C-89EA-6AD188D8E645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8" name="Freeform 17">
                  <a:extLst>
                    <a:ext uri="{FF2B5EF4-FFF2-40B4-BE49-F238E27FC236}">
                      <a16:creationId xmlns:a16="http://schemas.microsoft.com/office/drawing/2014/main" id="{680A2A12-E17B-4763-A186-E58640BB3F8E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9" name="Freeform 18">
                  <a:extLst>
                    <a:ext uri="{FF2B5EF4-FFF2-40B4-BE49-F238E27FC236}">
                      <a16:creationId xmlns:a16="http://schemas.microsoft.com/office/drawing/2014/main" id="{417A8B02-DBD9-4725-AF60-954C056CFBED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0" name="Freeform 19">
                  <a:extLst>
                    <a:ext uri="{FF2B5EF4-FFF2-40B4-BE49-F238E27FC236}">
                      <a16:creationId xmlns:a16="http://schemas.microsoft.com/office/drawing/2014/main" id="{074AF01C-4DC7-402B-92BB-6B38787E0561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1" name="Freeform 20">
                  <a:extLst>
                    <a:ext uri="{FF2B5EF4-FFF2-40B4-BE49-F238E27FC236}">
                      <a16:creationId xmlns:a16="http://schemas.microsoft.com/office/drawing/2014/main" id="{F2878AB6-8CC0-4C4C-B629-730C6700F9B4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2" name="Freeform 21">
                  <a:extLst>
                    <a:ext uri="{FF2B5EF4-FFF2-40B4-BE49-F238E27FC236}">
                      <a16:creationId xmlns:a16="http://schemas.microsoft.com/office/drawing/2014/main" id="{4EF4E3EA-9E59-4AEB-A392-BE80DC6048BC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3" name="Freeform 22">
                  <a:extLst>
                    <a:ext uri="{FF2B5EF4-FFF2-40B4-BE49-F238E27FC236}">
                      <a16:creationId xmlns:a16="http://schemas.microsoft.com/office/drawing/2014/main" id="{8D9F032B-04FD-4A36-9281-2B23BC506340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Freeform 23">
                  <a:extLst>
                    <a:ext uri="{FF2B5EF4-FFF2-40B4-BE49-F238E27FC236}">
                      <a16:creationId xmlns:a16="http://schemas.microsoft.com/office/drawing/2014/main" id="{133BD46A-A5AD-4B3E-B483-28C375259658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Freeform 24">
                  <a:extLst>
                    <a:ext uri="{FF2B5EF4-FFF2-40B4-BE49-F238E27FC236}">
                      <a16:creationId xmlns:a16="http://schemas.microsoft.com/office/drawing/2014/main" id="{2BCA19A5-1E37-4CFC-A5AD-35C184684F1D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6" name="Freeform 25">
                  <a:extLst>
                    <a:ext uri="{FF2B5EF4-FFF2-40B4-BE49-F238E27FC236}">
                      <a16:creationId xmlns:a16="http://schemas.microsoft.com/office/drawing/2014/main" id="{DB01D924-EB3F-4D88-9DF1-BE550B570634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Freeform 26">
                  <a:extLst>
                    <a:ext uri="{FF2B5EF4-FFF2-40B4-BE49-F238E27FC236}">
                      <a16:creationId xmlns:a16="http://schemas.microsoft.com/office/drawing/2014/main" id="{48C71CDE-F9FC-4642-B4E3-137F6E4686DF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8" name="Freeform 27">
                  <a:extLst>
                    <a:ext uri="{FF2B5EF4-FFF2-40B4-BE49-F238E27FC236}">
                      <a16:creationId xmlns:a16="http://schemas.microsoft.com/office/drawing/2014/main" id="{4413FFF4-5AC4-4DBC-B2F1-EB624871ED9B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9" name="Freeform 28">
                  <a:extLst>
                    <a:ext uri="{FF2B5EF4-FFF2-40B4-BE49-F238E27FC236}">
                      <a16:creationId xmlns:a16="http://schemas.microsoft.com/office/drawing/2014/main" id="{4AC64BAE-2DD9-4C01-84F6-5EF81F4F4ECA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0" name="Freeform 29">
                  <a:extLst>
                    <a:ext uri="{FF2B5EF4-FFF2-40B4-BE49-F238E27FC236}">
                      <a16:creationId xmlns:a16="http://schemas.microsoft.com/office/drawing/2014/main" id="{FAAEA4EA-B766-4FF5-B1C9-6C9FC1C09C2E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1" name="Freeform 30">
                  <a:extLst>
                    <a:ext uri="{FF2B5EF4-FFF2-40B4-BE49-F238E27FC236}">
                      <a16:creationId xmlns:a16="http://schemas.microsoft.com/office/drawing/2014/main" id="{E9C215FA-389E-4276-A35B-3F237C51C1C4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2" name="Freeform 31">
                  <a:extLst>
                    <a:ext uri="{FF2B5EF4-FFF2-40B4-BE49-F238E27FC236}">
                      <a16:creationId xmlns:a16="http://schemas.microsoft.com/office/drawing/2014/main" id="{5F55BE24-CA73-4E97-BCD5-3CC4C064F74F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3" name="Freeform 32">
                  <a:extLst>
                    <a:ext uri="{FF2B5EF4-FFF2-40B4-BE49-F238E27FC236}">
                      <a16:creationId xmlns:a16="http://schemas.microsoft.com/office/drawing/2014/main" id="{FABBC459-3639-4BFF-80DB-CFD2CDA25AB7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4" name="Freeform 33">
                  <a:extLst>
                    <a:ext uri="{FF2B5EF4-FFF2-40B4-BE49-F238E27FC236}">
                      <a16:creationId xmlns:a16="http://schemas.microsoft.com/office/drawing/2014/main" id="{69299D8F-0A63-40A8-9ECA-B5B6F19CF73E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5" name="Freeform 34">
                  <a:extLst>
                    <a:ext uri="{FF2B5EF4-FFF2-40B4-BE49-F238E27FC236}">
                      <a16:creationId xmlns:a16="http://schemas.microsoft.com/office/drawing/2014/main" id="{A5A610FE-860F-44A3-BFAC-27EA679BF37C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6" name="Freeform 35">
                  <a:extLst>
                    <a:ext uri="{FF2B5EF4-FFF2-40B4-BE49-F238E27FC236}">
                      <a16:creationId xmlns:a16="http://schemas.microsoft.com/office/drawing/2014/main" id="{C0711F42-0E7A-4D98-9B0E-32F5890655DA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36">
                  <a:extLst>
                    <a:ext uri="{FF2B5EF4-FFF2-40B4-BE49-F238E27FC236}">
                      <a16:creationId xmlns:a16="http://schemas.microsoft.com/office/drawing/2014/main" id="{C81FF91E-04AC-4913-958E-1E7673253CFD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Freeform 37">
                  <a:extLst>
                    <a:ext uri="{FF2B5EF4-FFF2-40B4-BE49-F238E27FC236}">
                      <a16:creationId xmlns:a16="http://schemas.microsoft.com/office/drawing/2014/main" id="{9DBD8B52-7E41-4293-85B1-EB6BE8D15609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Freeform 38">
                  <a:extLst>
                    <a:ext uri="{FF2B5EF4-FFF2-40B4-BE49-F238E27FC236}">
                      <a16:creationId xmlns:a16="http://schemas.microsoft.com/office/drawing/2014/main" id="{9516B776-DD47-43E4-97FA-8382524E80D3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39">
                  <a:extLst>
                    <a:ext uri="{FF2B5EF4-FFF2-40B4-BE49-F238E27FC236}">
                      <a16:creationId xmlns:a16="http://schemas.microsoft.com/office/drawing/2014/main" id="{53FBE22B-E162-48A8-93AE-4E6AEF325662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40">
                  <a:extLst>
                    <a:ext uri="{FF2B5EF4-FFF2-40B4-BE49-F238E27FC236}">
                      <a16:creationId xmlns:a16="http://schemas.microsoft.com/office/drawing/2014/main" id="{8DF73582-F255-4C28-91AC-17F1C60D9031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41">
                  <a:extLst>
                    <a:ext uri="{FF2B5EF4-FFF2-40B4-BE49-F238E27FC236}">
                      <a16:creationId xmlns:a16="http://schemas.microsoft.com/office/drawing/2014/main" id="{2789AB89-405F-4BC6-B740-7161510C4766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42">
                  <a:extLst>
                    <a:ext uri="{FF2B5EF4-FFF2-40B4-BE49-F238E27FC236}">
                      <a16:creationId xmlns:a16="http://schemas.microsoft.com/office/drawing/2014/main" id="{E9B4CAC2-355B-4A51-9673-47614BEC8BEE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Freeform 43">
                  <a:extLst>
                    <a:ext uri="{FF2B5EF4-FFF2-40B4-BE49-F238E27FC236}">
                      <a16:creationId xmlns:a16="http://schemas.microsoft.com/office/drawing/2014/main" id="{5211400E-E164-4073-913B-7A6D4C70A583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5" name="Freeform 44">
                  <a:extLst>
                    <a:ext uri="{FF2B5EF4-FFF2-40B4-BE49-F238E27FC236}">
                      <a16:creationId xmlns:a16="http://schemas.microsoft.com/office/drawing/2014/main" id="{25365563-000F-41E2-984D-35D355738EA4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6" name="Freeform 45">
                  <a:extLst>
                    <a:ext uri="{FF2B5EF4-FFF2-40B4-BE49-F238E27FC236}">
                      <a16:creationId xmlns:a16="http://schemas.microsoft.com/office/drawing/2014/main" id="{F6A23DD0-DD21-4776-80B4-2805302FA802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18FC1017-7622-4935-8735-CA24414F3312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8" name="Freeform 47">
                  <a:extLst>
                    <a:ext uri="{FF2B5EF4-FFF2-40B4-BE49-F238E27FC236}">
                      <a16:creationId xmlns:a16="http://schemas.microsoft.com/office/drawing/2014/main" id="{4CE441BA-73AD-41CF-A4DD-28E20D6CA3C1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9" name="Freeform 48">
                  <a:extLst>
                    <a:ext uri="{FF2B5EF4-FFF2-40B4-BE49-F238E27FC236}">
                      <a16:creationId xmlns:a16="http://schemas.microsoft.com/office/drawing/2014/main" id="{6C879668-4227-4961-B563-7458FF7F03A9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0" name="Freeform 49">
                  <a:extLst>
                    <a:ext uri="{FF2B5EF4-FFF2-40B4-BE49-F238E27FC236}">
                      <a16:creationId xmlns:a16="http://schemas.microsoft.com/office/drawing/2014/main" id="{B97EEE7F-0E80-444B-8E1D-806F9786FDD8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1" name="Freeform 50">
                  <a:extLst>
                    <a:ext uri="{FF2B5EF4-FFF2-40B4-BE49-F238E27FC236}">
                      <a16:creationId xmlns:a16="http://schemas.microsoft.com/office/drawing/2014/main" id="{F055AF52-0931-414A-B0EA-09BE5688D741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2" name="Freeform 51">
                  <a:extLst>
                    <a:ext uri="{FF2B5EF4-FFF2-40B4-BE49-F238E27FC236}">
                      <a16:creationId xmlns:a16="http://schemas.microsoft.com/office/drawing/2014/main" id="{6410B8FB-28B8-439E-81BF-2FD837D15799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3" name="Freeform 52">
                  <a:extLst>
                    <a:ext uri="{FF2B5EF4-FFF2-40B4-BE49-F238E27FC236}">
                      <a16:creationId xmlns:a16="http://schemas.microsoft.com/office/drawing/2014/main" id="{21F2532B-CC5E-411D-8947-B3316F3C1BE5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4" name="Freeform 53">
                  <a:extLst>
                    <a:ext uri="{FF2B5EF4-FFF2-40B4-BE49-F238E27FC236}">
                      <a16:creationId xmlns:a16="http://schemas.microsoft.com/office/drawing/2014/main" id="{2D15BE8A-6115-4162-84AA-218930410AFE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5" name="Freeform 54">
                  <a:extLst>
                    <a:ext uri="{FF2B5EF4-FFF2-40B4-BE49-F238E27FC236}">
                      <a16:creationId xmlns:a16="http://schemas.microsoft.com/office/drawing/2014/main" id="{C56CA4EC-B87C-4686-BD63-A9CF5062AFDC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6" name="Freeform 55">
                  <a:extLst>
                    <a:ext uri="{FF2B5EF4-FFF2-40B4-BE49-F238E27FC236}">
                      <a16:creationId xmlns:a16="http://schemas.microsoft.com/office/drawing/2014/main" id="{5E016442-03D1-4681-93CE-F46D979EACC7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7" name="Freeform 56">
                  <a:extLst>
                    <a:ext uri="{FF2B5EF4-FFF2-40B4-BE49-F238E27FC236}">
                      <a16:creationId xmlns:a16="http://schemas.microsoft.com/office/drawing/2014/main" id="{5DF0BBD5-2867-4EC0-BA2B-593A8C0C15CE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8" name="Freeform 57">
                  <a:extLst>
                    <a:ext uri="{FF2B5EF4-FFF2-40B4-BE49-F238E27FC236}">
                      <a16:creationId xmlns:a16="http://schemas.microsoft.com/office/drawing/2014/main" id="{66ED3E57-C0AE-42FC-BC11-7AA11C5434CB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9" name="Freeform 58">
                  <a:extLst>
                    <a:ext uri="{FF2B5EF4-FFF2-40B4-BE49-F238E27FC236}">
                      <a16:creationId xmlns:a16="http://schemas.microsoft.com/office/drawing/2014/main" id="{673F1940-13D0-4FEC-996C-844DF47A3C15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59">
                  <a:extLst>
                    <a:ext uri="{FF2B5EF4-FFF2-40B4-BE49-F238E27FC236}">
                      <a16:creationId xmlns:a16="http://schemas.microsoft.com/office/drawing/2014/main" id="{CC7F8A67-A4AD-45A5-B5F0-8F14E8B07B53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1" name="Freeform 60">
                  <a:extLst>
                    <a:ext uri="{FF2B5EF4-FFF2-40B4-BE49-F238E27FC236}">
                      <a16:creationId xmlns:a16="http://schemas.microsoft.com/office/drawing/2014/main" id="{CC5317D0-20EE-4167-A4A4-58D20C530332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61">
                  <a:extLst>
                    <a:ext uri="{FF2B5EF4-FFF2-40B4-BE49-F238E27FC236}">
                      <a16:creationId xmlns:a16="http://schemas.microsoft.com/office/drawing/2014/main" id="{9007E13C-7013-4A30-B707-05AB6170CBA4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3" name="Freeform 62">
                  <a:extLst>
                    <a:ext uri="{FF2B5EF4-FFF2-40B4-BE49-F238E27FC236}">
                      <a16:creationId xmlns:a16="http://schemas.microsoft.com/office/drawing/2014/main" id="{3190CE1C-FEDC-4056-AB1D-A2182A3759AC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63">
                  <a:extLst>
                    <a:ext uri="{FF2B5EF4-FFF2-40B4-BE49-F238E27FC236}">
                      <a16:creationId xmlns:a16="http://schemas.microsoft.com/office/drawing/2014/main" id="{AAE4CB61-7DAE-4B7C-83F6-366D43A45139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5" name="Freeform 64">
                  <a:extLst>
                    <a:ext uri="{FF2B5EF4-FFF2-40B4-BE49-F238E27FC236}">
                      <a16:creationId xmlns:a16="http://schemas.microsoft.com/office/drawing/2014/main" id="{1BAD5206-0939-4003-ADC9-91ADE288530F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65">
                  <a:extLst>
                    <a:ext uri="{FF2B5EF4-FFF2-40B4-BE49-F238E27FC236}">
                      <a16:creationId xmlns:a16="http://schemas.microsoft.com/office/drawing/2014/main" id="{6A22735C-0B8A-462D-856C-EDA309636229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7" name="Freeform 66">
                  <a:extLst>
                    <a:ext uri="{FF2B5EF4-FFF2-40B4-BE49-F238E27FC236}">
                      <a16:creationId xmlns:a16="http://schemas.microsoft.com/office/drawing/2014/main" id="{1F20CA52-6A6F-4267-A056-BE5F3BC3E9E5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67">
                  <a:extLst>
                    <a:ext uri="{FF2B5EF4-FFF2-40B4-BE49-F238E27FC236}">
                      <a16:creationId xmlns:a16="http://schemas.microsoft.com/office/drawing/2014/main" id="{CD757898-7343-4E82-885E-EAE180F2A76C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9" name="Freeform 68">
                  <a:extLst>
                    <a:ext uri="{FF2B5EF4-FFF2-40B4-BE49-F238E27FC236}">
                      <a16:creationId xmlns:a16="http://schemas.microsoft.com/office/drawing/2014/main" id="{64BC18DE-57B9-48C5-9968-C30DCD4A2E25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69">
                  <a:extLst>
                    <a:ext uri="{FF2B5EF4-FFF2-40B4-BE49-F238E27FC236}">
                      <a16:creationId xmlns:a16="http://schemas.microsoft.com/office/drawing/2014/main" id="{375BB74A-8AEC-48CB-84A5-08DF7437529E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70">
                  <a:extLst>
                    <a:ext uri="{FF2B5EF4-FFF2-40B4-BE49-F238E27FC236}">
                      <a16:creationId xmlns:a16="http://schemas.microsoft.com/office/drawing/2014/main" id="{D60C8941-A8CA-4ADE-937B-4C541EAC40A2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 71">
                  <a:extLst>
                    <a:ext uri="{FF2B5EF4-FFF2-40B4-BE49-F238E27FC236}">
                      <a16:creationId xmlns:a16="http://schemas.microsoft.com/office/drawing/2014/main" id="{5CF3D023-F7D9-4DC0-A8D4-E1BB42460BD2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3" name="Freeform 72">
                  <a:extLst>
                    <a:ext uri="{FF2B5EF4-FFF2-40B4-BE49-F238E27FC236}">
                      <a16:creationId xmlns:a16="http://schemas.microsoft.com/office/drawing/2014/main" id="{1E82EF30-BB23-40F0-A1D4-824CB15C40BE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4" name="Freeform 73">
                  <a:extLst>
                    <a:ext uri="{FF2B5EF4-FFF2-40B4-BE49-F238E27FC236}">
                      <a16:creationId xmlns:a16="http://schemas.microsoft.com/office/drawing/2014/main" id="{3A1693E9-AABC-40BF-BDDF-F0B8B6FC4C0C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5" name="Freeform 74">
                  <a:extLst>
                    <a:ext uri="{FF2B5EF4-FFF2-40B4-BE49-F238E27FC236}">
                      <a16:creationId xmlns:a16="http://schemas.microsoft.com/office/drawing/2014/main" id="{C66AD11A-76A3-4AF6-AAE9-0E3036A93D01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6" name="Freeform 75">
                  <a:extLst>
                    <a:ext uri="{FF2B5EF4-FFF2-40B4-BE49-F238E27FC236}">
                      <a16:creationId xmlns:a16="http://schemas.microsoft.com/office/drawing/2014/main" id="{351C07C3-9232-4F84-8AC0-C1DAAF81FA80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76">
                  <a:extLst>
                    <a:ext uri="{FF2B5EF4-FFF2-40B4-BE49-F238E27FC236}">
                      <a16:creationId xmlns:a16="http://schemas.microsoft.com/office/drawing/2014/main" id="{64F5CD9B-8FBE-4F5A-B481-C3C985B73CFF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77">
                  <a:extLst>
                    <a:ext uri="{FF2B5EF4-FFF2-40B4-BE49-F238E27FC236}">
                      <a16:creationId xmlns:a16="http://schemas.microsoft.com/office/drawing/2014/main" id="{9B8213AD-A6D9-417A-8114-A01BB794E596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78">
                  <a:extLst>
                    <a:ext uri="{FF2B5EF4-FFF2-40B4-BE49-F238E27FC236}">
                      <a16:creationId xmlns:a16="http://schemas.microsoft.com/office/drawing/2014/main" id="{3BF6A686-D756-4B9C-8540-108725EC7C47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79">
                  <a:extLst>
                    <a:ext uri="{FF2B5EF4-FFF2-40B4-BE49-F238E27FC236}">
                      <a16:creationId xmlns:a16="http://schemas.microsoft.com/office/drawing/2014/main" id="{825D891B-64BA-4199-A395-933FE5694D32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80">
                  <a:extLst>
                    <a:ext uri="{FF2B5EF4-FFF2-40B4-BE49-F238E27FC236}">
                      <a16:creationId xmlns:a16="http://schemas.microsoft.com/office/drawing/2014/main" id="{F038C6E3-54FF-49BC-92F6-6F199FDF223F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81">
                  <a:extLst>
                    <a:ext uri="{FF2B5EF4-FFF2-40B4-BE49-F238E27FC236}">
                      <a16:creationId xmlns:a16="http://schemas.microsoft.com/office/drawing/2014/main" id="{3E830F16-008A-4A3F-BD48-15AB69B0AD40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82">
                  <a:extLst>
                    <a:ext uri="{FF2B5EF4-FFF2-40B4-BE49-F238E27FC236}">
                      <a16:creationId xmlns:a16="http://schemas.microsoft.com/office/drawing/2014/main" id="{2DAB24F9-110F-4491-88B7-28721C46BEDC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83">
                  <a:extLst>
                    <a:ext uri="{FF2B5EF4-FFF2-40B4-BE49-F238E27FC236}">
                      <a16:creationId xmlns:a16="http://schemas.microsoft.com/office/drawing/2014/main" id="{1ED39893-3379-4876-8CE3-CC46ACC5AEE6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84">
                  <a:extLst>
                    <a:ext uri="{FF2B5EF4-FFF2-40B4-BE49-F238E27FC236}">
                      <a16:creationId xmlns:a16="http://schemas.microsoft.com/office/drawing/2014/main" id="{101411FD-62E4-46E6-900C-1345A4D3855C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85">
                  <a:extLst>
                    <a:ext uri="{FF2B5EF4-FFF2-40B4-BE49-F238E27FC236}">
                      <a16:creationId xmlns:a16="http://schemas.microsoft.com/office/drawing/2014/main" id="{71221B75-D699-413B-A0BD-CE5E2053DD9B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86">
                  <a:extLst>
                    <a:ext uri="{FF2B5EF4-FFF2-40B4-BE49-F238E27FC236}">
                      <a16:creationId xmlns:a16="http://schemas.microsoft.com/office/drawing/2014/main" id="{1170B753-2E35-4AF0-8826-42CBAB6C025E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87">
                  <a:extLst>
                    <a:ext uri="{FF2B5EF4-FFF2-40B4-BE49-F238E27FC236}">
                      <a16:creationId xmlns:a16="http://schemas.microsoft.com/office/drawing/2014/main" id="{56E79671-3BAD-4847-80ED-EC4632219E23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9" name="Freeform 88">
                  <a:extLst>
                    <a:ext uri="{FF2B5EF4-FFF2-40B4-BE49-F238E27FC236}">
                      <a16:creationId xmlns:a16="http://schemas.microsoft.com/office/drawing/2014/main" id="{8BCA1B43-2866-49F8-95B7-AEF193C70172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0" name="Freeform 89">
                  <a:extLst>
                    <a:ext uri="{FF2B5EF4-FFF2-40B4-BE49-F238E27FC236}">
                      <a16:creationId xmlns:a16="http://schemas.microsoft.com/office/drawing/2014/main" id="{BDD0AEB4-5F65-4AEA-B091-04B93D2E99D2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1" name="Freeform 90">
                  <a:extLst>
                    <a:ext uri="{FF2B5EF4-FFF2-40B4-BE49-F238E27FC236}">
                      <a16:creationId xmlns:a16="http://schemas.microsoft.com/office/drawing/2014/main" id="{D7EA664E-96E1-4535-8532-F8508A56015F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2" name="Freeform 91">
                  <a:extLst>
                    <a:ext uri="{FF2B5EF4-FFF2-40B4-BE49-F238E27FC236}">
                      <a16:creationId xmlns:a16="http://schemas.microsoft.com/office/drawing/2014/main" id="{C4638006-7906-494A-A338-06E4C2F9B8F9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3" name="Freeform 92">
                  <a:extLst>
                    <a:ext uri="{FF2B5EF4-FFF2-40B4-BE49-F238E27FC236}">
                      <a16:creationId xmlns:a16="http://schemas.microsoft.com/office/drawing/2014/main" id="{D74B0F73-8BBB-463A-8BB4-B122EDC4BAF1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4" name="文本框 49">
              <a:extLst>
                <a:ext uri="{FF2B5EF4-FFF2-40B4-BE49-F238E27FC236}">
                  <a16:creationId xmlns:a16="http://schemas.microsoft.com/office/drawing/2014/main" id="{0D6A2EF2-956B-4B21-AB30-7F4B8FA05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264" y="4605414"/>
              <a:ext cx="21717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TW" altLang="en-US" sz="2800" b="1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穩定的系統</a:t>
              </a:r>
            </a:p>
          </p:txBody>
        </p:sp>
      </p:grpSp>
      <p:grpSp>
        <p:nvGrpSpPr>
          <p:cNvPr id="374" name="组合 371">
            <a:extLst>
              <a:ext uri="{FF2B5EF4-FFF2-40B4-BE49-F238E27FC236}">
                <a16:creationId xmlns:a16="http://schemas.microsoft.com/office/drawing/2014/main" id="{78C1388E-8E3B-484E-B83C-6ECE6A77A600}"/>
              </a:ext>
            </a:extLst>
          </p:cNvPr>
          <p:cNvGrpSpPr/>
          <p:nvPr/>
        </p:nvGrpSpPr>
        <p:grpSpPr>
          <a:xfrm rot="1281456">
            <a:off x="4648226" y="2490766"/>
            <a:ext cx="3123048" cy="3313358"/>
            <a:chOff x="5768976" y="2852738"/>
            <a:chExt cx="1016000" cy="1077913"/>
          </a:xfrm>
          <a:solidFill>
            <a:srgbClr val="FFC000"/>
          </a:solidFill>
        </p:grpSpPr>
        <p:sp>
          <p:nvSpPr>
            <p:cNvPr id="375" name="Freeform 609">
              <a:extLst>
                <a:ext uri="{FF2B5EF4-FFF2-40B4-BE49-F238E27FC236}">
                  <a16:creationId xmlns:a16="http://schemas.microsoft.com/office/drawing/2014/main" id="{72ADC054-8A96-4CAD-A199-6B2D399546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976" y="2852738"/>
              <a:ext cx="1016000" cy="1069975"/>
            </a:xfrm>
            <a:custGeom>
              <a:avLst/>
              <a:gdLst>
                <a:gd name="T0" fmla="*/ 90 w 269"/>
                <a:gd name="T1" fmla="*/ 282 h 283"/>
                <a:gd name="T2" fmla="*/ 113 w 269"/>
                <a:gd name="T3" fmla="*/ 276 h 283"/>
                <a:gd name="T4" fmla="*/ 135 w 269"/>
                <a:gd name="T5" fmla="*/ 269 h 283"/>
                <a:gd name="T6" fmla="*/ 179 w 269"/>
                <a:gd name="T7" fmla="*/ 254 h 283"/>
                <a:gd name="T8" fmla="*/ 223 w 269"/>
                <a:gd name="T9" fmla="*/ 238 h 283"/>
                <a:gd name="T10" fmla="*/ 266 w 269"/>
                <a:gd name="T11" fmla="*/ 221 h 283"/>
                <a:gd name="T12" fmla="*/ 266 w 269"/>
                <a:gd name="T13" fmla="*/ 223 h 283"/>
                <a:gd name="T14" fmla="*/ 258 w 269"/>
                <a:gd name="T15" fmla="*/ 195 h 283"/>
                <a:gd name="T16" fmla="*/ 250 w 269"/>
                <a:gd name="T17" fmla="*/ 167 h 283"/>
                <a:gd name="T18" fmla="*/ 231 w 269"/>
                <a:gd name="T19" fmla="*/ 111 h 283"/>
                <a:gd name="T20" fmla="*/ 210 w 269"/>
                <a:gd name="T21" fmla="*/ 56 h 283"/>
                <a:gd name="T22" fmla="*/ 198 w 269"/>
                <a:gd name="T23" fmla="*/ 29 h 283"/>
                <a:gd name="T24" fmla="*/ 186 w 269"/>
                <a:gd name="T25" fmla="*/ 2 h 283"/>
                <a:gd name="T26" fmla="*/ 187 w 269"/>
                <a:gd name="T27" fmla="*/ 3 h 283"/>
                <a:gd name="T28" fmla="*/ 175 w 269"/>
                <a:gd name="T29" fmla="*/ 4 h 283"/>
                <a:gd name="T30" fmla="*/ 163 w 269"/>
                <a:gd name="T31" fmla="*/ 7 h 283"/>
                <a:gd name="T32" fmla="*/ 140 w 269"/>
                <a:gd name="T33" fmla="*/ 13 h 283"/>
                <a:gd name="T34" fmla="*/ 94 w 269"/>
                <a:gd name="T35" fmla="*/ 29 h 283"/>
                <a:gd name="T36" fmla="*/ 48 w 269"/>
                <a:gd name="T37" fmla="*/ 45 h 283"/>
                <a:gd name="T38" fmla="*/ 3 w 269"/>
                <a:gd name="T39" fmla="*/ 62 h 283"/>
                <a:gd name="T40" fmla="*/ 4 w 269"/>
                <a:gd name="T41" fmla="*/ 60 h 283"/>
                <a:gd name="T42" fmla="*/ 13 w 269"/>
                <a:gd name="T43" fmla="*/ 88 h 283"/>
                <a:gd name="T44" fmla="*/ 23 w 269"/>
                <a:gd name="T45" fmla="*/ 117 h 283"/>
                <a:gd name="T46" fmla="*/ 43 w 269"/>
                <a:gd name="T47" fmla="*/ 173 h 283"/>
                <a:gd name="T48" fmla="*/ 54 w 269"/>
                <a:gd name="T49" fmla="*/ 201 h 283"/>
                <a:gd name="T50" fmla="*/ 65 w 269"/>
                <a:gd name="T51" fmla="*/ 229 h 283"/>
                <a:gd name="T52" fmla="*/ 77 w 269"/>
                <a:gd name="T53" fmla="*/ 256 h 283"/>
                <a:gd name="T54" fmla="*/ 90 w 269"/>
                <a:gd name="T55" fmla="*/ 282 h 283"/>
                <a:gd name="T56" fmla="*/ 90 w 269"/>
                <a:gd name="T57" fmla="*/ 283 h 283"/>
                <a:gd name="T58" fmla="*/ 75 w 269"/>
                <a:gd name="T59" fmla="*/ 257 h 283"/>
                <a:gd name="T60" fmla="*/ 63 w 269"/>
                <a:gd name="T61" fmla="*/ 230 h 283"/>
                <a:gd name="T62" fmla="*/ 51 w 269"/>
                <a:gd name="T63" fmla="*/ 202 h 283"/>
                <a:gd name="T64" fmla="*/ 40 w 269"/>
                <a:gd name="T65" fmla="*/ 174 h 283"/>
                <a:gd name="T66" fmla="*/ 19 w 269"/>
                <a:gd name="T67" fmla="*/ 118 h 283"/>
                <a:gd name="T68" fmla="*/ 9 w 269"/>
                <a:gd name="T69" fmla="*/ 90 h 283"/>
                <a:gd name="T70" fmla="*/ 0 w 269"/>
                <a:gd name="T71" fmla="*/ 61 h 283"/>
                <a:gd name="T72" fmla="*/ 1 w 269"/>
                <a:gd name="T73" fmla="*/ 59 h 283"/>
                <a:gd name="T74" fmla="*/ 2 w 269"/>
                <a:gd name="T75" fmla="*/ 59 h 283"/>
                <a:gd name="T76" fmla="*/ 47 w 269"/>
                <a:gd name="T77" fmla="*/ 41 h 283"/>
                <a:gd name="T78" fmla="*/ 93 w 269"/>
                <a:gd name="T79" fmla="*/ 25 h 283"/>
                <a:gd name="T80" fmla="*/ 139 w 269"/>
                <a:gd name="T81" fmla="*/ 10 h 283"/>
                <a:gd name="T82" fmla="*/ 163 w 269"/>
                <a:gd name="T83" fmla="*/ 4 h 283"/>
                <a:gd name="T84" fmla="*/ 174 w 269"/>
                <a:gd name="T85" fmla="*/ 2 h 283"/>
                <a:gd name="T86" fmla="*/ 187 w 269"/>
                <a:gd name="T87" fmla="*/ 0 h 283"/>
                <a:gd name="T88" fmla="*/ 188 w 269"/>
                <a:gd name="T89" fmla="*/ 1 h 283"/>
                <a:gd name="T90" fmla="*/ 200 w 269"/>
                <a:gd name="T91" fmla="*/ 28 h 283"/>
                <a:gd name="T92" fmla="*/ 211 w 269"/>
                <a:gd name="T93" fmla="*/ 55 h 283"/>
                <a:gd name="T94" fmla="*/ 232 w 269"/>
                <a:gd name="T95" fmla="*/ 110 h 283"/>
                <a:gd name="T96" fmla="*/ 252 w 269"/>
                <a:gd name="T97" fmla="*/ 166 h 283"/>
                <a:gd name="T98" fmla="*/ 261 w 269"/>
                <a:gd name="T99" fmla="*/ 194 h 283"/>
                <a:gd name="T100" fmla="*/ 269 w 269"/>
                <a:gd name="T101" fmla="*/ 222 h 283"/>
                <a:gd name="T102" fmla="*/ 268 w 269"/>
                <a:gd name="T103" fmla="*/ 224 h 283"/>
                <a:gd name="T104" fmla="*/ 247 w 269"/>
                <a:gd name="T105" fmla="*/ 234 h 283"/>
                <a:gd name="T106" fmla="*/ 225 w 269"/>
                <a:gd name="T107" fmla="*/ 242 h 283"/>
                <a:gd name="T108" fmla="*/ 180 w 269"/>
                <a:gd name="T109" fmla="*/ 257 h 283"/>
                <a:gd name="T110" fmla="*/ 135 w 269"/>
                <a:gd name="T111" fmla="*/ 271 h 283"/>
                <a:gd name="T112" fmla="*/ 113 w 269"/>
                <a:gd name="T113" fmla="*/ 277 h 283"/>
                <a:gd name="T114" fmla="*/ 90 w 269"/>
                <a:gd name="T115" fmla="*/ 283 h 283"/>
                <a:gd name="T116" fmla="*/ 90 w 269"/>
                <a:gd name="T1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83">
                  <a:moveTo>
                    <a:pt x="90" y="282"/>
                  </a:moveTo>
                  <a:cubicBezTo>
                    <a:pt x="98" y="281"/>
                    <a:pt x="105" y="279"/>
                    <a:pt x="113" y="276"/>
                  </a:cubicBezTo>
                  <a:cubicBezTo>
                    <a:pt x="120" y="274"/>
                    <a:pt x="127" y="271"/>
                    <a:pt x="135" y="269"/>
                  </a:cubicBezTo>
                  <a:cubicBezTo>
                    <a:pt x="150" y="264"/>
                    <a:pt x="164" y="259"/>
                    <a:pt x="179" y="254"/>
                  </a:cubicBezTo>
                  <a:cubicBezTo>
                    <a:pt x="194" y="249"/>
                    <a:pt x="209" y="244"/>
                    <a:pt x="223" y="238"/>
                  </a:cubicBezTo>
                  <a:cubicBezTo>
                    <a:pt x="238" y="233"/>
                    <a:pt x="253" y="228"/>
                    <a:pt x="266" y="221"/>
                  </a:cubicBezTo>
                  <a:cubicBezTo>
                    <a:pt x="266" y="223"/>
                    <a:pt x="266" y="223"/>
                    <a:pt x="266" y="223"/>
                  </a:cubicBezTo>
                  <a:cubicBezTo>
                    <a:pt x="263" y="214"/>
                    <a:pt x="261" y="204"/>
                    <a:pt x="258" y="195"/>
                  </a:cubicBezTo>
                  <a:cubicBezTo>
                    <a:pt x="255" y="185"/>
                    <a:pt x="253" y="176"/>
                    <a:pt x="250" y="167"/>
                  </a:cubicBezTo>
                  <a:cubicBezTo>
                    <a:pt x="244" y="148"/>
                    <a:pt x="237" y="129"/>
                    <a:pt x="231" y="111"/>
                  </a:cubicBezTo>
                  <a:cubicBezTo>
                    <a:pt x="224" y="92"/>
                    <a:pt x="217" y="74"/>
                    <a:pt x="210" y="56"/>
                  </a:cubicBezTo>
                  <a:cubicBezTo>
                    <a:pt x="206" y="47"/>
                    <a:pt x="202" y="38"/>
                    <a:pt x="198" y="29"/>
                  </a:cubicBezTo>
                  <a:cubicBezTo>
                    <a:pt x="195" y="20"/>
                    <a:pt x="190" y="11"/>
                    <a:pt x="186" y="2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3" y="3"/>
                    <a:pt x="179" y="3"/>
                    <a:pt x="175" y="4"/>
                  </a:cubicBezTo>
                  <a:cubicBezTo>
                    <a:pt x="171" y="5"/>
                    <a:pt x="167" y="6"/>
                    <a:pt x="163" y="7"/>
                  </a:cubicBezTo>
                  <a:cubicBezTo>
                    <a:pt x="155" y="9"/>
                    <a:pt x="148" y="11"/>
                    <a:pt x="140" y="13"/>
                  </a:cubicBezTo>
                  <a:cubicBezTo>
                    <a:pt x="125" y="18"/>
                    <a:pt x="109" y="23"/>
                    <a:pt x="94" y="29"/>
                  </a:cubicBezTo>
                  <a:cubicBezTo>
                    <a:pt x="79" y="34"/>
                    <a:pt x="64" y="39"/>
                    <a:pt x="48" y="45"/>
                  </a:cubicBezTo>
                  <a:cubicBezTo>
                    <a:pt x="33" y="51"/>
                    <a:pt x="18" y="56"/>
                    <a:pt x="3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7" y="69"/>
                    <a:pt x="10" y="79"/>
                    <a:pt x="13" y="88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0" y="135"/>
                    <a:pt x="36" y="154"/>
                    <a:pt x="43" y="173"/>
                  </a:cubicBezTo>
                  <a:cubicBezTo>
                    <a:pt x="46" y="182"/>
                    <a:pt x="50" y="192"/>
                    <a:pt x="54" y="201"/>
                  </a:cubicBezTo>
                  <a:cubicBezTo>
                    <a:pt x="57" y="210"/>
                    <a:pt x="61" y="220"/>
                    <a:pt x="65" y="229"/>
                  </a:cubicBezTo>
                  <a:cubicBezTo>
                    <a:pt x="77" y="256"/>
                    <a:pt x="77" y="256"/>
                    <a:pt x="77" y="256"/>
                  </a:cubicBezTo>
                  <a:lnTo>
                    <a:pt x="90" y="282"/>
                  </a:lnTo>
                  <a:close/>
                  <a:moveTo>
                    <a:pt x="90" y="283"/>
                  </a:moveTo>
                  <a:cubicBezTo>
                    <a:pt x="75" y="257"/>
                    <a:pt x="75" y="257"/>
                    <a:pt x="75" y="257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8" y="221"/>
                    <a:pt x="55" y="211"/>
                    <a:pt x="51" y="202"/>
                  </a:cubicBezTo>
                  <a:cubicBezTo>
                    <a:pt x="47" y="193"/>
                    <a:pt x="43" y="184"/>
                    <a:pt x="40" y="174"/>
                  </a:cubicBezTo>
                  <a:cubicBezTo>
                    <a:pt x="33" y="156"/>
                    <a:pt x="26" y="137"/>
                    <a:pt x="19" y="11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6" y="80"/>
                    <a:pt x="3" y="71"/>
                    <a:pt x="0" y="61"/>
                  </a:cubicBezTo>
                  <a:cubicBezTo>
                    <a:pt x="0" y="60"/>
                    <a:pt x="1" y="59"/>
                    <a:pt x="1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7" y="52"/>
                    <a:pt x="32" y="47"/>
                    <a:pt x="47" y="41"/>
                  </a:cubicBezTo>
                  <a:cubicBezTo>
                    <a:pt x="62" y="36"/>
                    <a:pt x="77" y="30"/>
                    <a:pt x="93" y="25"/>
                  </a:cubicBezTo>
                  <a:cubicBezTo>
                    <a:pt x="108" y="20"/>
                    <a:pt x="123" y="15"/>
                    <a:pt x="139" y="10"/>
                  </a:cubicBezTo>
                  <a:cubicBezTo>
                    <a:pt x="147" y="8"/>
                    <a:pt x="155" y="6"/>
                    <a:pt x="163" y="4"/>
                  </a:cubicBezTo>
                  <a:cubicBezTo>
                    <a:pt x="166" y="3"/>
                    <a:pt x="170" y="2"/>
                    <a:pt x="174" y="2"/>
                  </a:cubicBezTo>
                  <a:cubicBezTo>
                    <a:pt x="178" y="1"/>
                    <a:pt x="183" y="1"/>
                    <a:pt x="187" y="0"/>
                  </a:cubicBezTo>
                  <a:cubicBezTo>
                    <a:pt x="187" y="0"/>
                    <a:pt x="188" y="1"/>
                    <a:pt x="188" y="1"/>
                  </a:cubicBezTo>
                  <a:cubicBezTo>
                    <a:pt x="192" y="10"/>
                    <a:pt x="196" y="19"/>
                    <a:pt x="200" y="28"/>
                  </a:cubicBezTo>
                  <a:cubicBezTo>
                    <a:pt x="204" y="37"/>
                    <a:pt x="208" y="46"/>
                    <a:pt x="211" y="55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9" y="129"/>
                    <a:pt x="246" y="147"/>
                    <a:pt x="252" y="166"/>
                  </a:cubicBezTo>
                  <a:cubicBezTo>
                    <a:pt x="256" y="175"/>
                    <a:pt x="258" y="184"/>
                    <a:pt x="261" y="194"/>
                  </a:cubicBezTo>
                  <a:cubicBezTo>
                    <a:pt x="265" y="203"/>
                    <a:pt x="267" y="213"/>
                    <a:pt x="269" y="222"/>
                  </a:cubicBezTo>
                  <a:cubicBezTo>
                    <a:pt x="269" y="223"/>
                    <a:pt x="269" y="224"/>
                    <a:pt x="268" y="224"/>
                  </a:cubicBezTo>
                  <a:cubicBezTo>
                    <a:pt x="261" y="228"/>
                    <a:pt x="254" y="231"/>
                    <a:pt x="247" y="234"/>
                  </a:cubicBezTo>
                  <a:cubicBezTo>
                    <a:pt x="239" y="236"/>
                    <a:pt x="232" y="239"/>
                    <a:pt x="225" y="242"/>
                  </a:cubicBezTo>
                  <a:cubicBezTo>
                    <a:pt x="210" y="247"/>
                    <a:pt x="195" y="252"/>
                    <a:pt x="180" y="257"/>
                  </a:cubicBezTo>
                  <a:cubicBezTo>
                    <a:pt x="165" y="262"/>
                    <a:pt x="150" y="266"/>
                    <a:pt x="135" y="271"/>
                  </a:cubicBezTo>
                  <a:cubicBezTo>
                    <a:pt x="128" y="273"/>
                    <a:pt x="120" y="275"/>
                    <a:pt x="113" y="277"/>
                  </a:cubicBezTo>
                  <a:cubicBezTo>
                    <a:pt x="105" y="280"/>
                    <a:pt x="98" y="281"/>
                    <a:pt x="90" y="283"/>
                  </a:cubicBezTo>
                  <a:cubicBezTo>
                    <a:pt x="90" y="283"/>
                    <a:pt x="90" y="283"/>
                    <a:pt x="90" y="28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6" name="Freeform 610">
              <a:extLst>
                <a:ext uri="{FF2B5EF4-FFF2-40B4-BE49-F238E27FC236}">
                  <a16:creationId xmlns:a16="http://schemas.microsoft.com/office/drawing/2014/main" id="{92E265CE-857E-4FAD-8CDC-7BFD4F1AE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2921001"/>
              <a:ext cx="852488" cy="933450"/>
            </a:xfrm>
            <a:custGeom>
              <a:avLst/>
              <a:gdLst>
                <a:gd name="T0" fmla="*/ 78 w 226"/>
                <a:gd name="T1" fmla="*/ 247 h 247"/>
                <a:gd name="T2" fmla="*/ 114 w 226"/>
                <a:gd name="T3" fmla="*/ 235 h 247"/>
                <a:gd name="T4" fmla="*/ 151 w 226"/>
                <a:gd name="T5" fmla="*/ 223 h 247"/>
                <a:gd name="T6" fmla="*/ 187 w 226"/>
                <a:gd name="T7" fmla="*/ 210 h 247"/>
                <a:gd name="T8" fmla="*/ 222 w 226"/>
                <a:gd name="T9" fmla="*/ 195 h 247"/>
                <a:gd name="T10" fmla="*/ 222 w 226"/>
                <a:gd name="T11" fmla="*/ 197 h 247"/>
                <a:gd name="T12" fmla="*/ 215 w 226"/>
                <a:gd name="T13" fmla="*/ 172 h 247"/>
                <a:gd name="T14" fmla="*/ 208 w 226"/>
                <a:gd name="T15" fmla="*/ 147 h 247"/>
                <a:gd name="T16" fmla="*/ 191 w 226"/>
                <a:gd name="T17" fmla="*/ 98 h 247"/>
                <a:gd name="T18" fmla="*/ 183 w 226"/>
                <a:gd name="T19" fmla="*/ 74 h 247"/>
                <a:gd name="T20" fmla="*/ 173 w 226"/>
                <a:gd name="T21" fmla="*/ 49 h 247"/>
                <a:gd name="T22" fmla="*/ 164 w 226"/>
                <a:gd name="T23" fmla="*/ 26 h 247"/>
                <a:gd name="T24" fmla="*/ 153 w 226"/>
                <a:gd name="T25" fmla="*/ 2 h 247"/>
                <a:gd name="T26" fmla="*/ 154 w 226"/>
                <a:gd name="T27" fmla="*/ 3 h 247"/>
                <a:gd name="T28" fmla="*/ 144 w 226"/>
                <a:gd name="T29" fmla="*/ 4 h 247"/>
                <a:gd name="T30" fmla="*/ 135 w 226"/>
                <a:gd name="T31" fmla="*/ 6 h 247"/>
                <a:gd name="T32" fmla="*/ 115 w 226"/>
                <a:gd name="T33" fmla="*/ 11 h 247"/>
                <a:gd name="T34" fmla="*/ 78 w 226"/>
                <a:gd name="T35" fmla="*/ 24 h 247"/>
                <a:gd name="T36" fmla="*/ 40 w 226"/>
                <a:gd name="T37" fmla="*/ 38 h 247"/>
                <a:gd name="T38" fmla="*/ 3 w 226"/>
                <a:gd name="T39" fmla="*/ 53 h 247"/>
                <a:gd name="T40" fmla="*/ 4 w 226"/>
                <a:gd name="T41" fmla="*/ 50 h 247"/>
                <a:gd name="T42" fmla="*/ 12 w 226"/>
                <a:gd name="T43" fmla="*/ 75 h 247"/>
                <a:gd name="T44" fmla="*/ 20 w 226"/>
                <a:gd name="T45" fmla="*/ 100 h 247"/>
                <a:gd name="T46" fmla="*/ 38 w 226"/>
                <a:gd name="T47" fmla="*/ 150 h 247"/>
                <a:gd name="T48" fmla="*/ 47 w 226"/>
                <a:gd name="T49" fmla="*/ 175 h 247"/>
                <a:gd name="T50" fmla="*/ 56 w 226"/>
                <a:gd name="T51" fmla="*/ 199 h 247"/>
                <a:gd name="T52" fmla="*/ 66 w 226"/>
                <a:gd name="T53" fmla="*/ 223 h 247"/>
                <a:gd name="T54" fmla="*/ 78 w 226"/>
                <a:gd name="T55" fmla="*/ 247 h 247"/>
                <a:gd name="T56" fmla="*/ 78 w 226"/>
                <a:gd name="T57" fmla="*/ 247 h 247"/>
                <a:gd name="T58" fmla="*/ 65 w 226"/>
                <a:gd name="T59" fmla="*/ 224 h 247"/>
                <a:gd name="T60" fmla="*/ 54 w 226"/>
                <a:gd name="T61" fmla="*/ 200 h 247"/>
                <a:gd name="T62" fmla="*/ 44 w 226"/>
                <a:gd name="T63" fmla="*/ 176 h 247"/>
                <a:gd name="T64" fmla="*/ 34 w 226"/>
                <a:gd name="T65" fmla="*/ 151 h 247"/>
                <a:gd name="T66" fmla="*/ 16 w 226"/>
                <a:gd name="T67" fmla="*/ 102 h 247"/>
                <a:gd name="T68" fmla="*/ 8 w 226"/>
                <a:gd name="T69" fmla="*/ 77 h 247"/>
                <a:gd name="T70" fmla="*/ 0 w 226"/>
                <a:gd name="T71" fmla="*/ 51 h 247"/>
                <a:gd name="T72" fmla="*/ 1 w 226"/>
                <a:gd name="T73" fmla="*/ 49 h 247"/>
                <a:gd name="T74" fmla="*/ 2 w 226"/>
                <a:gd name="T75" fmla="*/ 49 h 247"/>
                <a:gd name="T76" fmla="*/ 39 w 226"/>
                <a:gd name="T77" fmla="*/ 34 h 247"/>
                <a:gd name="T78" fmla="*/ 76 w 226"/>
                <a:gd name="T79" fmla="*/ 21 h 247"/>
                <a:gd name="T80" fmla="*/ 115 w 226"/>
                <a:gd name="T81" fmla="*/ 8 h 247"/>
                <a:gd name="T82" fmla="*/ 134 w 226"/>
                <a:gd name="T83" fmla="*/ 3 h 247"/>
                <a:gd name="T84" fmla="*/ 144 w 226"/>
                <a:gd name="T85" fmla="*/ 1 h 247"/>
                <a:gd name="T86" fmla="*/ 154 w 226"/>
                <a:gd name="T87" fmla="*/ 0 h 247"/>
                <a:gd name="T88" fmla="*/ 155 w 226"/>
                <a:gd name="T89" fmla="*/ 1 h 247"/>
                <a:gd name="T90" fmla="*/ 165 w 226"/>
                <a:gd name="T91" fmla="*/ 25 h 247"/>
                <a:gd name="T92" fmla="*/ 175 w 226"/>
                <a:gd name="T93" fmla="*/ 49 h 247"/>
                <a:gd name="T94" fmla="*/ 193 w 226"/>
                <a:gd name="T95" fmla="*/ 97 h 247"/>
                <a:gd name="T96" fmla="*/ 211 w 226"/>
                <a:gd name="T97" fmla="*/ 146 h 247"/>
                <a:gd name="T98" fmla="*/ 218 w 226"/>
                <a:gd name="T99" fmla="*/ 171 h 247"/>
                <a:gd name="T100" fmla="*/ 225 w 226"/>
                <a:gd name="T101" fmla="*/ 196 h 247"/>
                <a:gd name="T102" fmla="*/ 225 w 226"/>
                <a:gd name="T103" fmla="*/ 198 h 247"/>
                <a:gd name="T104" fmla="*/ 207 w 226"/>
                <a:gd name="T105" fmla="*/ 206 h 247"/>
                <a:gd name="T106" fmla="*/ 188 w 226"/>
                <a:gd name="T107" fmla="*/ 213 h 247"/>
                <a:gd name="T108" fmla="*/ 152 w 226"/>
                <a:gd name="T109" fmla="*/ 225 h 247"/>
                <a:gd name="T110" fmla="*/ 115 w 226"/>
                <a:gd name="T111" fmla="*/ 237 h 247"/>
                <a:gd name="T112" fmla="*/ 78 w 226"/>
                <a:gd name="T113" fmla="*/ 247 h 247"/>
                <a:gd name="T114" fmla="*/ 78 w 226"/>
                <a:gd name="T1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" h="247">
                  <a:moveTo>
                    <a:pt x="78" y="247"/>
                  </a:moveTo>
                  <a:cubicBezTo>
                    <a:pt x="90" y="244"/>
                    <a:pt x="102" y="239"/>
                    <a:pt x="114" y="235"/>
                  </a:cubicBezTo>
                  <a:cubicBezTo>
                    <a:pt x="127" y="231"/>
                    <a:pt x="139" y="227"/>
                    <a:pt x="151" y="223"/>
                  </a:cubicBezTo>
                  <a:cubicBezTo>
                    <a:pt x="163" y="219"/>
                    <a:pt x="175" y="214"/>
                    <a:pt x="187" y="210"/>
                  </a:cubicBezTo>
                  <a:cubicBezTo>
                    <a:pt x="199" y="205"/>
                    <a:pt x="211" y="200"/>
                    <a:pt x="222" y="195"/>
                  </a:cubicBezTo>
                  <a:cubicBezTo>
                    <a:pt x="222" y="197"/>
                    <a:pt x="222" y="197"/>
                    <a:pt x="222" y="197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3" y="164"/>
                    <a:pt x="211" y="155"/>
                    <a:pt x="208" y="14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9" y="90"/>
                    <a:pt x="186" y="82"/>
                    <a:pt x="183" y="74"/>
                  </a:cubicBezTo>
                  <a:cubicBezTo>
                    <a:pt x="180" y="66"/>
                    <a:pt x="177" y="58"/>
                    <a:pt x="173" y="49"/>
                  </a:cubicBezTo>
                  <a:cubicBezTo>
                    <a:pt x="170" y="41"/>
                    <a:pt x="167" y="33"/>
                    <a:pt x="164" y="26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1" y="3"/>
                    <a:pt x="147" y="3"/>
                    <a:pt x="144" y="4"/>
                  </a:cubicBezTo>
                  <a:cubicBezTo>
                    <a:pt x="141" y="4"/>
                    <a:pt x="138" y="5"/>
                    <a:pt x="135" y="6"/>
                  </a:cubicBezTo>
                  <a:cubicBezTo>
                    <a:pt x="128" y="7"/>
                    <a:pt x="122" y="9"/>
                    <a:pt x="115" y="11"/>
                  </a:cubicBezTo>
                  <a:cubicBezTo>
                    <a:pt x="103" y="15"/>
                    <a:pt x="90" y="20"/>
                    <a:pt x="78" y="24"/>
                  </a:cubicBezTo>
                  <a:cubicBezTo>
                    <a:pt x="65" y="29"/>
                    <a:pt x="53" y="33"/>
                    <a:pt x="40" y="38"/>
                  </a:cubicBezTo>
                  <a:cubicBezTo>
                    <a:pt x="28" y="43"/>
                    <a:pt x="15" y="48"/>
                    <a:pt x="3" y="53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7" y="58"/>
                    <a:pt x="10" y="67"/>
                    <a:pt x="12" y="75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6" y="117"/>
                    <a:pt x="32" y="133"/>
                    <a:pt x="38" y="150"/>
                  </a:cubicBezTo>
                  <a:cubicBezTo>
                    <a:pt x="41" y="158"/>
                    <a:pt x="44" y="166"/>
                    <a:pt x="47" y="175"/>
                  </a:cubicBezTo>
                  <a:cubicBezTo>
                    <a:pt x="50" y="183"/>
                    <a:pt x="53" y="191"/>
                    <a:pt x="56" y="199"/>
                  </a:cubicBezTo>
                  <a:cubicBezTo>
                    <a:pt x="66" y="223"/>
                    <a:pt x="66" y="223"/>
                    <a:pt x="66" y="223"/>
                  </a:cubicBezTo>
                  <a:lnTo>
                    <a:pt x="78" y="247"/>
                  </a:lnTo>
                  <a:close/>
                  <a:moveTo>
                    <a:pt x="78" y="247"/>
                  </a:moveTo>
                  <a:cubicBezTo>
                    <a:pt x="65" y="224"/>
                    <a:pt x="65" y="224"/>
                    <a:pt x="65" y="224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0" y="192"/>
                    <a:pt x="47" y="184"/>
                    <a:pt x="44" y="176"/>
                  </a:cubicBezTo>
                  <a:cubicBezTo>
                    <a:pt x="41" y="167"/>
                    <a:pt x="37" y="159"/>
                    <a:pt x="34" y="151"/>
                  </a:cubicBezTo>
                  <a:cubicBezTo>
                    <a:pt x="28" y="135"/>
                    <a:pt x="22" y="118"/>
                    <a:pt x="16" y="102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6" y="68"/>
                    <a:pt x="3" y="60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4" y="44"/>
                    <a:pt x="26" y="39"/>
                    <a:pt x="39" y="34"/>
                  </a:cubicBezTo>
                  <a:cubicBezTo>
                    <a:pt x="51" y="30"/>
                    <a:pt x="64" y="25"/>
                    <a:pt x="76" y="21"/>
                  </a:cubicBezTo>
                  <a:cubicBezTo>
                    <a:pt x="89" y="16"/>
                    <a:pt x="102" y="12"/>
                    <a:pt x="115" y="8"/>
                  </a:cubicBezTo>
                  <a:cubicBezTo>
                    <a:pt x="121" y="6"/>
                    <a:pt x="127" y="5"/>
                    <a:pt x="134" y="3"/>
                  </a:cubicBezTo>
                  <a:cubicBezTo>
                    <a:pt x="137" y="2"/>
                    <a:pt x="140" y="2"/>
                    <a:pt x="144" y="1"/>
                  </a:cubicBezTo>
                  <a:cubicBezTo>
                    <a:pt x="147" y="0"/>
                    <a:pt x="151" y="0"/>
                    <a:pt x="154" y="0"/>
                  </a:cubicBezTo>
                  <a:cubicBezTo>
                    <a:pt x="154" y="0"/>
                    <a:pt x="155" y="1"/>
                    <a:pt x="155" y="1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9" y="33"/>
                    <a:pt x="172" y="41"/>
                    <a:pt x="175" y="49"/>
                  </a:cubicBezTo>
                  <a:cubicBezTo>
                    <a:pt x="181" y="65"/>
                    <a:pt x="187" y="81"/>
                    <a:pt x="193" y="97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4" y="154"/>
                    <a:pt x="216" y="163"/>
                    <a:pt x="218" y="171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6" y="197"/>
                    <a:pt x="225" y="198"/>
                    <a:pt x="225" y="198"/>
                  </a:cubicBezTo>
                  <a:cubicBezTo>
                    <a:pt x="219" y="201"/>
                    <a:pt x="213" y="204"/>
                    <a:pt x="207" y="206"/>
                  </a:cubicBezTo>
                  <a:cubicBezTo>
                    <a:pt x="201" y="208"/>
                    <a:pt x="194" y="211"/>
                    <a:pt x="188" y="213"/>
                  </a:cubicBezTo>
                  <a:cubicBezTo>
                    <a:pt x="176" y="217"/>
                    <a:pt x="164" y="221"/>
                    <a:pt x="152" y="225"/>
                  </a:cubicBezTo>
                  <a:cubicBezTo>
                    <a:pt x="140" y="229"/>
                    <a:pt x="127" y="234"/>
                    <a:pt x="115" y="237"/>
                  </a:cubicBezTo>
                  <a:cubicBezTo>
                    <a:pt x="103" y="241"/>
                    <a:pt x="90" y="245"/>
                    <a:pt x="78" y="247"/>
                  </a:cubicBezTo>
                  <a:cubicBezTo>
                    <a:pt x="78" y="247"/>
                    <a:pt x="78" y="247"/>
                    <a:pt x="78" y="2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7" name="Freeform 611">
              <a:extLst>
                <a:ext uri="{FF2B5EF4-FFF2-40B4-BE49-F238E27FC236}">
                  <a16:creationId xmlns:a16="http://schemas.microsoft.com/office/drawing/2014/main" id="{0E5DB0A2-DAFF-4F9A-AD71-A7066B02E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2882901"/>
              <a:ext cx="331788" cy="188913"/>
            </a:xfrm>
            <a:custGeom>
              <a:avLst/>
              <a:gdLst>
                <a:gd name="T0" fmla="*/ 3 w 88"/>
                <a:gd name="T1" fmla="*/ 28 h 50"/>
                <a:gd name="T2" fmla="*/ 2 w 88"/>
                <a:gd name="T3" fmla="*/ 30 h 50"/>
                <a:gd name="T4" fmla="*/ 1 w 88"/>
                <a:gd name="T5" fmla="*/ 37 h 50"/>
                <a:gd name="T6" fmla="*/ 6 w 88"/>
                <a:gd name="T7" fmla="*/ 45 h 50"/>
                <a:gd name="T8" fmla="*/ 11 w 88"/>
                <a:gd name="T9" fmla="*/ 47 h 50"/>
                <a:gd name="T10" fmla="*/ 18 w 88"/>
                <a:gd name="T11" fmla="*/ 47 h 50"/>
                <a:gd name="T12" fmla="*/ 33 w 88"/>
                <a:gd name="T13" fmla="*/ 44 h 50"/>
                <a:gd name="T14" fmla="*/ 50 w 88"/>
                <a:gd name="T15" fmla="*/ 40 h 50"/>
                <a:gd name="T16" fmla="*/ 67 w 88"/>
                <a:gd name="T17" fmla="*/ 33 h 50"/>
                <a:gd name="T18" fmla="*/ 81 w 88"/>
                <a:gd name="T19" fmla="*/ 22 h 50"/>
                <a:gd name="T20" fmla="*/ 79 w 88"/>
                <a:gd name="T21" fmla="*/ 7 h 50"/>
                <a:gd name="T22" fmla="*/ 75 w 88"/>
                <a:gd name="T23" fmla="*/ 5 h 50"/>
                <a:gd name="T24" fmla="*/ 73 w 88"/>
                <a:gd name="T25" fmla="*/ 4 h 50"/>
                <a:gd name="T26" fmla="*/ 71 w 88"/>
                <a:gd name="T27" fmla="*/ 5 h 50"/>
                <a:gd name="T28" fmla="*/ 63 w 88"/>
                <a:gd name="T29" fmla="*/ 6 h 50"/>
                <a:gd name="T30" fmla="*/ 31 w 88"/>
                <a:gd name="T31" fmla="*/ 15 h 50"/>
                <a:gd name="T32" fmla="*/ 10 w 88"/>
                <a:gd name="T33" fmla="*/ 23 h 50"/>
                <a:gd name="T34" fmla="*/ 3 w 88"/>
                <a:gd name="T35" fmla="*/ 28 h 50"/>
                <a:gd name="T36" fmla="*/ 2 w 88"/>
                <a:gd name="T37" fmla="*/ 28 h 50"/>
                <a:gd name="T38" fmla="*/ 4 w 88"/>
                <a:gd name="T39" fmla="*/ 26 h 50"/>
                <a:gd name="T40" fmla="*/ 9 w 88"/>
                <a:gd name="T41" fmla="*/ 22 h 50"/>
                <a:gd name="T42" fmla="*/ 30 w 88"/>
                <a:gd name="T43" fmla="*/ 12 h 50"/>
                <a:gd name="T44" fmla="*/ 62 w 88"/>
                <a:gd name="T45" fmla="*/ 2 h 50"/>
                <a:gd name="T46" fmla="*/ 71 w 88"/>
                <a:gd name="T47" fmla="*/ 0 h 50"/>
                <a:gd name="T48" fmla="*/ 77 w 88"/>
                <a:gd name="T49" fmla="*/ 1 h 50"/>
                <a:gd name="T50" fmla="*/ 81 w 88"/>
                <a:gd name="T51" fmla="*/ 4 h 50"/>
                <a:gd name="T52" fmla="*/ 84 w 88"/>
                <a:gd name="T53" fmla="*/ 23 h 50"/>
                <a:gd name="T54" fmla="*/ 67 w 88"/>
                <a:gd name="T55" fmla="*/ 34 h 50"/>
                <a:gd name="T56" fmla="*/ 50 w 88"/>
                <a:gd name="T57" fmla="*/ 42 h 50"/>
                <a:gd name="T58" fmla="*/ 34 w 88"/>
                <a:gd name="T59" fmla="*/ 48 h 50"/>
                <a:gd name="T60" fmla="*/ 18 w 88"/>
                <a:gd name="T61" fmla="*/ 50 h 50"/>
                <a:gd name="T62" fmla="*/ 11 w 88"/>
                <a:gd name="T63" fmla="*/ 49 h 50"/>
                <a:gd name="T64" fmla="*/ 5 w 88"/>
                <a:gd name="T65" fmla="*/ 46 h 50"/>
                <a:gd name="T66" fmla="*/ 0 w 88"/>
                <a:gd name="T67" fmla="*/ 37 h 50"/>
                <a:gd name="T68" fmla="*/ 1 w 88"/>
                <a:gd name="T69" fmla="*/ 30 h 50"/>
                <a:gd name="T70" fmla="*/ 2 w 88"/>
                <a:gd name="T71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50">
                  <a:moveTo>
                    <a:pt x="3" y="28"/>
                  </a:moveTo>
                  <a:cubicBezTo>
                    <a:pt x="3" y="28"/>
                    <a:pt x="2" y="29"/>
                    <a:pt x="2" y="30"/>
                  </a:cubicBezTo>
                  <a:cubicBezTo>
                    <a:pt x="1" y="32"/>
                    <a:pt x="1" y="34"/>
                    <a:pt x="1" y="37"/>
                  </a:cubicBezTo>
                  <a:cubicBezTo>
                    <a:pt x="1" y="39"/>
                    <a:pt x="3" y="43"/>
                    <a:pt x="6" y="45"/>
                  </a:cubicBezTo>
                  <a:cubicBezTo>
                    <a:pt x="8" y="46"/>
                    <a:pt x="9" y="47"/>
                    <a:pt x="11" y="47"/>
                  </a:cubicBezTo>
                  <a:cubicBezTo>
                    <a:pt x="13" y="47"/>
                    <a:pt x="16" y="47"/>
                    <a:pt x="18" y="47"/>
                  </a:cubicBezTo>
                  <a:cubicBezTo>
                    <a:pt x="23" y="46"/>
                    <a:pt x="27" y="45"/>
                    <a:pt x="33" y="44"/>
                  </a:cubicBezTo>
                  <a:cubicBezTo>
                    <a:pt x="38" y="43"/>
                    <a:pt x="44" y="41"/>
                    <a:pt x="50" y="40"/>
                  </a:cubicBezTo>
                  <a:cubicBezTo>
                    <a:pt x="55" y="38"/>
                    <a:pt x="61" y="36"/>
                    <a:pt x="67" y="33"/>
                  </a:cubicBezTo>
                  <a:cubicBezTo>
                    <a:pt x="72" y="30"/>
                    <a:pt x="78" y="27"/>
                    <a:pt x="81" y="22"/>
                  </a:cubicBezTo>
                  <a:cubicBezTo>
                    <a:pt x="85" y="17"/>
                    <a:pt x="83" y="10"/>
                    <a:pt x="79" y="7"/>
                  </a:cubicBezTo>
                  <a:cubicBezTo>
                    <a:pt x="78" y="6"/>
                    <a:pt x="76" y="5"/>
                    <a:pt x="75" y="5"/>
                  </a:cubicBezTo>
                  <a:cubicBezTo>
                    <a:pt x="75" y="5"/>
                    <a:pt x="74" y="4"/>
                    <a:pt x="73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5"/>
                    <a:pt x="66" y="6"/>
                    <a:pt x="63" y="6"/>
                  </a:cubicBezTo>
                  <a:cubicBezTo>
                    <a:pt x="51" y="9"/>
                    <a:pt x="40" y="12"/>
                    <a:pt x="31" y="15"/>
                  </a:cubicBezTo>
                  <a:cubicBezTo>
                    <a:pt x="22" y="18"/>
                    <a:pt x="15" y="21"/>
                    <a:pt x="10" y="23"/>
                  </a:cubicBezTo>
                  <a:cubicBezTo>
                    <a:pt x="4" y="26"/>
                    <a:pt x="3" y="28"/>
                    <a:pt x="3" y="28"/>
                  </a:cubicBezTo>
                  <a:close/>
                  <a:moveTo>
                    <a:pt x="2" y="28"/>
                  </a:moveTo>
                  <a:cubicBezTo>
                    <a:pt x="2" y="28"/>
                    <a:pt x="3" y="27"/>
                    <a:pt x="4" y="26"/>
                  </a:cubicBezTo>
                  <a:cubicBezTo>
                    <a:pt x="5" y="25"/>
                    <a:pt x="7" y="24"/>
                    <a:pt x="9" y="22"/>
                  </a:cubicBezTo>
                  <a:cubicBezTo>
                    <a:pt x="14" y="20"/>
                    <a:pt x="21" y="16"/>
                    <a:pt x="30" y="12"/>
                  </a:cubicBezTo>
                  <a:cubicBezTo>
                    <a:pt x="39" y="8"/>
                    <a:pt x="50" y="5"/>
                    <a:pt x="62" y="2"/>
                  </a:cubicBezTo>
                  <a:cubicBezTo>
                    <a:pt x="65" y="1"/>
                    <a:pt x="68" y="1"/>
                    <a:pt x="71" y="0"/>
                  </a:cubicBezTo>
                  <a:cubicBezTo>
                    <a:pt x="73" y="0"/>
                    <a:pt x="75" y="0"/>
                    <a:pt x="77" y="1"/>
                  </a:cubicBezTo>
                  <a:cubicBezTo>
                    <a:pt x="78" y="2"/>
                    <a:pt x="80" y="3"/>
                    <a:pt x="81" y="4"/>
                  </a:cubicBezTo>
                  <a:cubicBezTo>
                    <a:pt x="87" y="9"/>
                    <a:pt x="88" y="18"/>
                    <a:pt x="84" y="23"/>
                  </a:cubicBezTo>
                  <a:cubicBezTo>
                    <a:pt x="79" y="29"/>
                    <a:pt x="73" y="32"/>
                    <a:pt x="67" y="34"/>
                  </a:cubicBezTo>
                  <a:cubicBezTo>
                    <a:pt x="62" y="37"/>
                    <a:pt x="56" y="40"/>
                    <a:pt x="50" y="42"/>
                  </a:cubicBezTo>
                  <a:cubicBezTo>
                    <a:pt x="45" y="44"/>
                    <a:pt x="39" y="46"/>
                    <a:pt x="34" y="48"/>
                  </a:cubicBezTo>
                  <a:cubicBezTo>
                    <a:pt x="28" y="49"/>
                    <a:pt x="23" y="50"/>
                    <a:pt x="18" y="50"/>
                  </a:cubicBezTo>
                  <a:cubicBezTo>
                    <a:pt x="15" y="50"/>
                    <a:pt x="13" y="50"/>
                    <a:pt x="11" y="49"/>
                  </a:cubicBezTo>
                  <a:cubicBezTo>
                    <a:pt x="8" y="49"/>
                    <a:pt x="6" y="48"/>
                    <a:pt x="5" y="46"/>
                  </a:cubicBezTo>
                  <a:cubicBezTo>
                    <a:pt x="2" y="43"/>
                    <a:pt x="1" y="40"/>
                    <a:pt x="0" y="37"/>
                  </a:cubicBezTo>
                  <a:cubicBezTo>
                    <a:pt x="0" y="34"/>
                    <a:pt x="1" y="32"/>
                    <a:pt x="1" y="30"/>
                  </a:cubicBezTo>
                  <a:cubicBezTo>
                    <a:pt x="2" y="29"/>
                    <a:pt x="2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8" name="Freeform 612">
              <a:extLst>
                <a:ext uri="{FF2B5EF4-FFF2-40B4-BE49-F238E27FC236}">
                  <a16:creationId xmlns:a16="http://schemas.microsoft.com/office/drawing/2014/main" id="{DACF12B1-787D-4C2A-8F0D-B888A3978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2867026"/>
              <a:ext cx="123825" cy="95250"/>
            </a:xfrm>
            <a:custGeom>
              <a:avLst/>
              <a:gdLst>
                <a:gd name="T0" fmla="*/ 2 w 33"/>
                <a:gd name="T1" fmla="*/ 25 h 25"/>
                <a:gd name="T2" fmla="*/ 1 w 33"/>
                <a:gd name="T3" fmla="*/ 23 h 25"/>
                <a:gd name="T4" fmla="*/ 0 w 33"/>
                <a:gd name="T5" fmla="*/ 16 h 25"/>
                <a:gd name="T6" fmla="*/ 0 w 33"/>
                <a:gd name="T7" fmla="*/ 12 h 25"/>
                <a:gd name="T8" fmla="*/ 3 w 33"/>
                <a:gd name="T9" fmla="*/ 8 h 25"/>
                <a:gd name="T10" fmla="*/ 7 w 33"/>
                <a:gd name="T11" fmla="*/ 4 h 25"/>
                <a:gd name="T12" fmla="*/ 11 w 33"/>
                <a:gd name="T13" fmla="*/ 1 h 25"/>
                <a:gd name="T14" fmla="*/ 17 w 33"/>
                <a:gd name="T15" fmla="*/ 0 h 25"/>
                <a:gd name="T16" fmla="*/ 22 w 33"/>
                <a:gd name="T17" fmla="*/ 1 h 25"/>
                <a:gd name="T18" fmla="*/ 27 w 33"/>
                <a:gd name="T19" fmla="*/ 3 h 25"/>
                <a:gd name="T20" fmla="*/ 30 w 33"/>
                <a:gd name="T21" fmla="*/ 7 h 25"/>
                <a:gd name="T22" fmla="*/ 32 w 33"/>
                <a:gd name="T23" fmla="*/ 13 h 25"/>
                <a:gd name="T24" fmla="*/ 33 w 33"/>
                <a:gd name="T25" fmla="*/ 15 h 25"/>
                <a:gd name="T26" fmla="*/ 33 w 33"/>
                <a:gd name="T27" fmla="*/ 15 h 25"/>
                <a:gd name="T28" fmla="*/ 33 w 33"/>
                <a:gd name="T29" fmla="*/ 15 h 25"/>
                <a:gd name="T30" fmla="*/ 27 w 33"/>
                <a:gd name="T31" fmla="*/ 9 h 25"/>
                <a:gd name="T32" fmla="*/ 21 w 33"/>
                <a:gd name="T33" fmla="*/ 5 h 25"/>
                <a:gd name="T34" fmla="*/ 17 w 33"/>
                <a:gd name="T35" fmla="*/ 4 h 25"/>
                <a:gd name="T36" fmla="*/ 12 w 33"/>
                <a:gd name="T37" fmla="*/ 4 h 25"/>
                <a:gd name="T38" fmla="*/ 8 w 33"/>
                <a:gd name="T39" fmla="*/ 5 h 25"/>
                <a:gd name="T40" fmla="*/ 5 w 33"/>
                <a:gd name="T41" fmla="*/ 9 h 25"/>
                <a:gd name="T42" fmla="*/ 3 w 33"/>
                <a:gd name="T43" fmla="*/ 16 h 25"/>
                <a:gd name="T44" fmla="*/ 3 w 33"/>
                <a:gd name="T45" fmla="*/ 22 h 25"/>
                <a:gd name="T46" fmla="*/ 3 w 33"/>
                <a:gd name="T47" fmla="*/ 25 h 25"/>
                <a:gd name="T48" fmla="*/ 3 w 33"/>
                <a:gd name="T49" fmla="*/ 25 h 25"/>
                <a:gd name="T50" fmla="*/ 2 w 33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25">
                  <a:moveTo>
                    <a:pt x="2" y="25"/>
                  </a:moveTo>
                  <a:cubicBezTo>
                    <a:pt x="2" y="25"/>
                    <a:pt x="2" y="24"/>
                    <a:pt x="1" y="23"/>
                  </a:cubicBezTo>
                  <a:cubicBezTo>
                    <a:pt x="1" y="21"/>
                    <a:pt x="0" y="19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0"/>
                    <a:pt x="2" y="9"/>
                    <a:pt x="3" y="8"/>
                  </a:cubicBezTo>
                  <a:cubicBezTo>
                    <a:pt x="4" y="6"/>
                    <a:pt x="5" y="5"/>
                    <a:pt x="7" y="4"/>
                  </a:cubicBezTo>
                  <a:cubicBezTo>
                    <a:pt x="8" y="3"/>
                    <a:pt x="10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4" y="1"/>
                    <a:pt x="25" y="2"/>
                    <a:pt x="27" y="3"/>
                  </a:cubicBezTo>
                  <a:cubicBezTo>
                    <a:pt x="28" y="4"/>
                    <a:pt x="29" y="6"/>
                    <a:pt x="30" y="7"/>
                  </a:cubicBezTo>
                  <a:cubicBezTo>
                    <a:pt x="31" y="9"/>
                    <a:pt x="32" y="11"/>
                    <a:pt x="32" y="13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0" y="12"/>
                    <a:pt x="27" y="9"/>
                  </a:cubicBezTo>
                  <a:cubicBezTo>
                    <a:pt x="25" y="8"/>
                    <a:pt x="23" y="6"/>
                    <a:pt x="21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3"/>
                    <a:pt x="13" y="4"/>
                    <a:pt x="12" y="4"/>
                  </a:cubicBezTo>
                  <a:cubicBezTo>
                    <a:pt x="11" y="4"/>
                    <a:pt x="9" y="4"/>
                    <a:pt x="8" y="5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4" y="12"/>
                    <a:pt x="4" y="14"/>
                    <a:pt x="3" y="16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9" name="Freeform 613">
              <a:extLst>
                <a:ext uri="{FF2B5EF4-FFF2-40B4-BE49-F238E27FC236}">
                  <a16:creationId xmlns:a16="http://schemas.microsoft.com/office/drawing/2014/main" id="{0D38C350-7DC3-4D18-85CB-B1306DA65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163" y="3181351"/>
              <a:ext cx="117475" cy="144463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4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2"/>
                    <a:pt x="23" y="4"/>
                    <a:pt x="24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6" y="36"/>
                    <a:pt x="13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0" name="Freeform 614">
              <a:extLst>
                <a:ext uri="{FF2B5EF4-FFF2-40B4-BE49-F238E27FC236}">
                  <a16:creationId xmlns:a16="http://schemas.microsoft.com/office/drawing/2014/main" id="{FF1657F0-B628-4CA6-AFA3-C27CCBF83F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7426" y="3386138"/>
              <a:ext cx="117475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19 w 31"/>
                <a:gd name="T13" fmla="*/ 33 h 38"/>
                <a:gd name="T14" fmla="*/ 25 w 31"/>
                <a:gd name="T15" fmla="*/ 31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7 h 38"/>
                <a:gd name="T38" fmla="*/ 27 w 31"/>
                <a:gd name="T39" fmla="*/ 14 h 38"/>
                <a:gd name="T40" fmla="*/ 31 w 31"/>
                <a:gd name="T41" fmla="*/ 28 h 38"/>
                <a:gd name="T42" fmla="*/ 31 w 31"/>
                <a:gd name="T43" fmla="*/ 29 h 38"/>
                <a:gd name="T44" fmla="*/ 26 w 31"/>
                <a:gd name="T45" fmla="*/ 32 h 38"/>
                <a:gd name="T46" fmla="*/ 20 w 31"/>
                <a:gd name="T47" fmla="*/ 35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6" y="34"/>
                    <a:pt x="19" y="33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9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6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5"/>
                    <a:pt x="25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9"/>
                    <a:pt x="31" y="29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6" y="36"/>
                    <a:pt x="12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1" name="Freeform 615">
              <a:extLst>
                <a:ext uri="{FF2B5EF4-FFF2-40B4-BE49-F238E27FC236}">
                  <a16:creationId xmlns:a16="http://schemas.microsoft.com/office/drawing/2014/main" id="{F72BEFC1-C050-4EDA-8B22-39B93CA52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26" y="3575051"/>
              <a:ext cx="115888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5 h 38"/>
                <a:gd name="T6" fmla="*/ 4 w 31"/>
                <a:gd name="T7" fmla="*/ 23 h 38"/>
                <a:gd name="T8" fmla="*/ 9 w 31"/>
                <a:gd name="T9" fmla="*/ 37 h 38"/>
                <a:gd name="T10" fmla="*/ 9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30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4"/>
                    <a:pt x="25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7" y="36"/>
                    <a:pt x="13" y="37"/>
                    <a:pt x="9" y="38"/>
                  </a:cubicBezTo>
                  <a:cubicBezTo>
                    <a:pt x="9" y="38"/>
                    <a:pt x="8" y="37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2" y="18"/>
                    <a:pt x="1" y="16"/>
                  </a:cubicBezTo>
                  <a:cubicBezTo>
                    <a:pt x="0" y="14"/>
                    <a:pt x="1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2" name="Freeform 616">
              <a:extLst>
                <a:ext uri="{FF2B5EF4-FFF2-40B4-BE49-F238E27FC236}">
                  <a16:creationId xmlns:a16="http://schemas.microsoft.com/office/drawing/2014/main" id="{26015EFD-3AE4-4BA0-9F60-044A3471D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0797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2 w 62"/>
                <a:gd name="T5" fmla="*/ 12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4"/>
                    <a:pt x="32" y="12"/>
                  </a:cubicBezTo>
                  <a:cubicBezTo>
                    <a:pt x="40" y="9"/>
                    <a:pt x="47" y="6"/>
                    <a:pt x="53" y="4"/>
                  </a:cubicBezTo>
                  <a:cubicBezTo>
                    <a:pt x="56" y="3"/>
                    <a:pt x="58" y="2"/>
                    <a:pt x="60" y="1"/>
                  </a:cubicBezTo>
                  <a:cubicBezTo>
                    <a:pt x="62" y="1"/>
                    <a:pt x="62" y="0"/>
                    <a:pt x="62" y="0"/>
                  </a:cubicBezTo>
                  <a:cubicBezTo>
                    <a:pt x="62" y="0"/>
                    <a:pt x="62" y="1"/>
                    <a:pt x="60" y="2"/>
                  </a:cubicBezTo>
                  <a:cubicBezTo>
                    <a:pt x="59" y="3"/>
                    <a:pt x="56" y="4"/>
                    <a:pt x="53" y="5"/>
                  </a:cubicBezTo>
                  <a:cubicBezTo>
                    <a:pt x="48" y="8"/>
                    <a:pt x="40" y="11"/>
                    <a:pt x="32" y="13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3" name="Freeform 617">
              <a:extLst>
                <a:ext uri="{FF2B5EF4-FFF2-40B4-BE49-F238E27FC236}">
                  <a16:creationId xmlns:a16="http://schemas.microsoft.com/office/drawing/2014/main" id="{26CD69FF-1FB7-4775-A4C9-F917732B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8" y="3128963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1 h 22"/>
                <a:gd name="T8" fmla="*/ 63 w 63"/>
                <a:gd name="T9" fmla="*/ 0 h 22"/>
                <a:gd name="T10" fmla="*/ 53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1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1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7"/>
                    <a:pt x="24" y="15"/>
                    <a:pt x="31" y="11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1"/>
                    <a:pt x="3" y="21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4" name="Freeform 618">
              <a:extLst>
                <a:ext uri="{FF2B5EF4-FFF2-40B4-BE49-F238E27FC236}">
                  <a16:creationId xmlns:a16="http://schemas.microsoft.com/office/drawing/2014/main" id="{04BA075D-F529-4789-9AEE-4A4C4C57B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3178176"/>
              <a:ext cx="238125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5" y="21"/>
                    <a:pt x="7" y="20"/>
                    <a:pt x="10" y="19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4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5" name="Freeform 619">
              <a:extLst>
                <a:ext uri="{FF2B5EF4-FFF2-40B4-BE49-F238E27FC236}">
                  <a16:creationId xmlns:a16="http://schemas.microsoft.com/office/drawing/2014/main" id="{61BCE297-ABF9-4A9C-AA63-B45131ADA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6" y="32829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8 h 21"/>
                <a:gd name="T4" fmla="*/ 31 w 62"/>
                <a:gd name="T5" fmla="*/ 11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1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19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8"/>
                  </a:cubicBezTo>
                  <a:cubicBezTo>
                    <a:pt x="16" y="17"/>
                    <a:pt x="24" y="14"/>
                    <a:pt x="31" y="11"/>
                  </a:cubicBezTo>
                  <a:cubicBezTo>
                    <a:pt x="39" y="9"/>
                    <a:pt x="47" y="6"/>
                    <a:pt x="53" y="4"/>
                  </a:cubicBezTo>
                  <a:cubicBezTo>
                    <a:pt x="55" y="3"/>
                    <a:pt x="58" y="2"/>
                    <a:pt x="60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8" y="2"/>
                    <a:pt x="56" y="4"/>
                    <a:pt x="53" y="5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8"/>
                    <a:pt x="10" y="19"/>
                  </a:cubicBezTo>
                  <a:cubicBezTo>
                    <a:pt x="7" y="20"/>
                    <a:pt x="4" y="20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6" name="Freeform 620">
              <a:extLst>
                <a:ext uri="{FF2B5EF4-FFF2-40B4-BE49-F238E27FC236}">
                  <a16:creationId xmlns:a16="http://schemas.microsoft.com/office/drawing/2014/main" id="{621EFAFE-F0AC-4D8C-BD2A-FCBB68D13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3328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2 h 22"/>
                <a:gd name="T4" fmla="*/ 10 w 63"/>
                <a:gd name="T5" fmla="*/ 20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5 h 22"/>
                <a:gd name="T12" fmla="*/ 33 w 63"/>
                <a:gd name="T13" fmla="*/ 14 h 22"/>
                <a:gd name="T14" fmla="*/ 11 w 63"/>
                <a:gd name="T15" fmla="*/ 21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2"/>
                  </a:cubicBezTo>
                  <a:cubicBezTo>
                    <a:pt x="5" y="22"/>
                    <a:pt x="7" y="21"/>
                    <a:pt x="10" y="20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8" y="7"/>
                    <a:pt x="63" y="0"/>
                    <a:pt x="63" y="0"/>
                  </a:cubicBezTo>
                  <a:cubicBezTo>
                    <a:pt x="63" y="0"/>
                    <a:pt x="60" y="2"/>
                    <a:pt x="54" y="5"/>
                  </a:cubicBezTo>
                  <a:cubicBezTo>
                    <a:pt x="48" y="8"/>
                    <a:pt x="40" y="11"/>
                    <a:pt x="33" y="14"/>
                  </a:cubicBezTo>
                  <a:cubicBezTo>
                    <a:pt x="25" y="17"/>
                    <a:pt x="17" y="19"/>
                    <a:pt x="11" y="21"/>
                  </a:cubicBezTo>
                  <a:cubicBezTo>
                    <a:pt x="8" y="22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7" name="Freeform 621">
              <a:extLst>
                <a:ext uri="{FF2B5EF4-FFF2-40B4-BE49-F238E27FC236}">
                  <a16:creationId xmlns:a16="http://schemas.microsoft.com/office/drawing/2014/main" id="{A4D810DC-B5F4-4AC7-A2C0-1E51483AD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3378201"/>
              <a:ext cx="234950" cy="87313"/>
            </a:xfrm>
            <a:custGeom>
              <a:avLst/>
              <a:gdLst>
                <a:gd name="T0" fmla="*/ 0 w 62"/>
                <a:gd name="T1" fmla="*/ 23 h 23"/>
                <a:gd name="T2" fmla="*/ 2 w 62"/>
                <a:gd name="T3" fmla="*/ 22 h 23"/>
                <a:gd name="T4" fmla="*/ 10 w 62"/>
                <a:gd name="T5" fmla="*/ 20 h 23"/>
                <a:gd name="T6" fmla="*/ 31 w 62"/>
                <a:gd name="T7" fmla="*/ 12 h 23"/>
                <a:gd name="T8" fmla="*/ 62 w 62"/>
                <a:gd name="T9" fmla="*/ 0 h 23"/>
                <a:gd name="T10" fmla="*/ 53 w 62"/>
                <a:gd name="T11" fmla="*/ 5 h 23"/>
                <a:gd name="T12" fmla="*/ 32 w 62"/>
                <a:gd name="T13" fmla="*/ 14 h 23"/>
                <a:gd name="T14" fmla="*/ 10 w 62"/>
                <a:gd name="T15" fmla="*/ 21 h 23"/>
                <a:gd name="T16" fmla="*/ 2 w 62"/>
                <a:gd name="T17" fmla="*/ 22 h 23"/>
                <a:gd name="T18" fmla="*/ 0 w 62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">
                  <a:moveTo>
                    <a:pt x="0" y="23"/>
                  </a:moveTo>
                  <a:cubicBezTo>
                    <a:pt x="0" y="23"/>
                    <a:pt x="1" y="22"/>
                    <a:pt x="2" y="22"/>
                  </a:cubicBezTo>
                  <a:cubicBezTo>
                    <a:pt x="4" y="22"/>
                    <a:pt x="7" y="21"/>
                    <a:pt x="10" y="20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7"/>
                    <a:pt x="62" y="0"/>
                    <a:pt x="62" y="0"/>
                  </a:cubicBezTo>
                  <a:cubicBezTo>
                    <a:pt x="62" y="0"/>
                    <a:pt x="59" y="3"/>
                    <a:pt x="53" y="5"/>
                  </a:cubicBezTo>
                  <a:cubicBezTo>
                    <a:pt x="47" y="8"/>
                    <a:pt x="40" y="11"/>
                    <a:pt x="32" y="14"/>
                  </a:cubicBezTo>
                  <a:cubicBezTo>
                    <a:pt x="24" y="17"/>
                    <a:pt x="16" y="19"/>
                    <a:pt x="10" y="21"/>
                  </a:cubicBezTo>
                  <a:cubicBezTo>
                    <a:pt x="7" y="22"/>
                    <a:pt x="4" y="22"/>
                    <a:pt x="2" y="22"/>
                  </a:cubicBezTo>
                  <a:cubicBezTo>
                    <a:pt x="1" y="22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8" name="Freeform 622">
              <a:extLst>
                <a:ext uri="{FF2B5EF4-FFF2-40B4-BE49-F238E27FC236}">
                  <a16:creationId xmlns:a16="http://schemas.microsoft.com/office/drawing/2014/main" id="{E1C52696-4BD2-4456-9A99-ED3498D10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6" y="3484563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1 w 62"/>
                <a:gd name="T5" fmla="*/ 12 h 21"/>
                <a:gd name="T6" fmla="*/ 53 w 62"/>
                <a:gd name="T7" fmla="*/ 4 h 21"/>
                <a:gd name="T8" fmla="*/ 60 w 62"/>
                <a:gd name="T9" fmla="*/ 2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4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1"/>
                    <a:pt x="10" y="19"/>
                  </a:cubicBezTo>
                  <a:cubicBezTo>
                    <a:pt x="16" y="17"/>
                    <a:pt x="24" y="14"/>
                    <a:pt x="31" y="12"/>
                  </a:cubicBezTo>
                  <a:cubicBezTo>
                    <a:pt x="39" y="9"/>
                    <a:pt x="47" y="7"/>
                    <a:pt x="53" y="4"/>
                  </a:cubicBezTo>
                  <a:cubicBezTo>
                    <a:pt x="56" y="3"/>
                    <a:pt x="58" y="3"/>
                    <a:pt x="60" y="2"/>
                  </a:cubicBezTo>
                  <a:cubicBezTo>
                    <a:pt x="61" y="1"/>
                    <a:pt x="62" y="0"/>
                    <a:pt x="62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3"/>
                    <a:pt x="56" y="4"/>
                    <a:pt x="53" y="5"/>
                  </a:cubicBezTo>
                  <a:cubicBezTo>
                    <a:pt x="48" y="8"/>
                    <a:pt x="40" y="11"/>
                    <a:pt x="32" y="14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9" name="Freeform 623">
              <a:extLst>
                <a:ext uri="{FF2B5EF4-FFF2-40B4-BE49-F238E27FC236}">
                  <a16:creationId xmlns:a16="http://schemas.microsoft.com/office/drawing/2014/main" id="{771948A2-6323-4A9B-9621-A33A1250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533776"/>
              <a:ext cx="234950" cy="82550"/>
            </a:xfrm>
            <a:custGeom>
              <a:avLst/>
              <a:gdLst>
                <a:gd name="T0" fmla="*/ 0 w 62"/>
                <a:gd name="T1" fmla="*/ 22 h 22"/>
                <a:gd name="T2" fmla="*/ 2 w 62"/>
                <a:gd name="T3" fmla="*/ 21 h 22"/>
                <a:gd name="T4" fmla="*/ 10 w 62"/>
                <a:gd name="T5" fmla="*/ 19 h 22"/>
                <a:gd name="T6" fmla="*/ 31 w 62"/>
                <a:gd name="T7" fmla="*/ 12 h 22"/>
                <a:gd name="T8" fmla="*/ 62 w 62"/>
                <a:gd name="T9" fmla="*/ 0 h 22"/>
                <a:gd name="T10" fmla="*/ 53 w 62"/>
                <a:gd name="T11" fmla="*/ 4 h 22"/>
                <a:gd name="T12" fmla="*/ 32 w 62"/>
                <a:gd name="T13" fmla="*/ 13 h 22"/>
                <a:gd name="T14" fmla="*/ 10 w 62"/>
                <a:gd name="T15" fmla="*/ 20 h 22"/>
                <a:gd name="T16" fmla="*/ 2 w 62"/>
                <a:gd name="T17" fmla="*/ 22 h 22"/>
                <a:gd name="T18" fmla="*/ 0 w 6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2">
                  <a:moveTo>
                    <a:pt x="0" y="22"/>
                  </a:moveTo>
                  <a:cubicBezTo>
                    <a:pt x="0" y="22"/>
                    <a:pt x="1" y="22"/>
                    <a:pt x="2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6"/>
                    <a:pt x="62" y="0"/>
                    <a:pt x="62" y="0"/>
                  </a:cubicBezTo>
                  <a:cubicBezTo>
                    <a:pt x="62" y="0"/>
                    <a:pt x="59" y="2"/>
                    <a:pt x="53" y="4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2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0" name="Freeform 624">
              <a:extLst>
                <a:ext uri="{FF2B5EF4-FFF2-40B4-BE49-F238E27FC236}">
                  <a16:creationId xmlns:a16="http://schemas.microsoft.com/office/drawing/2014/main" id="{50B167D6-B559-4661-B99F-E3B15B08B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3582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2 h 22"/>
                <a:gd name="T8" fmla="*/ 63 w 63"/>
                <a:gd name="T9" fmla="*/ 0 h 22"/>
                <a:gd name="T10" fmla="*/ 53 w 63"/>
                <a:gd name="T11" fmla="*/ 5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4" y="15"/>
                    <a:pt x="31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5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1" name="Freeform 625">
              <a:extLst>
                <a:ext uri="{FF2B5EF4-FFF2-40B4-BE49-F238E27FC236}">
                  <a16:creationId xmlns:a16="http://schemas.microsoft.com/office/drawing/2014/main" id="{2B544675-79C6-4777-BB4F-CBD9F6FCD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332163"/>
              <a:ext cx="131763" cy="152400"/>
            </a:xfrm>
            <a:custGeom>
              <a:avLst/>
              <a:gdLst>
                <a:gd name="T0" fmla="*/ 0 w 35"/>
                <a:gd name="T1" fmla="*/ 30 h 40"/>
                <a:gd name="T2" fmla="*/ 11 w 35"/>
                <a:gd name="T3" fmla="*/ 35 h 40"/>
                <a:gd name="T4" fmla="*/ 17 w 35"/>
                <a:gd name="T5" fmla="*/ 37 h 40"/>
                <a:gd name="T6" fmla="*/ 23 w 35"/>
                <a:gd name="T7" fmla="*/ 39 h 40"/>
                <a:gd name="T8" fmla="*/ 22 w 35"/>
                <a:gd name="T9" fmla="*/ 39 h 40"/>
                <a:gd name="T10" fmla="*/ 26 w 35"/>
                <a:gd name="T11" fmla="*/ 30 h 40"/>
                <a:gd name="T12" fmla="*/ 30 w 35"/>
                <a:gd name="T13" fmla="*/ 20 h 40"/>
                <a:gd name="T14" fmla="*/ 35 w 35"/>
                <a:gd name="T15" fmla="*/ 0 h 40"/>
                <a:gd name="T16" fmla="*/ 31 w 35"/>
                <a:gd name="T17" fmla="*/ 20 h 40"/>
                <a:gd name="T18" fmla="*/ 28 w 35"/>
                <a:gd name="T19" fmla="*/ 30 h 40"/>
                <a:gd name="T20" fmla="*/ 26 w 35"/>
                <a:gd name="T21" fmla="*/ 35 h 40"/>
                <a:gd name="T22" fmla="*/ 24 w 35"/>
                <a:gd name="T23" fmla="*/ 40 h 40"/>
                <a:gd name="T24" fmla="*/ 23 w 35"/>
                <a:gd name="T25" fmla="*/ 40 h 40"/>
                <a:gd name="T26" fmla="*/ 17 w 35"/>
                <a:gd name="T27" fmla="*/ 39 h 40"/>
                <a:gd name="T28" fmla="*/ 11 w 35"/>
                <a:gd name="T29" fmla="*/ 36 h 40"/>
                <a:gd name="T30" fmla="*/ 0 w 35"/>
                <a:gd name="T31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0">
                  <a:moveTo>
                    <a:pt x="0" y="30"/>
                  </a:moveTo>
                  <a:cubicBezTo>
                    <a:pt x="4" y="32"/>
                    <a:pt x="8" y="34"/>
                    <a:pt x="11" y="35"/>
                  </a:cubicBezTo>
                  <a:cubicBezTo>
                    <a:pt x="13" y="36"/>
                    <a:pt x="15" y="37"/>
                    <a:pt x="17" y="37"/>
                  </a:cubicBezTo>
                  <a:cubicBezTo>
                    <a:pt x="19" y="38"/>
                    <a:pt x="21" y="38"/>
                    <a:pt x="23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4" y="36"/>
                    <a:pt x="25" y="33"/>
                    <a:pt x="26" y="3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3"/>
                    <a:pt x="33" y="6"/>
                    <a:pt x="35" y="0"/>
                  </a:cubicBezTo>
                  <a:cubicBezTo>
                    <a:pt x="34" y="6"/>
                    <a:pt x="33" y="13"/>
                    <a:pt x="31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2"/>
                    <a:pt x="27" y="33"/>
                    <a:pt x="26" y="3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1" y="40"/>
                    <a:pt x="19" y="39"/>
                    <a:pt x="17" y="39"/>
                  </a:cubicBezTo>
                  <a:cubicBezTo>
                    <a:pt x="15" y="38"/>
                    <a:pt x="13" y="37"/>
                    <a:pt x="11" y="36"/>
                  </a:cubicBezTo>
                  <a:cubicBezTo>
                    <a:pt x="7" y="35"/>
                    <a:pt x="4" y="33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2" name="Freeform 626">
              <a:extLst>
                <a:ext uri="{FF2B5EF4-FFF2-40B4-BE49-F238E27FC236}">
                  <a16:creationId xmlns:a16="http://schemas.microsoft.com/office/drawing/2014/main" id="{DC2F3C66-F717-41E1-BB98-9B0CF3FB9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2901951"/>
              <a:ext cx="392113" cy="158750"/>
            </a:xfrm>
            <a:custGeom>
              <a:avLst/>
              <a:gdLst>
                <a:gd name="T0" fmla="*/ 0 w 104"/>
                <a:gd name="T1" fmla="*/ 32 h 42"/>
                <a:gd name="T2" fmla="*/ 11 w 104"/>
                <a:gd name="T3" fmla="*/ 42 h 42"/>
                <a:gd name="T4" fmla="*/ 3 w 104"/>
                <a:gd name="T5" fmla="*/ 32 h 42"/>
                <a:gd name="T6" fmla="*/ 14 w 104"/>
                <a:gd name="T7" fmla="*/ 40 h 42"/>
                <a:gd name="T8" fmla="*/ 1 w 104"/>
                <a:gd name="T9" fmla="*/ 28 h 42"/>
                <a:gd name="T10" fmla="*/ 19 w 104"/>
                <a:gd name="T11" fmla="*/ 40 h 42"/>
                <a:gd name="T12" fmla="*/ 6 w 104"/>
                <a:gd name="T13" fmla="*/ 27 h 42"/>
                <a:gd name="T14" fmla="*/ 24 w 104"/>
                <a:gd name="T15" fmla="*/ 38 h 42"/>
                <a:gd name="T16" fmla="*/ 8 w 104"/>
                <a:gd name="T17" fmla="*/ 24 h 42"/>
                <a:gd name="T18" fmla="*/ 27 w 104"/>
                <a:gd name="T19" fmla="*/ 37 h 42"/>
                <a:gd name="T20" fmla="*/ 5 w 104"/>
                <a:gd name="T21" fmla="*/ 21 h 42"/>
                <a:gd name="T22" fmla="*/ 10 w 104"/>
                <a:gd name="T23" fmla="*/ 18 h 42"/>
                <a:gd name="T24" fmla="*/ 33 w 104"/>
                <a:gd name="T25" fmla="*/ 35 h 42"/>
                <a:gd name="T26" fmla="*/ 14 w 104"/>
                <a:gd name="T27" fmla="*/ 18 h 42"/>
                <a:gd name="T28" fmla="*/ 38 w 104"/>
                <a:gd name="T29" fmla="*/ 31 h 42"/>
                <a:gd name="T30" fmla="*/ 21 w 104"/>
                <a:gd name="T31" fmla="*/ 19 h 42"/>
                <a:gd name="T32" fmla="*/ 43 w 104"/>
                <a:gd name="T33" fmla="*/ 30 h 42"/>
                <a:gd name="T34" fmla="*/ 21 w 104"/>
                <a:gd name="T35" fmla="*/ 16 h 42"/>
                <a:gd name="T36" fmla="*/ 47 w 104"/>
                <a:gd name="T37" fmla="*/ 26 h 42"/>
                <a:gd name="T38" fmla="*/ 27 w 104"/>
                <a:gd name="T39" fmla="*/ 14 h 42"/>
                <a:gd name="T40" fmla="*/ 52 w 104"/>
                <a:gd name="T41" fmla="*/ 23 h 42"/>
                <a:gd name="T42" fmla="*/ 29 w 104"/>
                <a:gd name="T43" fmla="*/ 11 h 42"/>
                <a:gd name="T44" fmla="*/ 54 w 104"/>
                <a:gd name="T45" fmla="*/ 19 h 42"/>
                <a:gd name="T46" fmla="*/ 38 w 104"/>
                <a:gd name="T47" fmla="*/ 9 h 42"/>
                <a:gd name="T48" fmla="*/ 59 w 104"/>
                <a:gd name="T49" fmla="*/ 16 h 42"/>
                <a:gd name="T50" fmla="*/ 46 w 104"/>
                <a:gd name="T51" fmla="*/ 7 h 42"/>
                <a:gd name="T52" fmla="*/ 65 w 104"/>
                <a:gd name="T53" fmla="*/ 14 h 42"/>
                <a:gd name="T54" fmla="*/ 53 w 104"/>
                <a:gd name="T55" fmla="*/ 5 h 42"/>
                <a:gd name="T56" fmla="*/ 67 w 104"/>
                <a:gd name="T57" fmla="*/ 10 h 42"/>
                <a:gd name="T58" fmla="*/ 59 w 104"/>
                <a:gd name="T59" fmla="*/ 2 h 42"/>
                <a:gd name="T60" fmla="*/ 71 w 104"/>
                <a:gd name="T61" fmla="*/ 6 h 42"/>
                <a:gd name="T62" fmla="*/ 69 w 104"/>
                <a:gd name="T63" fmla="*/ 0 h 42"/>
                <a:gd name="T64" fmla="*/ 35 w 104"/>
                <a:gd name="T65" fmla="*/ 36 h 42"/>
                <a:gd name="T66" fmla="*/ 43 w 104"/>
                <a:gd name="T67" fmla="*/ 38 h 42"/>
                <a:gd name="T68" fmla="*/ 30 w 104"/>
                <a:gd name="T69" fmla="*/ 34 h 42"/>
                <a:gd name="T70" fmla="*/ 53 w 104"/>
                <a:gd name="T71" fmla="*/ 32 h 42"/>
                <a:gd name="T72" fmla="*/ 50 w 104"/>
                <a:gd name="T73" fmla="*/ 27 h 42"/>
                <a:gd name="T74" fmla="*/ 58 w 104"/>
                <a:gd name="T75" fmla="*/ 29 h 42"/>
                <a:gd name="T76" fmla="*/ 53 w 104"/>
                <a:gd name="T77" fmla="*/ 22 h 42"/>
                <a:gd name="T78" fmla="*/ 61 w 104"/>
                <a:gd name="T79" fmla="*/ 24 h 42"/>
                <a:gd name="T80" fmla="*/ 59 w 104"/>
                <a:gd name="T81" fmla="*/ 20 h 42"/>
                <a:gd name="T82" fmla="*/ 67 w 104"/>
                <a:gd name="T83" fmla="*/ 23 h 42"/>
                <a:gd name="T84" fmla="*/ 66 w 104"/>
                <a:gd name="T85" fmla="*/ 18 h 42"/>
                <a:gd name="T86" fmla="*/ 72 w 104"/>
                <a:gd name="T87" fmla="*/ 21 h 42"/>
                <a:gd name="T88" fmla="*/ 73 w 104"/>
                <a:gd name="T89" fmla="*/ 14 h 42"/>
                <a:gd name="T90" fmla="*/ 76 w 104"/>
                <a:gd name="T9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" h="42">
                  <a:moveTo>
                    <a:pt x="0" y="32"/>
                  </a:moveTo>
                  <a:cubicBezTo>
                    <a:pt x="3" y="36"/>
                    <a:pt x="5" y="40"/>
                    <a:pt x="11" y="42"/>
                  </a:cubicBezTo>
                  <a:cubicBezTo>
                    <a:pt x="8" y="39"/>
                    <a:pt x="6" y="35"/>
                    <a:pt x="3" y="32"/>
                  </a:cubicBezTo>
                  <a:cubicBezTo>
                    <a:pt x="7" y="36"/>
                    <a:pt x="10" y="38"/>
                    <a:pt x="14" y="40"/>
                  </a:cubicBezTo>
                  <a:cubicBezTo>
                    <a:pt x="10" y="36"/>
                    <a:pt x="6" y="31"/>
                    <a:pt x="1" y="28"/>
                  </a:cubicBezTo>
                  <a:cubicBezTo>
                    <a:pt x="5" y="36"/>
                    <a:pt x="11" y="39"/>
                    <a:pt x="19" y="40"/>
                  </a:cubicBezTo>
                  <a:cubicBezTo>
                    <a:pt x="15" y="35"/>
                    <a:pt x="12" y="31"/>
                    <a:pt x="6" y="27"/>
                  </a:cubicBezTo>
                  <a:cubicBezTo>
                    <a:pt x="11" y="31"/>
                    <a:pt x="18" y="35"/>
                    <a:pt x="24" y="38"/>
                  </a:cubicBezTo>
                  <a:cubicBezTo>
                    <a:pt x="19" y="32"/>
                    <a:pt x="15" y="28"/>
                    <a:pt x="8" y="24"/>
                  </a:cubicBezTo>
                  <a:cubicBezTo>
                    <a:pt x="13" y="30"/>
                    <a:pt x="19" y="33"/>
                    <a:pt x="27" y="37"/>
                  </a:cubicBezTo>
                  <a:cubicBezTo>
                    <a:pt x="21" y="29"/>
                    <a:pt x="12" y="25"/>
                    <a:pt x="5" y="21"/>
                  </a:cubicBezTo>
                  <a:cubicBezTo>
                    <a:pt x="6" y="20"/>
                    <a:pt x="9" y="19"/>
                    <a:pt x="10" y="18"/>
                  </a:cubicBezTo>
                  <a:cubicBezTo>
                    <a:pt x="16" y="25"/>
                    <a:pt x="24" y="31"/>
                    <a:pt x="33" y="35"/>
                  </a:cubicBezTo>
                  <a:cubicBezTo>
                    <a:pt x="29" y="27"/>
                    <a:pt x="22" y="21"/>
                    <a:pt x="14" y="18"/>
                  </a:cubicBezTo>
                  <a:cubicBezTo>
                    <a:pt x="21" y="24"/>
                    <a:pt x="29" y="29"/>
                    <a:pt x="38" y="31"/>
                  </a:cubicBezTo>
                  <a:cubicBezTo>
                    <a:pt x="32" y="28"/>
                    <a:pt x="26" y="23"/>
                    <a:pt x="21" y="19"/>
                  </a:cubicBezTo>
                  <a:cubicBezTo>
                    <a:pt x="28" y="23"/>
                    <a:pt x="36" y="27"/>
                    <a:pt x="43" y="30"/>
                  </a:cubicBezTo>
                  <a:cubicBezTo>
                    <a:pt x="36" y="25"/>
                    <a:pt x="29" y="20"/>
                    <a:pt x="21" y="16"/>
                  </a:cubicBezTo>
                  <a:cubicBezTo>
                    <a:pt x="30" y="19"/>
                    <a:pt x="39" y="22"/>
                    <a:pt x="47" y="26"/>
                  </a:cubicBezTo>
                  <a:cubicBezTo>
                    <a:pt x="41" y="22"/>
                    <a:pt x="34" y="17"/>
                    <a:pt x="27" y="14"/>
                  </a:cubicBezTo>
                  <a:cubicBezTo>
                    <a:pt x="36" y="16"/>
                    <a:pt x="44" y="20"/>
                    <a:pt x="52" y="23"/>
                  </a:cubicBezTo>
                  <a:cubicBezTo>
                    <a:pt x="44" y="19"/>
                    <a:pt x="36" y="15"/>
                    <a:pt x="29" y="11"/>
                  </a:cubicBezTo>
                  <a:cubicBezTo>
                    <a:pt x="37" y="12"/>
                    <a:pt x="46" y="16"/>
                    <a:pt x="54" y="19"/>
                  </a:cubicBezTo>
                  <a:cubicBezTo>
                    <a:pt x="49" y="16"/>
                    <a:pt x="43" y="12"/>
                    <a:pt x="38" y="9"/>
                  </a:cubicBezTo>
                  <a:cubicBezTo>
                    <a:pt x="45" y="11"/>
                    <a:pt x="52" y="13"/>
                    <a:pt x="59" y="16"/>
                  </a:cubicBezTo>
                  <a:cubicBezTo>
                    <a:pt x="55" y="13"/>
                    <a:pt x="51" y="10"/>
                    <a:pt x="46" y="7"/>
                  </a:cubicBezTo>
                  <a:cubicBezTo>
                    <a:pt x="52" y="9"/>
                    <a:pt x="59" y="11"/>
                    <a:pt x="65" y="14"/>
                  </a:cubicBezTo>
                  <a:cubicBezTo>
                    <a:pt x="61" y="11"/>
                    <a:pt x="57" y="8"/>
                    <a:pt x="53" y="5"/>
                  </a:cubicBezTo>
                  <a:cubicBezTo>
                    <a:pt x="57" y="7"/>
                    <a:pt x="62" y="8"/>
                    <a:pt x="67" y="10"/>
                  </a:cubicBezTo>
                  <a:cubicBezTo>
                    <a:pt x="64" y="7"/>
                    <a:pt x="62" y="4"/>
                    <a:pt x="59" y="2"/>
                  </a:cubicBezTo>
                  <a:cubicBezTo>
                    <a:pt x="63" y="3"/>
                    <a:pt x="68" y="4"/>
                    <a:pt x="71" y="6"/>
                  </a:cubicBezTo>
                  <a:cubicBezTo>
                    <a:pt x="71" y="5"/>
                    <a:pt x="69" y="0"/>
                    <a:pt x="69" y="0"/>
                  </a:cubicBezTo>
                  <a:cubicBezTo>
                    <a:pt x="104" y="10"/>
                    <a:pt x="45" y="31"/>
                    <a:pt x="35" y="36"/>
                  </a:cubicBezTo>
                  <a:cubicBezTo>
                    <a:pt x="38" y="36"/>
                    <a:pt x="41" y="38"/>
                    <a:pt x="43" y="38"/>
                  </a:cubicBezTo>
                  <a:cubicBezTo>
                    <a:pt x="39" y="37"/>
                    <a:pt x="34" y="35"/>
                    <a:pt x="30" y="34"/>
                  </a:cubicBezTo>
                  <a:cubicBezTo>
                    <a:pt x="38" y="33"/>
                    <a:pt x="46" y="33"/>
                    <a:pt x="53" y="32"/>
                  </a:cubicBezTo>
                  <a:cubicBezTo>
                    <a:pt x="54" y="31"/>
                    <a:pt x="51" y="28"/>
                    <a:pt x="50" y="27"/>
                  </a:cubicBezTo>
                  <a:cubicBezTo>
                    <a:pt x="52" y="27"/>
                    <a:pt x="56" y="29"/>
                    <a:pt x="58" y="29"/>
                  </a:cubicBezTo>
                  <a:cubicBezTo>
                    <a:pt x="56" y="26"/>
                    <a:pt x="54" y="25"/>
                    <a:pt x="53" y="22"/>
                  </a:cubicBezTo>
                  <a:cubicBezTo>
                    <a:pt x="56" y="23"/>
                    <a:pt x="58" y="24"/>
                    <a:pt x="61" y="24"/>
                  </a:cubicBezTo>
                  <a:cubicBezTo>
                    <a:pt x="61" y="24"/>
                    <a:pt x="59" y="20"/>
                    <a:pt x="59" y="20"/>
                  </a:cubicBezTo>
                  <a:cubicBezTo>
                    <a:pt x="62" y="21"/>
                    <a:pt x="64" y="23"/>
                    <a:pt x="67" y="23"/>
                  </a:cubicBezTo>
                  <a:cubicBezTo>
                    <a:pt x="68" y="22"/>
                    <a:pt x="65" y="20"/>
                    <a:pt x="66" y="18"/>
                  </a:cubicBezTo>
                  <a:cubicBezTo>
                    <a:pt x="67" y="19"/>
                    <a:pt x="71" y="21"/>
                    <a:pt x="72" y="21"/>
                  </a:cubicBezTo>
                  <a:cubicBezTo>
                    <a:pt x="73" y="19"/>
                    <a:pt x="72" y="16"/>
                    <a:pt x="73" y="14"/>
                  </a:cubicBezTo>
                  <a:cubicBezTo>
                    <a:pt x="78" y="16"/>
                    <a:pt x="76" y="14"/>
                    <a:pt x="76" y="12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3" name="Freeform 627">
              <a:extLst>
                <a:ext uri="{FF2B5EF4-FFF2-40B4-BE49-F238E27FC236}">
                  <a16:creationId xmlns:a16="http://schemas.microsoft.com/office/drawing/2014/main" id="{3FB1AF18-2D2B-4445-9A49-A468B8D18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2921001"/>
              <a:ext cx="106363" cy="63500"/>
            </a:xfrm>
            <a:custGeom>
              <a:avLst/>
              <a:gdLst>
                <a:gd name="T0" fmla="*/ 0 w 28"/>
                <a:gd name="T1" fmla="*/ 15 h 17"/>
                <a:gd name="T2" fmla="*/ 18 w 28"/>
                <a:gd name="T3" fmla="*/ 17 h 17"/>
                <a:gd name="T4" fmla="*/ 7 w 28"/>
                <a:gd name="T5" fmla="*/ 9 h 17"/>
                <a:gd name="T6" fmla="*/ 19 w 28"/>
                <a:gd name="T7" fmla="*/ 14 h 17"/>
                <a:gd name="T8" fmla="*/ 11 w 28"/>
                <a:gd name="T9" fmla="*/ 4 h 17"/>
                <a:gd name="T10" fmla="*/ 23 w 28"/>
                <a:gd name="T11" fmla="*/ 8 h 17"/>
                <a:gd name="T12" fmla="*/ 17 w 28"/>
                <a:gd name="T13" fmla="*/ 0 h 17"/>
                <a:gd name="T14" fmla="*/ 28 w 2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1" y="15"/>
                    <a:pt x="13" y="16"/>
                    <a:pt x="18" y="17"/>
                  </a:cubicBezTo>
                  <a:cubicBezTo>
                    <a:pt x="15" y="15"/>
                    <a:pt x="11" y="11"/>
                    <a:pt x="7" y="9"/>
                  </a:cubicBezTo>
                  <a:cubicBezTo>
                    <a:pt x="11" y="11"/>
                    <a:pt x="16" y="12"/>
                    <a:pt x="19" y="14"/>
                  </a:cubicBezTo>
                  <a:cubicBezTo>
                    <a:pt x="16" y="11"/>
                    <a:pt x="14" y="7"/>
                    <a:pt x="11" y="4"/>
                  </a:cubicBezTo>
                  <a:cubicBezTo>
                    <a:pt x="15" y="6"/>
                    <a:pt x="20" y="6"/>
                    <a:pt x="23" y="8"/>
                  </a:cubicBezTo>
                  <a:cubicBezTo>
                    <a:pt x="21" y="6"/>
                    <a:pt x="20" y="2"/>
                    <a:pt x="17" y="0"/>
                  </a:cubicBezTo>
                  <a:cubicBezTo>
                    <a:pt x="20" y="1"/>
                    <a:pt x="27" y="1"/>
                    <a:pt x="28" y="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4" name="Freeform 628">
              <a:extLst>
                <a:ext uri="{FF2B5EF4-FFF2-40B4-BE49-F238E27FC236}">
                  <a16:creationId xmlns:a16="http://schemas.microsoft.com/office/drawing/2014/main" id="{988806E6-EACE-40A0-AFCC-FD8A5D9D3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2992438"/>
              <a:ext cx="41275" cy="26988"/>
            </a:xfrm>
            <a:custGeom>
              <a:avLst/>
              <a:gdLst>
                <a:gd name="T0" fmla="*/ 0 w 11"/>
                <a:gd name="T1" fmla="*/ 1 h 7"/>
                <a:gd name="T2" fmla="*/ 11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1"/>
                  </a:moveTo>
                  <a:cubicBezTo>
                    <a:pt x="5" y="6"/>
                    <a:pt x="10" y="7"/>
                    <a:pt x="1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5" name="Freeform 629">
              <a:extLst>
                <a:ext uri="{FF2B5EF4-FFF2-40B4-BE49-F238E27FC236}">
                  <a16:creationId xmlns:a16="http://schemas.microsoft.com/office/drawing/2014/main" id="{10A590D3-FD4B-4B5A-99BA-0EB1E0C8C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3090863"/>
              <a:ext cx="325438" cy="828675"/>
            </a:xfrm>
            <a:custGeom>
              <a:avLst/>
              <a:gdLst>
                <a:gd name="T0" fmla="*/ 0 w 86"/>
                <a:gd name="T1" fmla="*/ 0 h 219"/>
                <a:gd name="T2" fmla="*/ 48 w 86"/>
                <a:gd name="T3" fmla="*/ 120 h 219"/>
                <a:gd name="T4" fmla="*/ 86 w 86"/>
                <a:gd name="T5" fmla="*/ 219 h 219"/>
                <a:gd name="T6" fmla="*/ 29 w 86"/>
                <a:gd name="T7" fmla="*/ 97 h 219"/>
                <a:gd name="T8" fmla="*/ 11 w 86"/>
                <a:gd name="T9" fmla="*/ 4 h 219"/>
                <a:gd name="T10" fmla="*/ 82 w 86"/>
                <a:gd name="T11" fmla="*/ 19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19">
                  <a:moveTo>
                    <a:pt x="0" y="0"/>
                  </a:moveTo>
                  <a:cubicBezTo>
                    <a:pt x="19" y="37"/>
                    <a:pt x="30" y="82"/>
                    <a:pt x="48" y="120"/>
                  </a:cubicBezTo>
                  <a:cubicBezTo>
                    <a:pt x="64" y="153"/>
                    <a:pt x="80" y="185"/>
                    <a:pt x="86" y="219"/>
                  </a:cubicBezTo>
                  <a:cubicBezTo>
                    <a:pt x="64" y="181"/>
                    <a:pt x="41" y="140"/>
                    <a:pt x="29" y="97"/>
                  </a:cubicBezTo>
                  <a:cubicBezTo>
                    <a:pt x="20" y="67"/>
                    <a:pt x="20" y="33"/>
                    <a:pt x="11" y="4"/>
                  </a:cubicBezTo>
                  <a:cubicBezTo>
                    <a:pt x="23" y="72"/>
                    <a:pt x="61" y="132"/>
                    <a:pt x="82" y="196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6" name="Freeform 630">
              <a:extLst>
                <a:ext uri="{FF2B5EF4-FFF2-40B4-BE49-F238E27FC236}">
                  <a16:creationId xmlns:a16="http://schemas.microsoft.com/office/drawing/2014/main" id="{6FDC56DD-98B9-4786-9F64-264A5E5D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6" y="3381376"/>
              <a:ext cx="207963" cy="420688"/>
            </a:xfrm>
            <a:custGeom>
              <a:avLst/>
              <a:gdLst>
                <a:gd name="T0" fmla="*/ 0 w 55"/>
                <a:gd name="T1" fmla="*/ 0 h 111"/>
                <a:gd name="T2" fmla="*/ 55 w 55"/>
                <a:gd name="T3" fmla="*/ 111 h 111"/>
                <a:gd name="T4" fmla="*/ 50 w 55"/>
                <a:gd name="T5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1">
                  <a:moveTo>
                    <a:pt x="0" y="0"/>
                  </a:moveTo>
                  <a:cubicBezTo>
                    <a:pt x="18" y="38"/>
                    <a:pt x="32" y="75"/>
                    <a:pt x="55" y="111"/>
                  </a:cubicBezTo>
                  <a:cubicBezTo>
                    <a:pt x="53" y="109"/>
                    <a:pt x="52" y="107"/>
                    <a:pt x="50" y="106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7" name="Freeform 631">
              <a:extLst>
                <a:ext uri="{FF2B5EF4-FFF2-40B4-BE49-F238E27FC236}">
                  <a16:creationId xmlns:a16="http://schemas.microsoft.com/office/drawing/2014/main" id="{FC213782-0AC6-41A3-8679-7099C067D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33713"/>
              <a:ext cx="147638" cy="76200"/>
            </a:xfrm>
            <a:custGeom>
              <a:avLst/>
              <a:gdLst>
                <a:gd name="T0" fmla="*/ 0 w 39"/>
                <a:gd name="T1" fmla="*/ 15 h 20"/>
                <a:gd name="T2" fmla="*/ 39 w 39"/>
                <a:gd name="T3" fmla="*/ 0 h 20"/>
                <a:gd name="T4" fmla="*/ 8 w 39"/>
                <a:gd name="T5" fmla="*/ 20 h 20"/>
                <a:gd name="T6" fmla="*/ 37 w 39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0" y="15"/>
                  </a:moveTo>
                  <a:cubicBezTo>
                    <a:pt x="9" y="13"/>
                    <a:pt x="27" y="5"/>
                    <a:pt x="39" y="0"/>
                  </a:cubicBezTo>
                  <a:cubicBezTo>
                    <a:pt x="31" y="9"/>
                    <a:pt x="18" y="16"/>
                    <a:pt x="8" y="20"/>
                  </a:cubicBezTo>
                  <a:cubicBezTo>
                    <a:pt x="17" y="14"/>
                    <a:pt x="28" y="10"/>
                    <a:pt x="37" y="4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8" name="Freeform 632">
              <a:extLst>
                <a:ext uri="{FF2B5EF4-FFF2-40B4-BE49-F238E27FC236}">
                  <a16:creationId xmlns:a16="http://schemas.microsoft.com/office/drawing/2014/main" id="{B5C611E4-08C1-42F0-96CB-49A464836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90863"/>
              <a:ext cx="79375" cy="260350"/>
            </a:xfrm>
            <a:custGeom>
              <a:avLst/>
              <a:gdLst>
                <a:gd name="T0" fmla="*/ 0 w 21"/>
                <a:gd name="T1" fmla="*/ 0 h 69"/>
                <a:gd name="T2" fmla="*/ 21 w 21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7" y="21"/>
                    <a:pt x="16" y="47"/>
                    <a:pt x="21" y="69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9" name="Freeform 633">
              <a:extLst>
                <a:ext uri="{FF2B5EF4-FFF2-40B4-BE49-F238E27FC236}">
                  <a16:creationId xmlns:a16="http://schemas.microsoft.com/office/drawing/2014/main" id="{E6EDB5FE-F704-4793-BC01-260AA9591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2874963"/>
              <a:ext cx="184150" cy="52388"/>
            </a:xfrm>
            <a:custGeom>
              <a:avLst/>
              <a:gdLst>
                <a:gd name="T0" fmla="*/ 0 w 49"/>
                <a:gd name="T1" fmla="*/ 12 h 14"/>
                <a:gd name="T2" fmla="*/ 49 w 49"/>
                <a:gd name="T3" fmla="*/ 5 h 14"/>
                <a:gd name="T4" fmla="*/ 10 w 49"/>
                <a:gd name="T5" fmla="*/ 9 h 14"/>
                <a:gd name="T6" fmla="*/ 45 w 49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12"/>
                  </a:moveTo>
                  <a:cubicBezTo>
                    <a:pt x="15" y="14"/>
                    <a:pt x="34" y="7"/>
                    <a:pt x="49" y="5"/>
                  </a:cubicBezTo>
                  <a:cubicBezTo>
                    <a:pt x="36" y="6"/>
                    <a:pt x="22" y="9"/>
                    <a:pt x="10" y="9"/>
                  </a:cubicBezTo>
                  <a:cubicBezTo>
                    <a:pt x="20" y="4"/>
                    <a:pt x="35" y="0"/>
                    <a:pt x="45" y="3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0" name="Freeform 634">
              <a:extLst>
                <a:ext uri="{FF2B5EF4-FFF2-40B4-BE49-F238E27FC236}">
                  <a16:creationId xmlns:a16="http://schemas.microsoft.com/office/drawing/2014/main" id="{1D4D22E0-750E-4527-BA25-3AE6C7472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2916238"/>
              <a:ext cx="312738" cy="771525"/>
            </a:xfrm>
            <a:custGeom>
              <a:avLst/>
              <a:gdLst>
                <a:gd name="T0" fmla="*/ 0 w 83"/>
                <a:gd name="T1" fmla="*/ 0 h 204"/>
                <a:gd name="T2" fmla="*/ 78 w 83"/>
                <a:gd name="T3" fmla="*/ 204 h 204"/>
                <a:gd name="T4" fmla="*/ 42 w 83"/>
                <a:gd name="T5" fmla="*/ 90 h 204"/>
                <a:gd name="T6" fmla="*/ 7 w 83"/>
                <a:gd name="T7" fmla="*/ 2 h 204"/>
                <a:gd name="T8" fmla="*/ 56 w 83"/>
                <a:gd name="T9" fmla="*/ 106 h 204"/>
                <a:gd name="T10" fmla="*/ 83 w 83"/>
                <a:gd name="T11" fmla="*/ 203 h 204"/>
                <a:gd name="T12" fmla="*/ 59 w 83"/>
                <a:gd name="T13" fmla="*/ 13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4">
                  <a:moveTo>
                    <a:pt x="0" y="0"/>
                  </a:moveTo>
                  <a:cubicBezTo>
                    <a:pt x="39" y="63"/>
                    <a:pt x="51" y="137"/>
                    <a:pt x="78" y="204"/>
                  </a:cubicBezTo>
                  <a:cubicBezTo>
                    <a:pt x="68" y="166"/>
                    <a:pt x="54" y="127"/>
                    <a:pt x="42" y="90"/>
                  </a:cubicBezTo>
                  <a:cubicBezTo>
                    <a:pt x="33" y="61"/>
                    <a:pt x="11" y="32"/>
                    <a:pt x="7" y="2"/>
                  </a:cubicBezTo>
                  <a:cubicBezTo>
                    <a:pt x="24" y="38"/>
                    <a:pt x="43" y="68"/>
                    <a:pt x="56" y="106"/>
                  </a:cubicBezTo>
                  <a:cubicBezTo>
                    <a:pt x="67" y="138"/>
                    <a:pt x="73" y="172"/>
                    <a:pt x="83" y="203"/>
                  </a:cubicBezTo>
                  <a:cubicBezTo>
                    <a:pt x="69" y="182"/>
                    <a:pt x="64" y="155"/>
                    <a:pt x="59" y="13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1" name="Freeform 635">
              <a:extLst>
                <a:ext uri="{FF2B5EF4-FFF2-40B4-BE49-F238E27FC236}">
                  <a16:creationId xmlns:a16="http://schemas.microsoft.com/office/drawing/2014/main" id="{0F57CAFF-8C72-4DA6-B2CD-293677E1A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878138"/>
              <a:ext cx="76200" cy="166688"/>
            </a:xfrm>
            <a:custGeom>
              <a:avLst/>
              <a:gdLst>
                <a:gd name="T0" fmla="*/ 0 w 20"/>
                <a:gd name="T1" fmla="*/ 0 h 44"/>
                <a:gd name="T2" fmla="*/ 20 w 20"/>
                <a:gd name="T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4">
                  <a:moveTo>
                    <a:pt x="0" y="0"/>
                  </a:moveTo>
                  <a:cubicBezTo>
                    <a:pt x="9" y="12"/>
                    <a:pt x="15" y="30"/>
                    <a:pt x="20" y="4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2" name="Freeform 636">
              <a:extLst>
                <a:ext uri="{FF2B5EF4-FFF2-40B4-BE49-F238E27FC236}">
                  <a16:creationId xmlns:a16="http://schemas.microsoft.com/office/drawing/2014/main" id="{C3E64049-461F-4C65-868D-4CDD60233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976" y="3687763"/>
              <a:ext cx="563563" cy="193675"/>
            </a:xfrm>
            <a:custGeom>
              <a:avLst/>
              <a:gdLst>
                <a:gd name="T0" fmla="*/ 0 w 149"/>
                <a:gd name="T1" fmla="*/ 51 h 51"/>
                <a:gd name="T2" fmla="*/ 149 w 149"/>
                <a:gd name="T3" fmla="*/ 0 h 51"/>
                <a:gd name="T4" fmla="*/ 0 w 149"/>
                <a:gd name="T5" fmla="*/ 48 h 51"/>
                <a:gd name="T6" fmla="*/ 148 w 149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51">
                  <a:moveTo>
                    <a:pt x="0" y="51"/>
                  </a:moveTo>
                  <a:cubicBezTo>
                    <a:pt x="45" y="49"/>
                    <a:pt x="108" y="25"/>
                    <a:pt x="149" y="0"/>
                  </a:cubicBezTo>
                  <a:cubicBezTo>
                    <a:pt x="104" y="29"/>
                    <a:pt x="51" y="39"/>
                    <a:pt x="0" y="48"/>
                  </a:cubicBezTo>
                  <a:cubicBezTo>
                    <a:pt x="46" y="29"/>
                    <a:pt x="106" y="26"/>
                    <a:pt x="14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3" name="Freeform 637">
              <a:extLst>
                <a:ext uri="{FF2B5EF4-FFF2-40B4-BE49-F238E27FC236}">
                  <a16:creationId xmlns:a16="http://schemas.microsoft.com/office/drawing/2014/main" id="{29814A6D-89BD-42D3-BF9F-DED34F006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895726"/>
              <a:ext cx="68263" cy="7938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2" y="1"/>
                    <a:pt x="12" y="2"/>
                    <a:pt x="1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4" name="Freeform 638">
              <a:extLst>
                <a:ext uri="{FF2B5EF4-FFF2-40B4-BE49-F238E27FC236}">
                  <a16:creationId xmlns:a16="http://schemas.microsoft.com/office/drawing/2014/main" id="{8CD7B280-2F7F-432C-A444-88F941DE5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725863"/>
              <a:ext cx="95250" cy="204788"/>
            </a:xfrm>
            <a:custGeom>
              <a:avLst/>
              <a:gdLst>
                <a:gd name="T0" fmla="*/ 12 w 25"/>
                <a:gd name="T1" fmla="*/ 39 h 54"/>
                <a:gd name="T2" fmla="*/ 22 w 25"/>
                <a:gd name="T3" fmla="*/ 54 h 54"/>
                <a:gd name="T4" fmla="*/ 12 w 25"/>
                <a:gd name="T5" fmla="*/ 34 h 54"/>
                <a:gd name="T6" fmla="*/ 23 w 25"/>
                <a:gd name="T7" fmla="*/ 47 h 54"/>
                <a:gd name="T8" fmla="*/ 10 w 25"/>
                <a:gd name="T9" fmla="*/ 29 h 54"/>
                <a:gd name="T10" fmla="*/ 25 w 25"/>
                <a:gd name="T11" fmla="*/ 42 h 54"/>
                <a:gd name="T12" fmla="*/ 4 w 25"/>
                <a:gd name="T13" fmla="*/ 23 h 54"/>
                <a:gd name="T14" fmla="*/ 17 w 25"/>
                <a:gd name="T15" fmla="*/ 31 h 54"/>
                <a:gd name="T16" fmla="*/ 0 w 25"/>
                <a:gd name="T17" fmla="*/ 13 h 54"/>
                <a:gd name="T18" fmla="*/ 13 w 25"/>
                <a:gd name="T19" fmla="*/ 20 h 54"/>
                <a:gd name="T20" fmla="*/ 2 w 25"/>
                <a:gd name="T21" fmla="*/ 6 h 54"/>
                <a:gd name="T22" fmla="*/ 11 w 25"/>
                <a:gd name="T23" fmla="*/ 13 h 54"/>
                <a:gd name="T24" fmla="*/ 1 w 25"/>
                <a:gd name="T25" fmla="*/ 0 h 54"/>
                <a:gd name="T26" fmla="*/ 7 w 25"/>
                <a:gd name="T2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4">
                  <a:moveTo>
                    <a:pt x="12" y="39"/>
                  </a:moveTo>
                  <a:cubicBezTo>
                    <a:pt x="14" y="44"/>
                    <a:pt x="19" y="49"/>
                    <a:pt x="22" y="54"/>
                  </a:cubicBezTo>
                  <a:cubicBezTo>
                    <a:pt x="20" y="47"/>
                    <a:pt x="15" y="40"/>
                    <a:pt x="12" y="34"/>
                  </a:cubicBezTo>
                  <a:cubicBezTo>
                    <a:pt x="15" y="40"/>
                    <a:pt x="20" y="43"/>
                    <a:pt x="23" y="47"/>
                  </a:cubicBezTo>
                  <a:cubicBezTo>
                    <a:pt x="22" y="41"/>
                    <a:pt x="13" y="35"/>
                    <a:pt x="10" y="29"/>
                  </a:cubicBezTo>
                  <a:cubicBezTo>
                    <a:pt x="13" y="34"/>
                    <a:pt x="20" y="37"/>
                    <a:pt x="25" y="42"/>
                  </a:cubicBezTo>
                  <a:cubicBezTo>
                    <a:pt x="20" y="35"/>
                    <a:pt x="12" y="27"/>
                    <a:pt x="4" y="23"/>
                  </a:cubicBezTo>
                  <a:cubicBezTo>
                    <a:pt x="8" y="26"/>
                    <a:pt x="13" y="28"/>
                    <a:pt x="17" y="31"/>
                  </a:cubicBezTo>
                  <a:cubicBezTo>
                    <a:pt x="14" y="24"/>
                    <a:pt x="5" y="19"/>
                    <a:pt x="0" y="13"/>
                  </a:cubicBezTo>
                  <a:cubicBezTo>
                    <a:pt x="4" y="16"/>
                    <a:pt x="9" y="18"/>
                    <a:pt x="13" y="20"/>
                  </a:cubicBezTo>
                  <a:cubicBezTo>
                    <a:pt x="10" y="15"/>
                    <a:pt x="6" y="10"/>
                    <a:pt x="2" y="6"/>
                  </a:cubicBezTo>
                  <a:cubicBezTo>
                    <a:pt x="5" y="9"/>
                    <a:pt x="8" y="11"/>
                    <a:pt x="11" y="13"/>
                  </a:cubicBezTo>
                  <a:cubicBezTo>
                    <a:pt x="10" y="8"/>
                    <a:pt x="6" y="3"/>
                    <a:pt x="1" y="0"/>
                  </a:cubicBezTo>
                  <a:cubicBezTo>
                    <a:pt x="2" y="4"/>
                    <a:pt x="4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5" name="Freeform 639">
              <a:extLst>
                <a:ext uri="{FF2B5EF4-FFF2-40B4-BE49-F238E27FC236}">
                  <a16:creationId xmlns:a16="http://schemas.microsoft.com/office/drawing/2014/main" id="{185D9024-ABF8-413F-99E4-A953C9BF3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1" y="3876676"/>
              <a:ext cx="96838" cy="30163"/>
            </a:xfrm>
            <a:custGeom>
              <a:avLst/>
              <a:gdLst>
                <a:gd name="T0" fmla="*/ 0 w 26"/>
                <a:gd name="T1" fmla="*/ 3 h 8"/>
                <a:gd name="T2" fmla="*/ 18 w 26"/>
                <a:gd name="T3" fmla="*/ 8 h 8"/>
                <a:gd name="T4" fmla="*/ 7 w 26"/>
                <a:gd name="T5" fmla="*/ 0 h 8"/>
                <a:gd name="T6" fmla="*/ 18 w 26"/>
                <a:gd name="T7" fmla="*/ 2 h 8"/>
                <a:gd name="T8" fmla="*/ 16 w 26"/>
                <a:gd name="T9" fmla="*/ 0 h 8"/>
                <a:gd name="T10" fmla="*/ 26 w 2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">
                  <a:moveTo>
                    <a:pt x="0" y="3"/>
                  </a:moveTo>
                  <a:cubicBezTo>
                    <a:pt x="3" y="4"/>
                    <a:pt x="13" y="8"/>
                    <a:pt x="18" y="8"/>
                  </a:cubicBezTo>
                  <a:cubicBezTo>
                    <a:pt x="15" y="4"/>
                    <a:pt x="11" y="2"/>
                    <a:pt x="7" y="0"/>
                  </a:cubicBezTo>
                  <a:cubicBezTo>
                    <a:pt x="10" y="1"/>
                    <a:pt x="14" y="3"/>
                    <a:pt x="18" y="2"/>
                  </a:cubicBezTo>
                  <a:cubicBezTo>
                    <a:pt x="17" y="2"/>
                    <a:pt x="16" y="1"/>
                    <a:pt x="16" y="0"/>
                  </a:cubicBezTo>
                  <a:cubicBezTo>
                    <a:pt x="19" y="0"/>
                    <a:pt x="23" y="1"/>
                    <a:pt x="26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6" name="Freeform 640">
              <a:extLst>
                <a:ext uri="{FF2B5EF4-FFF2-40B4-BE49-F238E27FC236}">
                  <a16:creationId xmlns:a16="http://schemas.microsoft.com/office/drawing/2014/main" id="{3056D8F0-C951-4528-9270-92525D88D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3673476"/>
              <a:ext cx="184150" cy="63500"/>
            </a:xfrm>
            <a:custGeom>
              <a:avLst/>
              <a:gdLst>
                <a:gd name="T0" fmla="*/ 0 w 49"/>
                <a:gd name="T1" fmla="*/ 17 h 17"/>
                <a:gd name="T2" fmla="*/ 23 w 49"/>
                <a:gd name="T3" fmla="*/ 16 h 17"/>
                <a:gd name="T4" fmla="*/ 13 w 49"/>
                <a:gd name="T5" fmla="*/ 11 h 17"/>
                <a:gd name="T6" fmla="*/ 27 w 49"/>
                <a:gd name="T7" fmla="*/ 14 h 17"/>
                <a:gd name="T8" fmla="*/ 21 w 49"/>
                <a:gd name="T9" fmla="*/ 8 h 17"/>
                <a:gd name="T10" fmla="*/ 35 w 49"/>
                <a:gd name="T11" fmla="*/ 10 h 17"/>
                <a:gd name="T12" fmla="*/ 29 w 49"/>
                <a:gd name="T13" fmla="*/ 4 h 17"/>
                <a:gd name="T14" fmla="*/ 40 w 49"/>
                <a:gd name="T15" fmla="*/ 7 h 17"/>
                <a:gd name="T16" fmla="*/ 33 w 49"/>
                <a:gd name="T17" fmla="*/ 0 h 17"/>
                <a:gd name="T18" fmla="*/ 49 w 49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7">
                  <a:moveTo>
                    <a:pt x="0" y="17"/>
                  </a:moveTo>
                  <a:cubicBezTo>
                    <a:pt x="6" y="17"/>
                    <a:pt x="16" y="16"/>
                    <a:pt x="23" y="16"/>
                  </a:cubicBezTo>
                  <a:cubicBezTo>
                    <a:pt x="20" y="15"/>
                    <a:pt x="16" y="13"/>
                    <a:pt x="13" y="11"/>
                  </a:cubicBezTo>
                  <a:cubicBezTo>
                    <a:pt x="17" y="12"/>
                    <a:pt x="22" y="14"/>
                    <a:pt x="27" y="14"/>
                  </a:cubicBezTo>
                  <a:cubicBezTo>
                    <a:pt x="25" y="12"/>
                    <a:pt x="23" y="10"/>
                    <a:pt x="21" y="8"/>
                  </a:cubicBezTo>
                  <a:cubicBezTo>
                    <a:pt x="25" y="8"/>
                    <a:pt x="30" y="9"/>
                    <a:pt x="35" y="10"/>
                  </a:cubicBezTo>
                  <a:cubicBezTo>
                    <a:pt x="33" y="9"/>
                    <a:pt x="31" y="5"/>
                    <a:pt x="29" y="4"/>
                  </a:cubicBezTo>
                  <a:cubicBezTo>
                    <a:pt x="33" y="4"/>
                    <a:pt x="37" y="5"/>
                    <a:pt x="40" y="7"/>
                  </a:cubicBezTo>
                  <a:cubicBezTo>
                    <a:pt x="38" y="5"/>
                    <a:pt x="35" y="3"/>
                    <a:pt x="33" y="0"/>
                  </a:cubicBezTo>
                  <a:cubicBezTo>
                    <a:pt x="39" y="0"/>
                    <a:pt x="44" y="3"/>
                    <a:pt x="49" y="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7" name="Freeform 641">
              <a:extLst>
                <a:ext uri="{FF2B5EF4-FFF2-40B4-BE49-F238E27FC236}">
                  <a16:creationId xmlns:a16="http://schemas.microsoft.com/office/drawing/2014/main" id="{69A09DDA-11EC-4DEB-8493-34113BFE5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471863"/>
              <a:ext cx="63500" cy="166688"/>
            </a:xfrm>
            <a:custGeom>
              <a:avLst/>
              <a:gdLst>
                <a:gd name="T0" fmla="*/ 3 w 17"/>
                <a:gd name="T1" fmla="*/ 25 h 44"/>
                <a:gd name="T2" fmla="*/ 15 w 17"/>
                <a:gd name="T3" fmla="*/ 44 h 44"/>
                <a:gd name="T4" fmla="*/ 0 w 17"/>
                <a:gd name="T5" fmla="*/ 19 h 44"/>
                <a:gd name="T6" fmla="*/ 17 w 17"/>
                <a:gd name="T7" fmla="*/ 34 h 44"/>
                <a:gd name="T8" fmla="*/ 2 w 17"/>
                <a:gd name="T9" fmla="*/ 9 h 44"/>
                <a:gd name="T10" fmla="*/ 13 w 17"/>
                <a:gd name="T11" fmla="*/ 24 h 44"/>
                <a:gd name="T12" fmla="*/ 1 w 17"/>
                <a:gd name="T13" fmla="*/ 2 h 44"/>
                <a:gd name="T14" fmla="*/ 4 w 17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4">
                  <a:moveTo>
                    <a:pt x="3" y="25"/>
                  </a:moveTo>
                  <a:cubicBezTo>
                    <a:pt x="7" y="32"/>
                    <a:pt x="10" y="38"/>
                    <a:pt x="15" y="44"/>
                  </a:cubicBezTo>
                  <a:cubicBezTo>
                    <a:pt x="12" y="35"/>
                    <a:pt x="5" y="28"/>
                    <a:pt x="0" y="19"/>
                  </a:cubicBezTo>
                  <a:cubicBezTo>
                    <a:pt x="7" y="24"/>
                    <a:pt x="11" y="30"/>
                    <a:pt x="17" y="34"/>
                  </a:cubicBezTo>
                  <a:cubicBezTo>
                    <a:pt x="13" y="26"/>
                    <a:pt x="3" y="17"/>
                    <a:pt x="2" y="9"/>
                  </a:cubicBezTo>
                  <a:cubicBezTo>
                    <a:pt x="7" y="13"/>
                    <a:pt x="10" y="18"/>
                    <a:pt x="13" y="24"/>
                  </a:cubicBezTo>
                  <a:cubicBezTo>
                    <a:pt x="9" y="17"/>
                    <a:pt x="4" y="10"/>
                    <a:pt x="1" y="2"/>
                  </a:cubicBezTo>
                  <a:cubicBezTo>
                    <a:pt x="2" y="0"/>
                    <a:pt x="3" y="2"/>
                    <a:pt x="4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8" name="Freeform 642">
              <a:extLst>
                <a:ext uri="{FF2B5EF4-FFF2-40B4-BE49-F238E27FC236}">
                  <a16:creationId xmlns:a16="http://schemas.microsoft.com/office/drawing/2014/main" id="{5A3D7FE1-892E-4616-93F4-AC285008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1" y="3271838"/>
              <a:ext cx="60325" cy="136525"/>
            </a:xfrm>
            <a:custGeom>
              <a:avLst/>
              <a:gdLst>
                <a:gd name="T0" fmla="*/ 5 w 16"/>
                <a:gd name="T1" fmla="*/ 26 h 36"/>
                <a:gd name="T2" fmla="*/ 16 w 16"/>
                <a:gd name="T3" fmla="*/ 36 h 36"/>
                <a:gd name="T4" fmla="*/ 4 w 16"/>
                <a:gd name="T5" fmla="*/ 19 h 36"/>
                <a:gd name="T6" fmla="*/ 16 w 16"/>
                <a:gd name="T7" fmla="*/ 30 h 36"/>
                <a:gd name="T8" fmla="*/ 1 w 16"/>
                <a:gd name="T9" fmla="*/ 9 h 36"/>
                <a:gd name="T10" fmla="*/ 12 w 16"/>
                <a:gd name="T11" fmla="*/ 20 h 36"/>
                <a:gd name="T12" fmla="*/ 0 w 16"/>
                <a:gd name="T13" fmla="*/ 0 h 36"/>
                <a:gd name="T14" fmla="*/ 7 w 16"/>
                <a:gd name="T15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5" y="26"/>
                  </a:moveTo>
                  <a:cubicBezTo>
                    <a:pt x="8" y="30"/>
                    <a:pt x="13" y="32"/>
                    <a:pt x="16" y="36"/>
                  </a:cubicBezTo>
                  <a:cubicBezTo>
                    <a:pt x="14" y="31"/>
                    <a:pt x="7" y="25"/>
                    <a:pt x="4" y="19"/>
                  </a:cubicBezTo>
                  <a:cubicBezTo>
                    <a:pt x="8" y="22"/>
                    <a:pt x="13" y="25"/>
                    <a:pt x="16" y="30"/>
                  </a:cubicBezTo>
                  <a:cubicBezTo>
                    <a:pt x="12" y="23"/>
                    <a:pt x="6" y="16"/>
                    <a:pt x="1" y="9"/>
                  </a:cubicBezTo>
                  <a:cubicBezTo>
                    <a:pt x="5" y="12"/>
                    <a:pt x="8" y="16"/>
                    <a:pt x="12" y="20"/>
                  </a:cubicBezTo>
                  <a:cubicBezTo>
                    <a:pt x="8" y="13"/>
                    <a:pt x="4" y="7"/>
                    <a:pt x="0" y="0"/>
                  </a:cubicBezTo>
                  <a:cubicBezTo>
                    <a:pt x="2" y="3"/>
                    <a:pt x="5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9" name="Freeform 643">
              <a:extLst>
                <a:ext uri="{FF2B5EF4-FFF2-40B4-BE49-F238E27FC236}">
                  <a16:creationId xmlns:a16="http://schemas.microsoft.com/office/drawing/2014/main" id="{8C82B3AB-B45D-40F9-8452-C5C447D7B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3498851"/>
              <a:ext cx="90488" cy="212725"/>
            </a:xfrm>
            <a:custGeom>
              <a:avLst/>
              <a:gdLst>
                <a:gd name="T0" fmla="*/ 8 w 24"/>
                <a:gd name="T1" fmla="*/ 40 h 56"/>
                <a:gd name="T2" fmla="*/ 24 w 24"/>
                <a:gd name="T3" fmla="*/ 56 h 56"/>
                <a:gd name="T4" fmla="*/ 0 w 24"/>
                <a:gd name="T5" fmla="*/ 26 h 56"/>
                <a:gd name="T6" fmla="*/ 20 w 24"/>
                <a:gd name="T7" fmla="*/ 41 h 56"/>
                <a:gd name="T8" fmla="*/ 1 w 24"/>
                <a:gd name="T9" fmla="*/ 11 h 56"/>
                <a:gd name="T10" fmla="*/ 11 w 24"/>
                <a:gd name="T11" fmla="*/ 25 h 56"/>
                <a:gd name="T12" fmla="*/ 0 w 24"/>
                <a:gd name="T13" fmla="*/ 2 h 56"/>
                <a:gd name="T14" fmla="*/ 1 w 24"/>
                <a:gd name="T15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6">
                  <a:moveTo>
                    <a:pt x="8" y="40"/>
                  </a:moveTo>
                  <a:cubicBezTo>
                    <a:pt x="10" y="44"/>
                    <a:pt x="19" y="52"/>
                    <a:pt x="24" y="56"/>
                  </a:cubicBezTo>
                  <a:cubicBezTo>
                    <a:pt x="19" y="46"/>
                    <a:pt x="9" y="33"/>
                    <a:pt x="0" y="26"/>
                  </a:cubicBezTo>
                  <a:cubicBezTo>
                    <a:pt x="6" y="31"/>
                    <a:pt x="13" y="37"/>
                    <a:pt x="20" y="41"/>
                  </a:cubicBezTo>
                  <a:cubicBezTo>
                    <a:pt x="17" y="32"/>
                    <a:pt x="8" y="17"/>
                    <a:pt x="1" y="11"/>
                  </a:cubicBezTo>
                  <a:cubicBezTo>
                    <a:pt x="3" y="17"/>
                    <a:pt x="8" y="20"/>
                    <a:pt x="11" y="25"/>
                  </a:cubicBezTo>
                  <a:cubicBezTo>
                    <a:pt x="7" y="18"/>
                    <a:pt x="2" y="10"/>
                    <a:pt x="0" y="2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0" name="Freeform 644">
              <a:extLst>
                <a:ext uri="{FF2B5EF4-FFF2-40B4-BE49-F238E27FC236}">
                  <a16:creationId xmlns:a16="http://schemas.microsoft.com/office/drawing/2014/main" id="{771E6C23-5DFF-4398-8D8F-D9A9995C0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101976"/>
              <a:ext cx="204788" cy="68263"/>
            </a:xfrm>
            <a:custGeom>
              <a:avLst/>
              <a:gdLst>
                <a:gd name="T0" fmla="*/ 0 w 54"/>
                <a:gd name="T1" fmla="*/ 15 h 18"/>
                <a:gd name="T2" fmla="*/ 54 w 54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8">
                  <a:moveTo>
                    <a:pt x="0" y="15"/>
                  </a:moveTo>
                  <a:cubicBezTo>
                    <a:pt x="17" y="18"/>
                    <a:pt x="41" y="6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1" name="Freeform 645">
              <a:extLst>
                <a:ext uri="{FF2B5EF4-FFF2-40B4-BE49-F238E27FC236}">
                  <a16:creationId xmlns:a16="http://schemas.microsoft.com/office/drawing/2014/main" id="{7786736C-16F2-4ACB-81AC-AADCD87C8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3132138"/>
              <a:ext cx="207963" cy="76200"/>
            </a:xfrm>
            <a:custGeom>
              <a:avLst/>
              <a:gdLst>
                <a:gd name="T0" fmla="*/ 0 w 55"/>
                <a:gd name="T1" fmla="*/ 20 h 20"/>
                <a:gd name="T2" fmla="*/ 32 w 55"/>
                <a:gd name="T3" fmla="*/ 10 h 20"/>
                <a:gd name="T4" fmla="*/ 55 w 55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0" y="16"/>
                    <a:pt x="22" y="15"/>
                    <a:pt x="32" y="10"/>
                  </a:cubicBezTo>
                  <a:cubicBezTo>
                    <a:pt x="40" y="7"/>
                    <a:pt x="47" y="3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2" name="Freeform 646">
              <a:extLst>
                <a:ext uri="{FF2B5EF4-FFF2-40B4-BE49-F238E27FC236}">
                  <a16:creationId xmlns:a16="http://schemas.microsoft.com/office/drawing/2014/main" id="{126792F3-8994-4E84-99B1-40974D937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3200401"/>
              <a:ext cx="193675" cy="60325"/>
            </a:xfrm>
            <a:custGeom>
              <a:avLst/>
              <a:gdLst>
                <a:gd name="T0" fmla="*/ 0 w 51"/>
                <a:gd name="T1" fmla="*/ 16 h 16"/>
                <a:gd name="T2" fmla="*/ 51 w 51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cubicBezTo>
                    <a:pt x="15" y="8"/>
                    <a:pt x="35" y="5"/>
                    <a:pt x="5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3" name="Freeform 647">
              <a:extLst>
                <a:ext uri="{FF2B5EF4-FFF2-40B4-BE49-F238E27FC236}">
                  <a16:creationId xmlns:a16="http://schemas.microsoft.com/office/drawing/2014/main" id="{754EC494-E438-421B-9C4B-B216331AC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290888"/>
              <a:ext cx="200025" cy="65088"/>
            </a:xfrm>
            <a:custGeom>
              <a:avLst/>
              <a:gdLst>
                <a:gd name="T0" fmla="*/ 0 w 53"/>
                <a:gd name="T1" fmla="*/ 17 h 17"/>
                <a:gd name="T2" fmla="*/ 53 w 5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7">
                  <a:moveTo>
                    <a:pt x="0" y="17"/>
                  </a:moveTo>
                  <a:cubicBezTo>
                    <a:pt x="17" y="14"/>
                    <a:pt x="37" y="7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4" name="Freeform 648">
              <a:extLst>
                <a:ext uri="{FF2B5EF4-FFF2-40B4-BE49-F238E27FC236}">
                  <a16:creationId xmlns:a16="http://schemas.microsoft.com/office/drawing/2014/main" id="{299FA122-ABAC-4E6B-A99A-C7902C4F2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3340101"/>
              <a:ext cx="200025" cy="79375"/>
            </a:xfrm>
            <a:custGeom>
              <a:avLst/>
              <a:gdLst>
                <a:gd name="T0" fmla="*/ 0 w 53"/>
                <a:gd name="T1" fmla="*/ 21 h 21"/>
                <a:gd name="T2" fmla="*/ 53 w 53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21">
                  <a:moveTo>
                    <a:pt x="0" y="21"/>
                  </a:moveTo>
                  <a:cubicBezTo>
                    <a:pt x="15" y="14"/>
                    <a:pt x="36" y="6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5" name="Freeform 649">
              <a:extLst>
                <a:ext uri="{FF2B5EF4-FFF2-40B4-BE49-F238E27FC236}">
                  <a16:creationId xmlns:a16="http://schemas.microsoft.com/office/drawing/2014/main" id="{4B7E9AE6-10B1-46D8-BED1-451D296D0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400426"/>
              <a:ext cx="200025" cy="68263"/>
            </a:xfrm>
            <a:custGeom>
              <a:avLst/>
              <a:gdLst>
                <a:gd name="T0" fmla="*/ 0 w 53"/>
                <a:gd name="T1" fmla="*/ 18 h 18"/>
                <a:gd name="T2" fmla="*/ 53 w 53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8">
                  <a:moveTo>
                    <a:pt x="0" y="18"/>
                  </a:moveTo>
                  <a:cubicBezTo>
                    <a:pt x="19" y="15"/>
                    <a:pt x="36" y="5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6" name="Freeform 650">
              <a:extLst>
                <a:ext uri="{FF2B5EF4-FFF2-40B4-BE49-F238E27FC236}">
                  <a16:creationId xmlns:a16="http://schemas.microsoft.com/office/drawing/2014/main" id="{91F6D67E-1E8B-4D92-A1AE-FB159276B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6" y="3498851"/>
              <a:ext cx="204788" cy="65088"/>
            </a:xfrm>
            <a:custGeom>
              <a:avLst/>
              <a:gdLst>
                <a:gd name="T0" fmla="*/ 0 w 54"/>
                <a:gd name="T1" fmla="*/ 17 h 17"/>
                <a:gd name="T2" fmla="*/ 54 w 54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7">
                  <a:moveTo>
                    <a:pt x="0" y="17"/>
                  </a:moveTo>
                  <a:cubicBezTo>
                    <a:pt x="16" y="9"/>
                    <a:pt x="37" y="7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7" name="Freeform 651">
              <a:extLst>
                <a:ext uri="{FF2B5EF4-FFF2-40B4-BE49-F238E27FC236}">
                  <a16:creationId xmlns:a16="http://schemas.microsoft.com/office/drawing/2014/main" id="{D2CF8CE2-EE98-4F4E-8042-8960B93C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6" y="3540126"/>
              <a:ext cx="219075" cy="79375"/>
            </a:xfrm>
            <a:custGeom>
              <a:avLst/>
              <a:gdLst>
                <a:gd name="T0" fmla="*/ 0 w 58"/>
                <a:gd name="T1" fmla="*/ 19 h 21"/>
                <a:gd name="T2" fmla="*/ 58 w 58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21">
                  <a:moveTo>
                    <a:pt x="0" y="19"/>
                  </a:moveTo>
                  <a:cubicBezTo>
                    <a:pt x="20" y="21"/>
                    <a:pt x="39" y="1"/>
                    <a:pt x="58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8" name="Freeform 652">
              <a:extLst>
                <a:ext uri="{FF2B5EF4-FFF2-40B4-BE49-F238E27FC236}">
                  <a16:creationId xmlns:a16="http://schemas.microsoft.com/office/drawing/2014/main" id="{E2AFE469-3B08-4633-ABFD-C0BE79E74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3608388"/>
              <a:ext cx="207963" cy="65088"/>
            </a:xfrm>
            <a:custGeom>
              <a:avLst/>
              <a:gdLst>
                <a:gd name="T0" fmla="*/ 0 w 55"/>
                <a:gd name="T1" fmla="*/ 17 h 17"/>
                <a:gd name="T2" fmla="*/ 55 w 55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" h="17">
                  <a:moveTo>
                    <a:pt x="0" y="17"/>
                  </a:moveTo>
                  <a:cubicBezTo>
                    <a:pt x="20" y="16"/>
                    <a:pt x="37" y="6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9" name="Freeform 653">
              <a:extLst>
                <a:ext uri="{FF2B5EF4-FFF2-40B4-BE49-F238E27FC236}">
                  <a16:creationId xmlns:a16="http://schemas.microsoft.com/office/drawing/2014/main" id="{837D42E3-2965-4E23-9246-11905140B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3457576"/>
              <a:ext cx="79375" cy="19050"/>
            </a:xfrm>
            <a:custGeom>
              <a:avLst/>
              <a:gdLst>
                <a:gd name="T0" fmla="*/ 0 w 21"/>
                <a:gd name="T1" fmla="*/ 2 h 5"/>
                <a:gd name="T2" fmla="*/ 20 w 21"/>
                <a:gd name="T3" fmla="*/ 4 h 5"/>
                <a:gd name="T4" fmla="*/ 5 w 21"/>
                <a:gd name="T5" fmla="*/ 0 h 5"/>
                <a:gd name="T6" fmla="*/ 21 w 2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0" y="2"/>
                  </a:moveTo>
                  <a:cubicBezTo>
                    <a:pt x="7" y="2"/>
                    <a:pt x="13" y="5"/>
                    <a:pt x="20" y="4"/>
                  </a:cubicBezTo>
                  <a:cubicBezTo>
                    <a:pt x="16" y="2"/>
                    <a:pt x="10" y="0"/>
                    <a:pt x="5" y="0"/>
                  </a:cubicBezTo>
                  <a:cubicBezTo>
                    <a:pt x="10" y="0"/>
                    <a:pt x="17" y="2"/>
                    <a:pt x="21" y="5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0" name="Freeform 654">
              <a:extLst>
                <a:ext uri="{FF2B5EF4-FFF2-40B4-BE49-F238E27FC236}">
                  <a16:creationId xmlns:a16="http://schemas.microsoft.com/office/drawing/2014/main" id="{F1F28AA3-A001-48F1-B1F9-CD63A50DC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332163"/>
              <a:ext cx="46038" cy="155575"/>
            </a:xfrm>
            <a:custGeom>
              <a:avLst/>
              <a:gdLst>
                <a:gd name="T0" fmla="*/ 0 w 12"/>
                <a:gd name="T1" fmla="*/ 37 h 41"/>
                <a:gd name="T2" fmla="*/ 12 w 12"/>
                <a:gd name="T3" fmla="*/ 0 h 41"/>
                <a:gd name="T4" fmla="*/ 1 w 12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1">
                  <a:moveTo>
                    <a:pt x="0" y="37"/>
                  </a:moveTo>
                  <a:cubicBezTo>
                    <a:pt x="2" y="25"/>
                    <a:pt x="9" y="12"/>
                    <a:pt x="12" y="0"/>
                  </a:cubicBezTo>
                  <a:cubicBezTo>
                    <a:pt x="10" y="15"/>
                    <a:pt x="7" y="27"/>
                    <a:pt x="1" y="4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1" name="Freeform 655">
              <a:extLst>
                <a:ext uri="{FF2B5EF4-FFF2-40B4-BE49-F238E27FC236}">
                  <a16:creationId xmlns:a16="http://schemas.microsoft.com/office/drawing/2014/main" id="{BCE61704-1EEB-46AD-B206-A817F9FDD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3189288"/>
              <a:ext cx="66675" cy="123825"/>
            </a:xfrm>
            <a:custGeom>
              <a:avLst/>
              <a:gdLst>
                <a:gd name="T0" fmla="*/ 18 w 18"/>
                <a:gd name="T1" fmla="*/ 0 h 33"/>
                <a:gd name="T2" fmla="*/ 0 w 18"/>
                <a:gd name="T3" fmla="*/ 12 h 33"/>
                <a:gd name="T4" fmla="*/ 12 w 18"/>
                <a:gd name="T5" fmla="*/ 33 h 33"/>
                <a:gd name="T6" fmla="*/ 3 w 18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cubicBezTo>
                    <a:pt x="12" y="4"/>
                    <a:pt x="6" y="8"/>
                    <a:pt x="0" y="12"/>
                  </a:cubicBezTo>
                  <a:cubicBezTo>
                    <a:pt x="3" y="19"/>
                    <a:pt x="8" y="26"/>
                    <a:pt x="12" y="33"/>
                  </a:cubicBezTo>
                  <a:cubicBezTo>
                    <a:pt x="7" y="27"/>
                    <a:pt x="6" y="19"/>
                    <a:pt x="3" y="1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6" name="Freeform 656">
              <a:extLst>
                <a:ext uri="{FF2B5EF4-FFF2-40B4-BE49-F238E27FC236}">
                  <a16:creationId xmlns:a16="http://schemas.microsoft.com/office/drawing/2014/main" id="{599A80F2-C5A1-43D1-92E3-5AF076602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397251"/>
              <a:ext cx="79375" cy="139700"/>
            </a:xfrm>
            <a:custGeom>
              <a:avLst/>
              <a:gdLst>
                <a:gd name="T0" fmla="*/ 10 w 21"/>
                <a:gd name="T1" fmla="*/ 37 h 37"/>
                <a:gd name="T2" fmla="*/ 2 w 21"/>
                <a:gd name="T3" fmla="*/ 10 h 37"/>
                <a:gd name="T4" fmla="*/ 21 w 21"/>
                <a:gd name="T5" fmla="*/ 0 h 37"/>
                <a:gd name="T6" fmla="*/ 3 w 21"/>
                <a:gd name="T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7">
                  <a:moveTo>
                    <a:pt x="10" y="37"/>
                  </a:moveTo>
                  <a:cubicBezTo>
                    <a:pt x="6" y="32"/>
                    <a:pt x="0" y="16"/>
                    <a:pt x="2" y="10"/>
                  </a:cubicBezTo>
                  <a:cubicBezTo>
                    <a:pt x="3" y="5"/>
                    <a:pt x="16" y="1"/>
                    <a:pt x="21" y="0"/>
                  </a:cubicBezTo>
                  <a:cubicBezTo>
                    <a:pt x="15" y="2"/>
                    <a:pt x="9" y="6"/>
                    <a:pt x="3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7" name="Freeform 657">
              <a:extLst>
                <a:ext uri="{FF2B5EF4-FFF2-40B4-BE49-F238E27FC236}">
                  <a16:creationId xmlns:a16="http://schemas.microsoft.com/office/drawing/2014/main" id="{80A2DFB6-2B10-4BD8-8312-5D0011C8A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578226"/>
              <a:ext cx="84138" cy="128588"/>
            </a:xfrm>
            <a:custGeom>
              <a:avLst/>
              <a:gdLst>
                <a:gd name="T0" fmla="*/ 10 w 22"/>
                <a:gd name="T1" fmla="*/ 34 h 34"/>
                <a:gd name="T2" fmla="*/ 0 w 22"/>
                <a:gd name="T3" fmla="*/ 8 h 34"/>
                <a:gd name="T4" fmla="*/ 22 w 22"/>
                <a:gd name="T5" fmla="*/ 0 h 34"/>
                <a:gd name="T6" fmla="*/ 5 w 22"/>
                <a:gd name="T7" fmla="*/ 9 h 34"/>
                <a:gd name="T8" fmla="*/ 4 w 22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>
                  <a:moveTo>
                    <a:pt x="10" y="34"/>
                  </a:moveTo>
                  <a:cubicBezTo>
                    <a:pt x="5" y="31"/>
                    <a:pt x="2" y="14"/>
                    <a:pt x="0" y="8"/>
                  </a:cubicBezTo>
                  <a:cubicBezTo>
                    <a:pt x="6" y="4"/>
                    <a:pt x="15" y="2"/>
                    <a:pt x="22" y="0"/>
                  </a:cubicBezTo>
                  <a:cubicBezTo>
                    <a:pt x="17" y="3"/>
                    <a:pt x="9" y="4"/>
                    <a:pt x="5" y="9"/>
                  </a:cubicBezTo>
                  <a:cubicBezTo>
                    <a:pt x="2" y="13"/>
                    <a:pt x="4" y="15"/>
                    <a:pt x="4" y="2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350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2" y="597856"/>
            <a:ext cx="398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FDD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圖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功能分解圖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82B3E72F-BE9E-4174-911C-23C88FD9A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62" y="1268248"/>
            <a:ext cx="6510276" cy="4858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23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需求分析描述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3">
            <a:extLst>
              <a:ext uri="{FF2B5EF4-FFF2-40B4-BE49-F238E27FC236}">
                <a16:creationId xmlns:a16="http://schemas.microsoft.com/office/drawing/2014/main" id="{BAA7B329-2FCD-4867-AE6E-FDBA068ECAD5}"/>
              </a:ext>
            </a:extLst>
          </p:cNvPr>
          <p:cNvGrpSpPr/>
          <p:nvPr/>
        </p:nvGrpSpPr>
        <p:grpSpPr>
          <a:xfrm>
            <a:off x="1105055" y="1466137"/>
            <a:ext cx="3949773" cy="2289971"/>
            <a:chOff x="1866512" y="1446509"/>
            <a:chExt cx="3271491" cy="2309600"/>
          </a:xfrm>
        </p:grpSpPr>
        <p:grpSp>
          <p:nvGrpSpPr>
            <p:cNvPr id="7" name="组合 4">
              <a:extLst>
                <a:ext uri="{FF2B5EF4-FFF2-40B4-BE49-F238E27FC236}">
                  <a16:creationId xmlns:a16="http://schemas.microsoft.com/office/drawing/2014/main" id="{23DE511A-2090-4A99-84CC-E601B0C735C4}"/>
                </a:ext>
              </a:extLst>
            </p:cNvPr>
            <p:cNvGrpSpPr/>
            <p:nvPr/>
          </p:nvGrpSpPr>
          <p:grpSpPr>
            <a:xfrm>
              <a:off x="1866512" y="1446509"/>
              <a:ext cx="3271491" cy="230960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3A05E5CB-7FA0-40C7-BB0D-701B647136BB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ECFB167-56F5-4539-B6AE-71CA81860671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8BD30E7-4453-4FB7-A5D1-8311CFC03C25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64256CEF-B6CC-4B61-A693-15AD92E312BC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A914AFA3-19CF-4908-9386-192A7BAF0AC1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354FF722-F3F7-43D1-85C1-5D73DD5E4235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7B8C3B7-CD57-4B69-8603-41835F8D4947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6" name="组合 13">
                <a:extLst>
                  <a:ext uri="{FF2B5EF4-FFF2-40B4-BE49-F238E27FC236}">
                    <a16:creationId xmlns:a16="http://schemas.microsoft.com/office/drawing/2014/main" id="{56B786E5-FF05-4C27-A06D-2544A254157D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7" name="Freeform 12">
                  <a:extLst>
                    <a:ext uri="{FF2B5EF4-FFF2-40B4-BE49-F238E27FC236}">
                      <a16:creationId xmlns:a16="http://schemas.microsoft.com/office/drawing/2014/main" id="{FE80DC4A-0039-4DB3-A71D-41A9A7ACC541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0236F4BE-3302-46F2-B41B-8EF41913547A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BAE85CBF-8069-4B03-9909-7661E9626041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6D82DF34-EB7D-4697-AE89-33DECD27CBC5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Freeform 16">
                  <a:extLst>
                    <a:ext uri="{FF2B5EF4-FFF2-40B4-BE49-F238E27FC236}">
                      <a16:creationId xmlns:a16="http://schemas.microsoft.com/office/drawing/2014/main" id="{08AF3A4D-D0C0-411E-BE6A-129A3A250967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Freeform 17">
                  <a:extLst>
                    <a:ext uri="{FF2B5EF4-FFF2-40B4-BE49-F238E27FC236}">
                      <a16:creationId xmlns:a16="http://schemas.microsoft.com/office/drawing/2014/main" id="{616ADA1E-5D8E-4743-927F-C4567409844A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Freeform 18">
                  <a:extLst>
                    <a:ext uri="{FF2B5EF4-FFF2-40B4-BE49-F238E27FC236}">
                      <a16:creationId xmlns:a16="http://schemas.microsoft.com/office/drawing/2014/main" id="{F194A7DA-DB1B-4349-AEB8-67F9E6256B1D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Freeform 19">
                  <a:extLst>
                    <a:ext uri="{FF2B5EF4-FFF2-40B4-BE49-F238E27FC236}">
                      <a16:creationId xmlns:a16="http://schemas.microsoft.com/office/drawing/2014/main" id="{553A5170-388D-46CE-9D42-73DBEF7AC169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10AD64B2-9F57-43CE-8BEA-A12F9411F3C4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E5AA33ED-EBA4-4BEA-AEC6-6902A6314792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3A702ABE-AE00-4EE8-BA5E-261A42C060C8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Freeform 23">
                  <a:extLst>
                    <a:ext uri="{FF2B5EF4-FFF2-40B4-BE49-F238E27FC236}">
                      <a16:creationId xmlns:a16="http://schemas.microsoft.com/office/drawing/2014/main" id="{17E3EA46-1BDB-4574-B2C1-18F523065B4E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Freeform 24">
                  <a:extLst>
                    <a:ext uri="{FF2B5EF4-FFF2-40B4-BE49-F238E27FC236}">
                      <a16:creationId xmlns:a16="http://schemas.microsoft.com/office/drawing/2014/main" id="{DCDD550D-4023-474C-A13B-4916989B2D6E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25">
                  <a:extLst>
                    <a:ext uri="{FF2B5EF4-FFF2-40B4-BE49-F238E27FC236}">
                      <a16:creationId xmlns:a16="http://schemas.microsoft.com/office/drawing/2014/main" id="{3C06794D-1877-4BE3-B679-A40B7FA2D29A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26">
                  <a:extLst>
                    <a:ext uri="{FF2B5EF4-FFF2-40B4-BE49-F238E27FC236}">
                      <a16:creationId xmlns:a16="http://schemas.microsoft.com/office/drawing/2014/main" id="{809E7CFE-CA85-485A-9837-9FC26C1D6EC5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27">
                  <a:extLst>
                    <a:ext uri="{FF2B5EF4-FFF2-40B4-BE49-F238E27FC236}">
                      <a16:creationId xmlns:a16="http://schemas.microsoft.com/office/drawing/2014/main" id="{C90042BD-F042-49F3-8473-FB236A01076E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28">
                  <a:extLst>
                    <a:ext uri="{FF2B5EF4-FFF2-40B4-BE49-F238E27FC236}">
                      <a16:creationId xmlns:a16="http://schemas.microsoft.com/office/drawing/2014/main" id="{7C3F5764-82A7-4C82-8537-33F42A3B6DD1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29">
                  <a:extLst>
                    <a:ext uri="{FF2B5EF4-FFF2-40B4-BE49-F238E27FC236}">
                      <a16:creationId xmlns:a16="http://schemas.microsoft.com/office/drawing/2014/main" id="{298B042C-AE99-425E-930A-540B4CBDB778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30">
                  <a:extLst>
                    <a:ext uri="{FF2B5EF4-FFF2-40B4-BE49-F238E27FC236}">
                      <a16:creationId xmlns:a16="http://schemas.microsoft.com/office/drawing/2014/main" id="{709F5975-20E5-41A1-B0D0-649AFFEAC80C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31">
                  <a:extLst>
                    <a:ext uri="{FF2B5EF4-FFF2-40B4-BE49-F238E27FC236}">
                      <a16:creationId xmlns:a16="http://schemas.microsoft.com/office/drawing/2014/main" id="{AFE8E6D4-62CC-4005-A23A-79B617429FD9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32">
                  <a:extLst>
                    <a:ext uri="{FF2B5EF4-FFF2-40B4-BE49-F238E27FC236}">
                      <a16:creationId xmlns:a16="http://schemas.microsoft.com/office/drawing/2014/main" id="{DF60A376-A152-4564-9229-51D1985B212D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33">
                  <a:extLst>
                    <a:ext uri="{FF2B5EF4-FFF2-40B4-BE49-F238E27FC236}">
                      <a16:creationId xmlns:a16="http://schemas.microsoft.com/office/drawing/2014/main" id="{8625B58D-DE9B-4EF5-8C3C-69225EEB37A2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34">
                  <a:extLst>
                    <a:ext uri="{FF2B5EF4-FFF2-40B4-BE49-F238E27FC236}">
                      <a16:creationId xmlns:a16="http://schemas.microsoft.com/office/drawing/2014/main" id="{E7046690-E53E-41A3-B4BF-A98DB003E24B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35">
                  <a:extLst>
                    <a:ext uri="{FF2B5EF4-FFF2-40B4-BE49-F238E27FC236}">
                      <a16:creationId xmlns:a16="http://schemas.microsoft.com/office/drawing/2014/main" id="{3C249B0D-0E0B-42FF-A76B-685F58392EBD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36">
                  <a:extLst>
                    <a:ext uri="{FF2B5EF4-FFF2-40B4-BE49-F238E27FC236}">
                      <a16:creationId xmlns:a16="http://schemas.microsoft.com/office/drawing/2014/main" id="{8824673A-F928-446E-AC69-5973C6062D64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37">
                  <a:extLst>
                    <a:ext uri="{FF2B5EF4-FFF2-40B4-BE49-F238E27FC236}">
                      <a16:creationId xmlns:a16="http://schemas.microsoft.com/office/drawing/2014/main" id="{FDBC89AC-9948-4309-9637-6B6C877F8F68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38">
                  <a:extLst>
                    <a:ext uri="{FF2B5EF4-FFF2-40B4-BE49-F238E27FC236}">
                      <a16:creationId xmlns:a16="http://schemas.microsoft.com/office/drawing/2014/main" id="{1C72BFCE-C91F-4381-B297-5A762EBC1EDF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 39">
                  <a:extLst>
                    <a:ext uri="{FF2B5EF4-FFF2-40B4-BE49-F238E27FC236}">
                      <a16:creationId xmlns:a16="http://schemas.microsoft.com/office/drawing/2014/main" id="{DF86CD27-693E-487C-9520-F4BCBF2AF30E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40">
                  <a:extLst>
                    <a:ext uri="{FF2B5EF4-FFF2-40B4-BE49-F238E27FC236}">
                      <a16:creationId xmlns:a16="http://schemas.microsoft.com/office/drawing/2014/main" id="{00268F40-AF0C-42F4-B371-5BEF44484BA2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41">
                  <a:extLst>
                    <a:ext uri="{FF2B5EF4-FFF2-40B4-BE49-F238E27FC236}">
                      <a16:creationId xmlns:a16="http://schemas.microsoft.com/office/drawing/2014/main" id="{B33F65D8-D356-4BE5-9D8C-8483A7F73291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42">
                  <a:extLst>
                    <a:ext uri="{FF2B5EF4-FFF2-40B4-BE49-F238E27FC236}">
                      <a16:creationId xmlns:a16="http://schemas.microsoft.com/office/drawing/2014/main" id="{4DB35453-00ED-47BB-BD59-8E2BEBF5822B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43">
                  <a:extLst>
                    <a:ext uri="{FF2B5EF4-FFF2-40B4-BE49-F238E27FC236}">
                      <a16:creationId xmlns:a16="http://schemas.microsoft.com/office/drawing/2014/main" id="{376BF806-CAF4-489B-97D9-58FC920C1387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 44">
                  <a:extLst>
                    <a:ext uri="{FF2B5EF4-FFF2-40B4-BE49-F238E27FC236}">
                      <a16:creationId xmlns:a16="http://schemas.microsoft.com/office/drawing/2014/main" id="{082A4595-FCF6-4DDF-9DF3-483E33421D2F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 45">
                  <a:extLst>
                    <a:ext uri="{FF2B5EF4-FFF2-40B4-BE49-F238E27FC236}">
                      <a16:creationId xmlns:a16="http://schemas.microsoft.com/office/drawing/2014/main" id="{5281DD0B-23A1-466E-859E-F8F72DAA30EC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 46">
                  <a:extLst>
                    <a:ext uri="{FF2B5EF4-FFF2-40B4-BE49-F238E27FC236}">
                      <a16:creationId xmlns:a16="http://schemas.microsoft.com/office/drawing/2014/main" id="{52B13388-48E6-4104-A611-B10F0974E198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 47">
                  <a:extLst>
                    <a:ext uri="{FF2B5EF4-FFF2-40B4-BE49-F238E27FC236}">
                      <a16:creationId xmlns:a16="http://schemas.microsoft.com/office/drawing/2014/main" id="{1E690A41-3837-4C3C-8DCE-1E22DFE18F33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 48">
                  <a:extLst>
                    <a:ext uri="{FF2B5EF4-FFF2-40B4-BE49-F238E27FC236}">
                      <a16:creationId xmlns:a16="http://schemas.microsoft.com/office/drawing/2014/main" id="{5242AA64-B4DA-4218-970C-95061BEA86AE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 49">
                  <a:extLst>
                    <a:ext uri="{FF2B5EF4-FFF2-40B4-BE49-F238E27FC236}">
                      <a16:creationId xmlns:a16="http://schemas.microsoft.com/office/drawing/2014/main" id="{A02F1F0A-B701-4F8A-8505-BDFFDC728A1F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 50">
                  <a:extLst>
                    <a:ext uri="{FF2B5EF4-FFF2-40B4-BE49-F238E27FC236}">
                      <a16:creationId xmlns:a16="http://schemas.microsoft.com/office/drawing/2014/main" id="{7D7CE92E-46C9-4CA9-902D-4429AB610D8F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 51">
                  <a:extLst>
                    <a:ext uri="{FF2B5EF4-FFF2-40B4-BE49-F238E27FC236}">
                      <a16:creationId xmlns:a16="http://schemas.microsoft.com/office/drawing/2014/main" id="{A31F3950-DBCB-4462-BD16-0049DAACF880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 52">
                  <a:extLst>
                    <a:ext uri="{FF2B5EF4-FFF2-40B4-BE49-F238E27FC236}">
                      <a16:creationId xmlns:a16="http://schemas.microsoft.com/office/drawing/2014/main" id="{4393D02F-FAE5-46FA-928A-5C5F7CD228FE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 53">
                  <a:extLst>
                    <a:ext uri="{FF2B5EF4-FFF2-40B4-BE49-F238E27FC236}">
                      <a16:creationId xmlns:a16="http://schemas.microsoft.com/office/drawing/2014/main" id="{83305280-51A6-4380-A10F-AB346DBF929B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 54">
                  <a:extLst>
                    <a:ext uri="{FF2B5EF4-FFF2-40B4-BE49-F238E27FC236}">
                      <a16:creationId xmlns:a16="http://schemas.microsoft.com/office/drawing/2014/main" id="{B1576DF7-75A6-4706-9DFA-BE4836702F3F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 55">
                  <a:extLst>
                    <a:ext uri="{FF2B5EF4-FFF2-40B4-BE49-F238E27FC236}">
                      <a16:creationId xmlns:a16="http://schemas.microsoft.com/office/drawing/2014/main" id="{B579C74F-C33F-477D-AF4F-8CE28DF1C894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 56">
                  <a:extLst>
                    <a:ext uri="{FF2B5EF4-FFF2-40B4-BE49-F238E27FC236}">
                      <a16:creationId xmlns:a16="http://schemas.microsoft.com/office/drawing/2014/main" id="{A283193A-6E0E-416D-9660-8728A32904BD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 57">
                  <a:extLst>
                    <a:ext uri="{FF2B5EF4-FFF2-40B4-BE49-F238E27FC236}">
                      <a16:creationId xmlns:a16="http://schemas.microsoft.com/office/drawing/2014/main" id="{2295B79F-E87B-4D17-98FB-E85B9B3A3C60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 58">
                  <a:extLst>
                    <a:ext uri="{FF2B5EF4-FFF2-40B4-BE49-F238E27FC236}">
                      <a16:creationId xmlns:a16="http://schemas.microsoft.com/office/drawing/2014/main" id="{50FC2111-82AA-4D8C-94B7-CD68A18BEE49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 59">
                  <a:extLst>
                    <a:ext uri="{FF2B5EF4-FFF2-40B4-BE49-F238E27FC236}">
                      <a16:creationId xmlns:a16="http://schemas.microsoft.com/office/drawing/2014/main" id="{CED7F40A-F274-47C2-9733-3639496808FE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 60">
                  <a:extLst>
                    <a:ext uri="{FF2B5EF4-FFF2-40B4-BE49-F238E27FC236}">
                      <a16:creationId xmlns:a16="http://schemas.microsoft.com/office/drawing/2014/main" id="{0FE9758D-3AFA-41F5-AF1A-0460C217A66C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410EC15C-833B-4B8B-A5BC-7ECE0D0D9B7A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 62">
                  <a:extLst>
                    <a:ext uri="{FF2B5EF4-FFF2-40B4-BE49-F238E27FC236}">
                      <a16:creationId xmlns:a16="http://schemas.microsoft.com/office/drawing/2014/main" id="{79779B5B-C1A0-4996-BDD4-A921B505CFAD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 63">
                  <a:extLst>
                    <a:ext uri="{FF2B5EF4-FFF2-40B4-BE49-F238E27FC236}">
                      <a16:creationId xmlns:a16="http://schemas.microsoft.com/office/drawing/2014/main" id="{6482E95C-EE4C-4962-824F-B23F148DB514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 64">
                  <a:extLst>
                    <a:ext uri="{FF2B5EF4-FFF2-40B4-BE49-F238E27FC236}">
                      <a16:creationId xmlns:a16="http://schemas.microsoft.com/office/drawing/2014/main" id="{94F40F56-57A7-4B74-92CC-6701B8F29493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 65">
                  <a:extLst>
                    <a:ext uri="{FF2B5EF4-FFF2-40B4-BE49-F238E27FC236}">
                      <a16:creationId xmlns:a16="http://schemas.microsoft.com/office/drawing/2014/main" id="{00977020-2666-4947-ABBC-608267A73E0E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 66">
                  <a:extLst>
                    <a:ext uri="{FF2B5EF4-FFF2-40B4-BE49-F238E27FC236}">
                      <a16:creationId xmlns:a16="http://schemas.microsoft.com/office/drawing/2014/main" id="{F81D8B8F-3FBF-48EF-8F25-AAB14515C958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 67">
                  <a:extLst>
                    <a:ext uri="{FF2B5EF4-FFF2-40B4-BE49-F238E27FC236}">
                      <a16:creationId xmlns:a16="http://schemas.microsoft.com/office/drawing/2014/main" id="{35EFEC2E-8C2E-465F-A082-C7C3D0D14F74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 68">
                  <a:extLst>
                    <a:ext uri="{FF2B5EF4-FFF2-40B4-BE49-F238E27FC236}">
                      <a16:creationId xmlns:a16="http://schemas.microsoft.com/office/drawing/2014/main" id="{CA3FEBB2-E594-48F8-8FA5-9D87B7632C92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 69">
                  <a:extLst>
                    <a:ext uri="{FF2B5EF4-FFF2-40B4-BE49-F238E27FC236}">
                      <a16:creationId xmlns:a16="http://schemas.microsoft.com/office/drawing/2014/main" id="{A3D961F3-8775-498F-9AA0-CF36246E2713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 70">
                  <a:extLst>
                    <a:ext uri="{FF2B5EF4-FFF2-40B4-BE49-F238E27FC236}">
                      <a16:creationId xmlns:a16="http://schemas.microsoft.com/office/drawing/2014/main" id="{79A5E481-1154-472E-8D93-022F6B75323E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 71">
                  <a:extLst>
                    <a:ext uri="{FF2B5EF4-FFF2-40B4-BE49-F238E27FC236}">
                      <a16:creationId xmlns:a16="http://schemas.microsoft.com/office/drawing/2014/main" id="{CA820CFF-53B4-47CB-B0FC-370C29E6B5F0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 72">
                  <a:extLst>
                    <a:ext uri="{FF2B5EF4-FFF2-40B4-BE49-F238E27FC236}">
                      <a16:creationId xmlns:a16="http://schemas.microsoft.com/office/drawing/2014/main" id="{69FDEE44-B77C-4095-A456-D8009EE6E424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 73">
                  <a:extLst>
                    <a:ext uri="{FF2B5EF4-FFF2-40B4-BE49-F238E27FC236}">
                      <a16:creationId xmlns:a16="http://schemas.microsoft.com/office/drawing/2014/main" id="{7A710BD7-6E5F-40AE-9748-D21B6003920F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 74">
                  <a:extLst>
                    <a:ext uri="{FF2B5EF4-FFF2-40B4-BE49-F238E27FC236}">
                      <a16:creationId xmlns:a16="http://schemas.microsoft.com/office/drawing/2014/main" id="{AFEABA14-6F59-4E28-A072-A0E0F8DE79A4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 75">
                  <a:extLst>
                    <a:ext uri="{FF2B5EF4-FFF2-40B4-BE49-F238E27FC236}">
                      <a16:creationId xmlns:a16="http://schemas.microsoft.com/office/drawing/2014/main" id="{B7189729-66F4-4C51-B2E7-2422F33FD9D4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 76">
                  <a:extLst>
                    <a:ext uri="{FF2B5EF4-FFF2-40B4-BE49-F238E27FC236}">
                      <a16:creationId xmlns:a16="http://schemas.microsoft.com/office/drawing/2014/main" id="{FE0EE69A-CBCF-458E-A8C8-424CEF3F4E87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 77">
                  <a:extLst>
                    <a:ext uri="{FF2B5EF4-FFF2-40B4-BE49-F238E27FC236}">
                      <a16:creationId xmlns:a16="http://schemas.microsoft.com/office/drawing/2014/main" id="{7D40A061-39EB-4FF9-8567-CF8C263B9EF6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 78">
                  <a:extLst>
                    <a:ext uri="{FF2B5EF4-FFF2-40B4-BE49-F238E27FC236}">
                      <a16:creationId xmlns:a16="http://schemas.microsoft.com/office/drawing/2014/main" id="{4F187E67-CAF7-4A40-981B-44DA6FDD8243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 79">
                  <a:extLst>
                    <a:ext uri="{FF2B5EF4-FFF2-40B4-BE49-F238E27FC236}">
                      <a16:creationId xmlns:a16="http://schemas.microsoft.com/office/drawing/2014/main" id="{6C5CBC6A-2173-40D8-B871-A0B0AEB21E22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 80">
                  <a:extLst>
                    <a:ext uri="{FF2B5EF4-FFF2-40B4-BE49-F238E27FC236}">
                      <a16:creationId xmlns:a16="http://schemas.microsoft.com/office/drawing/2014/main" id="{3D99426E-EE14-4A69-95B1-53C2910565F2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 81">
                  <a:extLst>
                    <a:ext uri="{FF2B5EF4-FFF2-40B4-BE49-F238E27FC236}">
                      <a16:creationId xmlns:a16="http://schemas.microsoft.com/office/drawing/2014/main" id="{70A02325-E122-4722-8F4C-EF14E64C827A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 82">
                  <a:extLst>
                    <a:ext uri="{FF2B5EF4-FFF2-40B4-BE49-F238E27FC236}">
                      <a16:creationId xmlns:a16="http://schemas.microsoft.com/office/drawing/2014/main" id="{162719A6-D261-4238-920C-391A53DE541F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 83">
                  <a:extLst>
                    <a:ext uri="{FF2B5EF4-FFF2-40B4-BE49-F238E27FC236}">
                      <a16:creationId xmlns:a16="http://schemas.microsoft.com/office/drawing/2014/main" id="{013B65BF-8A5B-4406-8C7D-83E794099688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 84">
                  <a:extLst>
                    <a:ext uri="{FF2B5EF4-FFF2-40B4-BE49-F238E27FC236}">
                      <a16:creationId xmlns:a16="http://schemas.microsoft.com/office/drawing/2014/main" id="{84F56347-5D71-462C-94EC-E0F835288923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 85">
                  <a:extLst>
                    <a:ext uri="{FF2B5EF4-FFF2-40B4-BE49-F238E27FC236}">
                      <a16:creationId xmlns:a16="http://schemas.microsoft.com/office/drawing/2014/main" id="{8A8320EB-EBFD-4934-8744-982B7A4368B3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 86">
                  <a:extLst>
                    <a:ext uri="{FF2B5EF4-FFF2-40B4-BE49-F238E27FC236}">
                      <a16:creationId xmlns:a16="http://schemas.microsoft.com/office/drawing/2014/main" id="{59E99D54-C19E-491F-9444-116A57DB6122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Freeform 87">
                  <a:extLst>
                    <a:ext uri="{FF2B5EF4-FFF2-40B4-BE49-F238E27FC236}">
                      <a16:creationId xmlns:a16="http://schemas.microsoft.com/office/drawing/2014/main" id="{28D8B63E-505F-4F97-99FC-E5FDA9559E32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 88">
                  <a:extLst>
                    <a:ext uri="{FF2B5EF4-FFF2-40B4-BE49-F238E27FC236}">
                      <a16:creationId xmlns:a16="http://schemas.microsoft.com/office/drawing/2014/main" id="{7250157C-137C-4112-A482-5D77542ED762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 89">
                  <a:extLst>
                    <a:ext uri="{FF2B5EF4-FFF2-40B4-BE49-F238E27FC236}">
                      <a16:creationId xmlns:a16="http://schemas.microsoft.com/office/drawing/2014/main" id="{B192CAFD-6F46-4397-B748-0C33FD9C4733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 90">
                  <a:extLst>
                    <a:ext uri="{FF2B5EF4-FFF2-40B4-BE49-F238E27FC236}">
                      <a16:creationId xmlns:a16="http://schemas.microsoft.com/office/drawing/2014/main" id="{A1A68E61-1715-4DA7-B292-CEA21CE3A4D5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 91">
                  <a:extLst>
                    <a:ext uri="{FF2B5EF4-FFF2-40B4-BE49-F238E27FC236}">
                      <a16:creationId xmlns:a16="http://schemas.microsoft.com/office/drawing/2014/main" id="{24D3F73D-53AC-4EAC-BB26-0F865CCEC86B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 92">
                  <a:extLst>
                    <a:ext uri="{FF2B5EF4-FFF2-40B4-BE49-F238E27FC236}">
                      <a16:creationId xmlns:a16="http://schemas.microsoft.com/office/drawing/2014/main" id="{345499CF-75C5-4643-8CEC-440E0E11279D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文本框 49">
              <a:extLst>
                <a:ext uri="{FF2B5EF4-FFF2-40B4-BE49-F238E27FC236}">
                  <a16:creationId xmlns:a16="http://schemas.microsoft.com/office/drawing/2014/main" id="{8A40F35C-37EE-4482-B899-7657C9298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1298" y="2037504"/>
              <a:ext cx="2353609" cy="1024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i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r>
                <a:rPr lang="zh-TW" altLang="en-US" sz="2000" b="1" i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新使用者必須點擊</a:t>
              </a:r>
              <a:r>
                <a:rPr lang="zh-TW" altLang="en-US" sz="2000" b="1" i="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註冊帳號及密碼</a:t>
              </a:r>
              <a:r>
                <a:rPr lang="zh-TW" altLang="en-US" sz="2000" b="1" i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，已註冊者可直接登入。</a:t>
              </a:r>
            </a:p>
          </p:txBody>
        </p:sp>
      </p:grpSp>
      <p:grpSp>
        <p:nvGrpSpPr>
          <p:cNvPr id="98" name="组合 95">
            <a:extLst>
              <a:ext uri="{FF2B5EF4-FFF2-40B4-BE49-F238E27FC236}">
                <a16:creationId xmlns:a16="http://schemas.microsoft.com/office/drawing/2014/main" id="{FF81B78D-95B2-4065-81F5-794C1CAD8411}"/>
              </a:ext>
            </a:extLst>
          </p:cNvPr>
          <p:cNvGrpSpPr/>
          <p:nvPr/>
        </p:nvGrpSpPr>
        <p:grpSpPr>
          <a:xfrm>
            <a:off x="7429843" y="1190288"/>
            <a:ext cx="2864338" cy="2288658"/>
            <a:chOff x="7512431" y="1646790"/>
            <a:chExt cx="2698523" cy="1980244"/>
          </a:xfrm>
        </p:grpSpPr>
        <p:grpSp>
          <p:nvGrpSpPr>
            <p:cNvPr id="99" name="组合 96">
              <a:extLst>
                <a:ext uri="{FF2B5EF4-FFF2-40B4-BE49-F238E27FC236}">
                  <a16:creationId xmlns:a16="http://schemas.microsoft.com/office/drawing/2014/main" id="{E43AEDF0-21DA-44D0-8C65-BE0F443DA5C5}"/>
                </a:ext>
              </a:extLst>
            </p:cNvPr>
            <p:cNvGrpSpPr/>
            <p:nvPr/>
          </p:nvGrpSpPr>
          <p:grpSpPr>
            <a:xfrm flipH="1">
              <a:off x="7512431" y="1646790"/>
              <a:ext cx="2698523" cy="1980244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1" name="Freeform 5">
                <a:extLst>
                  <a:ext uri="{FF2B5EF4-FFF2-40B4-BE49-F238E27FC236}">
                    <a16:creationId xmlns:a16="http://schemas.microsoft.com/office/drawing/2014/main" id="{27BF4EB4-08CD-491F-9206-D885CFB643E8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2" name="Freeform 6">
                <a:extLst>
                  <a:ext uri="{FF2B5EF4-FFF2-40B4-BE49-F238E27FC236}">
                    <a16:creationId xmlns:a16="http://schemas.microsoft.com/office/drawing/2014/main" id="{B0554D72-F6FC-40A6-ADD6-79E78D630824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3" name="Freeform 7">
                <a:extLst>
                  <a:ext uri="{FF2B5EF4-FFF2-40B4-BE49-F238E27FC236}">
                    <a16:creationId xmlns:a16="http://schemas.microsoft.com/office/drawing/2014/main" id="{DE3C33A2-0675-4407-94EC-46C1CDD17B28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4" name="Freeform 8">
                <a:extLst>
                  <a:ext uri="{FF2B5EF4-FFF2-40B4-BE49-F238E27FC236}">
                    <a16:creationId xmlns:a16="http://schemas.microsoft.com/office/drawing/2014/main" id="{05CC0B73-D4B0-41A9-B7FC-B664758E3252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5" name="Freeform 9">
                <a:extLst>
                  <a:ext uri="{FF2B5EF4-FFF2-40B4-BE49-F238E27FC236}">
                    <a16:creationId xmlns:a16="http://schemas.microsoft.com/office/drawing/2014/main" id="{0CA4B059-59BF-439A-889B-0DF7E619BC74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6" name="Freeform 10">
                <a:extLst>
                  <a:ext uri="{FF2B5EF4-FFF2-40B4-BE49-F238E27FC236}">
                    <a16:creationId xmlns:a16="http://schemas.microsoft.com/office/drawing/2014/main" id="{9DB76CE4-B764-4C6D-8B12-FEC7D18A134E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07" name="Freeform 11">
                <a:extLst>
                  <a:ext uri="{FF2B5EF4-FFF2-40B4-BE49-F238E27FC236}">
                    <a16:creationId xmlns:a16="http://schemas.microsoft.com/office/drawing/2014/main" id="{1BB7D8FC-7AAD-420A-BDEF-FEF7AB2BC07D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108" name="组合 105">
                <a:extLst>
                  <a:ext uri="{FF2B5EF4-FFF2-40B4-BE49-F238E27FC236}">
                    <a16:creationId xmlns:a16="http://schemas.microsoft.com/office/drawing/2014/main" id="{D7605AEC-07C5-43A2-84A2-E5E3BAAB07AD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109" name="Freeform 12">
                  <a:extLst>
                    <a:ext uri="{FF2B5EF4-FFF2-40B4-BE49-F238E27FC236}">
                      <a16:creationId xmlns:a16="http://schemas.microsoft.com/office/drawing/2014/main" id="{4215BB25-B208-43E9-8C03-5429F69D1D29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13">
                  <a:extLst>
                    <a:ext uri="{FF2B5EF4-FFF2-40B4-BE49-F238E27FC236}">
                      <a16:creationId xmlns:a16="http://schemas.microsoft.com/office/drawing/2014/main" id="{F6C1CC0D-7806-4D08-A257-31C1D7BF69F7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14">
                  <a:extLst>
                    <a:ext uri="{FF2B5EF4-FFF2-40B4-BE49-F238E27FC236}">
                      <a16:creationId xmlns:a16="http://schemas.microsoft.com/office/drawing/2014/main" id="{FF7B2719-D98C-4D0A-A797-BCD84CF1D9A0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15">
                  <a:extLst>
                    <a:ext uri="{FF2B5EF4-FFF2-40B4-BE49-F238E27FC236}">
                      <a16:creationId xmlns:a16="http://schemas.microsoft.com/office/drawing/2014/main" id="{60D789F6-F99F-40EC-ABFC-F08229ADC743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16">
                  <a:extLst>
                    <a:ext uri="{FF2B5EF4-FFF2-40B4-BE49-F238E27FC236}">
                      <a16:creationId xmlns:a16="http://schemas.microsoft.com/office/drawing/2014/main" id="{0BD51BA2-F20E-4B20-989E-18B98C3024A6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17">
                  <a:extLst>
                    <a:ext uri="{FF2B5EF4-FFF2-40B4-BE49-F238E27FC236}">
                      <a16:creationId xmlns:a16="http://schemas.microsoft.com/office/drawing/2014/main" id="{ADF8B783-1C11-4DF5-A208-C773D74DD7CC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18">
                  <a:extLst>
                    <a:ext uri="{FF2B5EF4-FFF2-40B4-BE49-F238E27FC236}">
                      <a16:creationId xmlns:a16="http://schemas.microsoft.com/office/drawing/2014/main" id="{16F48F4A-4F23-45B2-8C16-AA5769D355D2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19">
                  <a:extLst>
                    <a:ext uri="{FF2B5EF4-FFF2-40B4-BE49-F238E27FC236}">
                      <a16:creationId xmlns:a16="http://schemas.microsoft.com/office/drawing/2014/main" id="{34CCCDFA-3CAA-442A-B42C-15D981F07092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20">
                  <a:extLst>
                    <a:ext uri="{FF2B5EF4-FFF2-40B4-BE49-F238E27FC236}">
                      <a16:creationId xmlns:a16="http://schemas.microsoft.com/office/drawing/2014/main" id="{70E9C205-821C-4888-A7AB-EEDDBD99CB35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21">
                  <a:extLst>
                    <a:ext uri="{FF2B5EF4-FFF2-40B4-BE49-F238E27FC236}">
                      <a16:creationId xmlns:a16="http://schemas.microsoft.com/office/drawing/2014/main" id="{D8ACC112-12F4-4747-83C6-4373D41E60B2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22">
                  <a:extLst>
                    <a:ext uri="{FF2B5EF4-FFF2-40B4-BE49-F238E27FC236}">
                      <a16:creationId xmlns:a16="http://schemas.microsoft.com/office/drawing/2014/main" id="{32473AC7-FE79-44E1-87AE-DF744A02612F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23">
                  <a:extLst>
                    <a:ext uri="{FF2B5EF4-FFF2-40B4-BE49-F238E27FC236}">
                      <a16:creationId xmlns:a16="http://schemas.microsoft.com/office/drawing/2014/main" id="{EDA6F4FF-A5D0-4A20-99D2-C64EB549A668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24">
                  <a:extLst>
                    <a:ext uri="{FF2B5EF4-FFF2-40B4-BE49-F238E27FC236}">
                      <a16:creationId xmlns:a16="http://schemas.microsoft.com/office/drawing/2014/main" id="{743FE28B-F48D-4BBE-BC3D-92C44558715D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25">
                  <a:extLst>
                    <a:ext uri="{FF2B5EF4-FFF2-40B4-BE49-F238E27FC236}">
                      <a16:creationId xmlns:a16="http://schemas.microsoft.com/office/drawing/2014/main" id="{D657DFF2-FF3E-4F86-9C45-8521E76B5292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26">
                  <a:extLst>
                    <a:ext uri="{FF2B5EF4-FFF2-40B4-BE49-F238E27FC236}">
                      <a16:creationId xmlns:a16="http://schemas.microsoft.com/office/drawing/2014/main" id="{9A55C279-FF29-47A3-9828-6CAE5A4B2297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27">
                  <a:extLst>
                    <a:ext uri="{FF2B5EF4-FFF2-40B4-BE49-F238E27FC236}">
                      <a16:creationId xmlns:a16="http://schemas.microsoft.com/office/drawing/2014/main" id="{D0194D9F-1204-4B65-B2E0-1427A197C8C7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28">
                  <a:extLst>
                    <a:ext uri="{FF2B5EF4-FFF2-40B4-BE49-F238E27FC236}">
                      <a16:creationId xmlns:a16="http://schemas.microsoft.com/office/drawing/2014/main" id="{81E77F28-68B7-4AD8-9E29-4A8EC782A475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29">
                  <a:extLst>
                    <a:ext uri="{FF2B5EF4-FFF2-40B4-BE49-F238E27FC236}">
                      <a16:creationId xmlns:a16="http://schemas.microsoft.com/office/drawing/2014/main" id="{DE93CCE9-7D29-4C87-9B5D-107548C08B27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30">
                  <a:extLst>
                    <a:ext uri="{FF2B5EF4-FFF2-40B4-BE49-F238E27FC236}">
                      <a16:creationId xmlns:a16="http://schemas.microsoft.com/office/drawing/2014/main" id="{B61B652D-DD2E-48E5-B70A-B8ADD4EF8179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Freeform 31">
                  <a:extLst>
                    <a:ext uri="{FF2B5EF4-FFF2-40B4-BE49-F238E27FC236}">
                      <a16:creationId xmlns:a16="http://schemas.microsoft.com/office/drawing/2014/main" id="{F68258FD-8D0A-4AAB-AC04-751661CB3961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Freeform 32">
                  <a:extLst>
                    <a:ext uri="{FF2B5EF4-FFF2-40B4-BE49-F238E27FC236}">
                      <a16:creationId xmlns:a16="http://schemas.microsoft.com/office/drawing/2014/main" id="{64E34120-9037-4944-8019-2C7ABD6F8C69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Freeform 33">
                  <a:extLst>
                    <a:ext uri="{FF2B5EF4-FFF2-40B4-BE49-F238E27FC236}">
                      <a16:creationId xmlns:a16="http://schemas.microsoft.com/office/drawing/2014/main" id="{CEC3976E-B56F-403B-822C-FE6EA65BDA2E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Freeform 34">
                  <a:extLst>
                    <a:ext uri="{FF2B5EF4-FFF2-40B4-BE49-F238E27FC236}">
                      <a16:creationId xmlns:a16="http://schemas.microsoft.com/office/drawing/2014/main" id="{319450F0-0B24-4129-86F8-0AA159CF0C26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Freeform 35">
                  <a:extLst>
                    <a:ext uri="{FF2B5EF4-FFF2-40B4-BE49-F238E27FC236}">
                      <a16:creationId xmlns:a16="http://schemas.microsoft.com/office/drawing/2014/main" id="{2CF0B562-7CC6-46AD-9335-218E83BCD8FB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Freeform 36">
                  <a:extLst>
                    <a:ext uri="{FF2B5EF4-FFF2-40B4-BE49-F238E27FC236}">
                      <a16:creationId xmlns:a16="http://schemas.microsoft.com/office/drawing/2014/main" id="{8E7EF2B1-0CB4-42A3-9F3F-CCA4FF328B6C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Freeform 37">
                  <a:extLst>
                    <a:ext uri="{FF2B5EF4-FFF2-40B4-BE49-F238E27FC236}">
                      <a16:creationId xmlns:a16="http://schemas.microsoft.com/office/drawing/2014/main" id="{AE4B1E53-835A-401D-A1A5-489ADBDCD0E8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Freeform 38">
                  <a:extLst>
                    <a:ext uri="{FF2B5EF4-FFF2-40B4-BE49-F238E27FC236}">
                      <a16:creationId xmlns:a16="http://schemas.microsoft.com/office/drawing/2014/main" id="{4A949511-137C-4A67-84CA-EE983637FF96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Freeform 39">
                  <a:extLst>
                    <a:ext uri="{FF2B5EF4-FFF2-40B4-BE49-F238E27FC236}">
                      <a16:creationId xmlns:a16="http://schemas.microsoft.com/office/drawing/2014/main" id="{D1F612D8-2CBF-40AC-8D34-0AAB39974F1B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Freeform 40">
                  <a:extLst>
                    <a:ext uri="{FF2B5EF4-FFF2-40B4-BE49-F238E27FC236}">
                      <a16:creationId xmlns:a16="http://schemas.microsoft.com/office/drawing/2014/main" id="{1888E62A-19B5-41B4-BD20-DC3035C4F4C0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Freeform 41">
                  <a:extLst>
                    <a:ext uri="{FF2B5EF4-FFF2-40B4-BE49-F238E27FC236}">
                      <a16:creationId xmlns:a16="http://schemas.microsoft.com/office/drawing/2014/main" id="{96DF98A5-EF92-4C83-BED0-B9ABF729A133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9" name="Freeform 42">
                  <a:extLst>
                    <a:ext uri="{FF2B5EF4-FFF2-40B4-BE49-F238E27FC236}">
                      <a16:creationId xmlns:a16="http://schemas.microsoft.com/office/drawing/2014/main" id="{045A4FD6-AAE0-449E-B99B-2F9AC5F968B3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0" name="Freeform 43">
                  <a:extLst>
                    <a:ext uri="{FF2B5EF4-FFF2-40B4-BE49-F238E27FC236}">
                      <a16:creationId xmlns:a16="http://schemas.microsoft.com/office/drawing/2014/main" id="{AF738A72-3F96-4DFC-B456-A301CA23D28A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1" name="Freeform 44">
                  <a:extLst>
                    <a:ext uri="{FF2B5EF4-FFF2-40B4-BE49-F238E27FC236}">
                      <a16:creationId xmlns:a16="http://schemas.microsoft.com/office/drawing/2014/main" id="{0BF3A688-8B1E-49E8-BD7C-3FE4710D25C2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2" name="Freeform 45">
                  <a:extLst>
                    <a:ext uri="{FF2B5EF4-FFF2-40B4-BE49-F238E27FC236}">
                      <a16:creationId xmlns:a16="http://schemas.microsoft.com/office/drawing/2014/main" id="{8321EB32-A3AA-4F4B-8B00-A30EF1A090B1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3" name="Freeform 46">
                  <a:extLst>
                    <a:ext uri="{FF2B5EF4-FFF2-40B4-BE49-F238E27FC236}">
                      <a16:creationId xmlns:a16="http://schemas.microsoft.com/office/drawing/2014/main" id="{DCBFBABD-51E9-4AE6-8CFF-6971EDDEA1F5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Freeform 47">
                  <a:extLst>
                    <a:ext uri="{FF2B5EF4-FFF2-40B4-BE49-F238E27FC236}">
                      <a16:creationId xmlns:a16="http://schemas.microsoft.com/office/drawing/2014/main" id="{8FA178E7-E1F7-46E2-8490-BC08DEDD06D7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Freeform 48">
                  <a:extLst>
                    <a:ext uri="{FF2B5EF4-FFF2-40B4-BE49-F238E27FC236}">
                      <a16:creationId xmlns:a16="http://schemas.microsoft.com/office/drawing/2014/main" id="{E6AB5D7B-62A1-46CA-B3FC-2D4F7AA23170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6" name="Freeform 49">
                  <a:extLst>
                    <a:ext uri="{FF2B5EF4-FFF2-40B4-BE49-F238E27FC236}">
                      <a16:creationId xmlns:a16="http://schemas.microsoft.com/office/drawing/2014/main" id="{00016E32-D68C-47D5-9B8A-E7B2EB6ABA49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7" name="Freeform 50">
                  <a:extLst>
                    <a:ext uri="{FF2B5EF4-FFF2-40B4-BE49-F238E27FC236}">
                      <a16:creationId xmlns:a16="http://schemas.microsoft.com/office/drawing/2014/main" id="{A9B51F7D-1F3C-4275-9E55-B771E30D27DD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8" name="Freeform 51">
                  <a:extLst>
                    <a:ext uri="{FF2B5EF4-FFF2-40B4-BE49-F238E27FC236}">
                      <a16:creationId xmlns:a16="http://schemas.microsoft.com/office/drawing/2014/main" id="{D24E3ECA-A4B9-466C-9369-1A0AC0AEC208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49" name="Freeform 52">
                  <a:extLst>
                    <a:ext uri="{FF2B5EF4-FFF2-40B4-BE49-F238E27FC236}">
                      <a16:creationId xmlns:a16="http://schemas.microsoft.com/office/drawing/2014/main" id="{91D698FA-E01B-4A30-98AA-BDDAC7D19685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0" name="Freeform 53">
                  <a:extLst>
                    <a:ext uri="{FF2B5EF4-FFF2-40B4-BE49-F238E27FC236}">
                      <a16:creationId xmlns:a16="http://schemas.microsoft.com/office/drawing/2014/main" id="{77E5FC7B-C848-4CEB-8462-55A5412A10AA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1" name="Freeform 54">
                  <a:extLst>
                    <a:ext uri="{FF2B5EF4-FFF2-40B4-BE49-F238E27FC236}">
                      <a16:creationId xmlns:a16="http://schemas.microsoft.com/office/drawing/2014/main" id="{0208A2F9-483C-4A72-AE20-9B7CAF7A7D8A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2" name="Freeform 55">
                  <a:extLst>
                    <a:ext uri="{FF2B5EF4-FFF2-40B4-BE49-F238E27FC236}">
                      <a16:creationId xmlns:a16="http://schemas.microsoft.com/office/drawing/2014/main" id="{3AAFABAF-A36A-479A-AC44-3E7C295B70CE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3" name="Freeform 56">
                  <a:extLst>
                    <a:ext uri="{FF2B5EF4-FFF2-40B4-BE49-F238E27FC236}">
                      <a16:creationId xmlns:a16="http://schemas.microsoft.com/office/drawing/2014/main" id="{6EF64A3B-47F7-4FBB-8A6A-664B3EF2C200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4" name="Freeform 57">
                  <a:extLst>
                    <a:ext uri="{FF2B5EF4-FFF2-40B4-BE49-F238E27FC236}">
                      <a16:creationId xmlns:a16="http://schemas.microsoft.com/office/drawing/2014/main" id="{1DCE9816-07A1-452D-A228-84D8B890A8B1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Freeform 58">
                  <a:extLst>
                    <a:ext uri="{FF2B5EF4-FFF2-40B4-BE49-F238E27FC236}">
                      <a16:creationId xmlns:a16="http://schemas.microsoft.com/office/drawing/2014/main" id="{86803BFA-8CD6-4E0E-9144-6FBEE249ABCC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Freeform 59">
                  <a:extLst>
                    <a:ext uri="{FF2B5EF4-FFF2-40B4-BE49-F238E27FC236}">
                      <a16:creationId xmlns:a16="http://schemas.microsoft.com/office/drawing/2014/main" id="{9888742F-B184-4B8B-B7A4-D224E8163662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Freeform 60">
                  <a:extLst>
                    <a:ext uri="{FF2B5EF4-FFF2-40B4-BE49-F238E27FC236}">
                      <a16:creationId xmlns:a16="http://schemas.microsoft.com/office/drawing/2014/main" id="{BA55289D-0C9B-40E1-9262-3C15D280B4D3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61">
                  <a:extLst>
                    <a:ext uri="{FF2B5EF4-FFF2-40B4-BE49-F238E27FC236}">
                      <a16:creationId xmlns:a16="http://schemas.microsoft.com/office/drawing/2014/main" id="{6E755712-ED5D-4F3B-AC91-2D5A85D31C7B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62">
                  <a:extLst>
                    <a:ext uri="{FF2B5EF4-FFF2-40B4-BE49-F238E27FC236}">
                      <a16:creationId xmlns:a16="http://schemas.microsoft.com/office/drawing/2014/main" id="{2C7550E1-D98B-453F-AF90-91F1D2083C2E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63">
                  <a:extLst>
                    <a:ext uri="{FF2B5EF4-FFF2-40B4-BE49-F238E27FC236}">
                      <a16:creationId xmlns:a16="http://schemas.microsoft.com/office/drawing/2014/main" id="{BA7BD433-D729-40E3-AF9D-FF88F2EE2B07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1" name="Freeform 64">
                  <a:extLst>
                    <a:ext uri="{FF2B5EF4-FFF2-40B4-BE49-F238E27FC236}">
                      <a16:creationId xmlns:a16="http://schemas.microsoft.com/office/drawing/2014/main" id="{A72492A4-87FA-4BB7-8B1C-AAC60D5BF8AB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2" name="Freeform 65">
                  <a:extLst>
                    <a:ext uri="{FF2B5EF4-FFF2-40B4-BE49-F238E27FC236}">
                      <a16:creationId xmlns:a16="http://schemas.microsoft.com/office/drawing/2014/main" id="{6CC9320B-55E0-498B-8504-004248023A26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3" name="Freeform 66">
                  <a:extLst>
                    <a:ext uri="{FF2B5EF4-FFF2-40B4-BE49-F238E27FC236}">
                      <a16:creationId xmlns:a16="http://schemas.microsoft.com/office/drawing/2014/main" id="{A8172A52-0980-4D19-96CB-4FB8A4AE6DFC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4" name="Freeform 67">
                  <a:extLst>
                    <a:ext uri="{FF2B5EF4-FFF2-40B4-BE49-F238E27FC236}">
                      <a16:creationId xmlns:a16="http://schemas.microsoft.com/office/drawing/2014/main" id="{AB878E0E-52B8-4BE0-8CDB-B1A915E0429F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5" name="Freeform 68">
                  <a:extLst>
                    <a:ext uri="{FF2B5EF4-FFF2-40B4-BE49-F238E27FC236}">
                      <a16:creationId xmlns:a16="http://schemas.microsoft.com/office/drawing/2014/main" id="{9F744B36-D58E-41FB-862A-68D4A4871BE8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6" name="Freeform 69">
                  <a:extLst>
                    <a:ext uri="{FF2B5EF4-FFF2-40B4-BE49-F238E27FC236}">
                      <a16:creationId xmlns:a16="http://schemas.microsoft.com/office/drawing/2014/main" id="{929309C5-7189-4236-B0E7-4AF63E0A3070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7" name="Freeform 70">
                  <a:extLst>
                    <a:ext uri="{FF2B5EF4-FFF2-40B4-BE49-F238E27FC236}">
                      <a16:creationId xmlns:a16="http://schemas.microsoft.com/office/drawing/2014/main" id="{F9239C31-1A75-461B-BC11-0B8E7A946365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8" name="Freeform 71">
                  <a:extLst>
                    <a:ext uri="{FF2B5EF4-FFF2-40B4-BE49-F238E27FC236}">
                      <a16:creationId xmlns:a16="http://schemas.microsoft.com/office/drawing/2014/main" id="{7FE2B78D-F247-408F-82F2-B16612AEC91D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69" name="Freeform 72">
                  <a:extLst>
                    <a:ext uri="{FF2B5EF4-FFF2-40B4-BE49-F238E27FC236}">
                      <a16:creationId xmlns:a16="http://schemas.microsoft.com/office/drawing/2014/main" id="{AAD6399A-3F5E-4C2F-ABE3-EFFC8F61B81D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0" name="Freeform 73">
                  <a:extLst>
                    <a:ext uri="{FF2B5EF4-FFF2-40B4-BE49-F238E27FC236}">
                      <a16:creationId xmlns:a16="http://schemas.microsoft.com/office/drawing/2014/main" id="{0B83C50A-A2EC-4D26-A58E-24EAB53D7944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1" name="Freeform 74">
                  <a:extLst>
                    <a:ext uri="{FF2B5EF4-FFF2-40B4-BE49-F238E27FC236}">
                      <a16:creationId xmlns:a16="http://schemas.microsoft.com/office/drawing/2014/main" id="{57B75D1A-3DEA-4551-B893-40FB985B2389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2" name="Freeform 75">
                  <a:extLst>
                    <a:ext uri="{FF2B5EF4-FFF2-40B4-BE49-F238E27FC236}">
                      <a16:creationId xmlns:a16="http://schemas.microsoft.com/office/drawing/2014/main" id="{C633AFE9-D9B0-4FF8-B07B-3F069A0E65CB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3" name="Freeform 76">
                  <a:extLst>
                    <a:ext uri="{FF2B5EF4-FFF2-40B4-BE49-F238E27FC236}">
                      <a16:creationId xmlns:a16="http://schemas.microsoft.com/office/drawing/2014/main" id="{5C11809D-2AD1-4F8D-9E0E-5BB1D6CEAB81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4" name="Freeform 77">
                  <a:extLst>
                    <a:ext uri="{FF2B5EF4-FFF2-40B4-BE49-F238E27FC236}">
                      <a16:creationId xmlns:a16="http://schemas.microsoft.com/office/drawing/2014/main" id="{2EB1E153-49CF-4C78-917C-71493664FCEF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5" name="Freeform 78">
                  <a:extLst>
                    <a:ext uri="{FF2B5EF4-FFF2-40B4-BE49-F238E27FC236}">
                      <a16:creationId xmlns:a16="http://schemas.microsoft.com/office/drawing/2014/main" id="{DAD02267-0D17-44D1-98CD-87E1DD5040A4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6" name="Freeform 79">
                  <a:extLst>
                    <a:ext uri="{FF2B5EF4-FFF2-40B4-BE49-F238E27FC236}">
                      <a16:creationId xmlns:a16="http://schemas.microsoft.com/office/drawing/2014/main" id="{5231E62A-1EDC-4AAA-862B-AE8A4C07D17A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7" name="Freeform 80">
                  <a:extLst>
                    <a:ext uri="{FF2B5EF4-FFF2-40B4-BE49-F238E27FC236}">
                      <a16:creationId xmlns:a16="http://schemas.microsoft.com/office/drawing/2014/main" id="{31D0F9CE-7CDC-4ED0-8EAC-754A2D7E5D45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8" name="Freeform 81">
                  <a:extLst>
                    <a:ext uri="{FF2B5EF4-FFF2-40B4-BE49-F238E27FC236}">
                      <a16:creationId xmlns:a16="http://schemas.microsoft.com/office/drawing/2014/main" id="{3721D9E6-755F-4A25-B8BF-58DA81005C3C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79" name="Freeform 82">
                  <a:extLst>
                    <a:ext uri="{FF2B5EF4-FFF2-40B4-BE49-F238E27FC236}">
                      <a16:creationId xmlns:a16="http://schemas.microsoft.com/office/drawing/2014/main" id="{72514265-5328-42ED-9AE2-7EECAEE6B359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0" name="Freeform 83">
                  <a:extLst>
                    <a:ext uri="{FF2B5EF4-FFF2-40B4-BE49-F238E27FC236}">
                      <a16:creationId xmlns:a16="http://schemas.microsoft.com/office/drawing/2014/main" id="{A80054DF-A4F5-49F7-A376-909CBE8F1B95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1" name="Freeform 84">
                  <a:extLst>
                    <a:ext uri="{FF2B5EF4-FFF2-40B4-BE49-F238E27FC236}">
                      <a16:creationId xmlns:a16="http://schemas.microsoft.com/office/drawing/2014/main" id="{2B244F32-86A3-4FDE-B2F6-F557BAE5D3EB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2" name="Freeform 85">
                  <a:extLst>
                    <a:ext uri="{FF2B5EF4-FFF2-40B4-BE49-F238E27FC236}">
                      <a16:creationId xmlns:a16="http://schemas.microsoft.com/office/drawing/2014/main" id="{0CDCCEFE-7FD1-40D6-8A2E-A53A54C2B145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3" name="Freeform 86">
                  <a:extLst>
                    <a:ext uri="{FF2B5EF4-FFF2-40B4-BE49-F238E27FC236}">
                      <a16:creationId xmlns:a16="http://schemas.microsoft.com/office/drawing/2014/main" id="{416ADB22-98CE-496F-910D-6A18E1741541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4" name="Freeform 87">
                  <a:extLst>
                    <a:ext uri="{FF2B5EF4-FFF2-40B4-BE49-F238E27FC236}">
                      <a16:creationId xmlns:a16="http://schemas.microsoft.com/office/drawing/2014/main" id="{0E75B369-F86A-4087-B64B-15FD461ADF44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5" name="Freeform 88">
                  <a:extLst>
                    <a:ext uri="{FF2B5EF4-FFF2-40B4-BE49-F238E27FC236}">
                      <a16:creationId xmlns:a16="http://schemas.microsoft.com/office/drawing/2014/main" id="{E0EE306A-B8F0-49AB-93BD-40676274EB2F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6" name="Freeform 89">
                  <a:extLst>
                    <a:ext uri="{FF2B5EF4-FFF2-40B4-BE49-F238E27FC236}">
                      <a16:creationId xmlns:a16="http://schemas.microsoft.com/office/drawing/2014/main" id="{F589D95A-20AF-4F55-8283-321C5F04A503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7" name="Freeform 90">
                  <a:extLst>
                    <a:ext uri="{FF2B5EF4-FFF2-40B4-BE49-F238E27FC236}">
                      <a16:creationId xmlns:a16="http://schemas.microsoft.com/office/drawing/2014/main" id="{2DF64B45-C233-4E1B-8F72-0758E491296E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8" name="Freeform 91">
                  <a:extLst>
                    <a:ext uri="{FF2B5EF4-FFF2-40B4-BE49-F238E27FC236}">
                      <a16:creationId xmlns:a16="http://schemas.microsoft.com/office/drawing/2014/main" id="{4BB92460-23B4-4F01-9663-37C35018C54B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89" name="Freeform 92">
                  <a:extLst>
                    <a:ext uri="{FF2B5EF4-FFF2-40B4-BE49-F238E27FC236}">
                      <a16:creationId xmlns:a16="http://schemas.microsoft.com/office/drawing/2014/main" id="{6FC22B58-7BEB-44D1-9F20-CF0B11DE79BD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00" name="文本框 49">
              <a:extLst>
                <a:ext uri="{FF2B5EF4-FFF2-40B4-BE49-F238E27FC236}">
                  <a16:creationId xmlns:a16="http://schemas.microsoft.com/office/drawing/2014/main" id="{61F202C7-9DA5-4481-8988-0E0C7F0AC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2811" y="2263517"/>
              <a:ext cx="2035141" cy="87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進入產品頁面即可</a:t>
              </a:r>
              <a:r>
                <a:rPr lang="zh-TW" altLang="en-US" sz="2000" b="1" i="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點選商品購買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</p:grpSp>
      <p:grpSp>
        <p:nvGrpSpPr>
          <p:cNvPr id="190" name="组合 187">
            <a:extLst>
              <a:ext uri="{FF2B5EF4-FFF2-40B4-BE49-F238E27FC236}">
                <a16:creationId xmlns:a16="http://schemas.microsoft.com/office/drawing/2014/main" id="{B9568954-C683-46F5-9B0C-8451F93C7C7D}"/>
              </a:ext>
            </a:extLst>
          </p:cNvPr>
          <p:cNvGrpSpPr/>
          <p:nvPr/>
        </p:nvGrpSpPr>
        <p:grpSpPr>
          <a:xfrm>
            <a:off x="790426" y="3885363"/>
            <a:ext cx="3287163" cy="2259089"/>
            <a:chOff x="1060192" y="4064482"/>
            <a:chExt cx="2195954" cy="1643551"/>
          </a:xfrm>
        </p:grpSpPr>
        <p:grpSp>
          <p:nvGrpSpPr>
            <p:cNvPr id="191" name="组合 188">
              <a:extLst>
                <a:ext uri="{FF2B5EF4-FFF2-40B4-BE49-F238E27FC236}">
                  <a16:creationId xmlns:a16="http://schemas.microsoft.com/office/drawing/2014/main" id="{673DDAEA-D898-41D1-8C62-244CAA81EBE5}"/>
                </a:ext>
              </a:extLst>
            </p:cNvPr>
            <p:cNvGrpSpPr/>
            <p:nvPr/>
          </p:nvGrpSpPr>
          <p:grpSpPr>
            <a:xfrm rot="20550789">
              <a:off x="1060192" y="4064482"/>
              <a:ext cx="2195954" cy="1643551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93" name="Freeform 5">
                <a:extLst>
                  <a:ext uri="{FF2B5EF4-FFF2-40B4-BE49-F238E27FC236}">
                    <a16:creationId xmlns:a16="http://schemas.microsoft.com/office/drawing/2014/main" id="{5CDFE21C-9446-4B5D-B829-44CA05B87313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4" name="Freeform 6">
                <a:extLst>
                  <a:ext uri="{FF2B5EF4-FFF2-40B4-BE49-F238E27FC236}">
                    <a16:creationId xmlns:a16="http://schemas.microsoft.com/office/drawing/2014/main" id="{EEB3F4DA-3165-4DD0-8117-2080F2E1F917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5" name="Freeform 7">
                <a:extLst>
                  <a:ext uri="{FF2B5EF4-FFF2-40B4-BE49-F238E27FC236}">
                    <a16:creationId xmlns:a16="http://schemas.microsoft.com/office/drawing/2014/main" id="{08811F6E-9C77-463B-9E4B-AE2372AC675D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6" name="Freeform 8">
                <a:extLst>
                  <a:ext uri="{FF2B5EF4-FFF2-40B4-BE49-F238E27FC236}">
                    <a16:creationId xmlns:a16="http://schemas.microsoft.com/office/drawing/2014/main" id="{E325FB9D-2027-4DCD-92C9-E8F97BC1F074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Freeform 9">
                <a:extLst>
                  <a:ext uri="{FF2B5EF4-FFF2-40B4-BE49-F238E27FC236}">
                    <a16:creationId xmlns:a16="http://schemas.microsoft.com/office/drawing/2014/main" id="{06F4950A-B046-4108-8595-5F378FEC4E95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Freeform 10">
                <a:extLst>
                  <a:ext uri="{FF2B5EF4-FFF2-40B4-BE49-F238E27FC236}">
                    <a16:creationId xmlns:a16="http://schemas.microsoft.com/office/drawing/2014/main" id="{D11CF583-7908-4537-9838-F17425373C11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9" name="Freeform 11">
                <a:extLst>
                  <a:ext uri="{FF2B5EF4-FFF2-40B4-BE49-F238E27FC236}">
                    <a16:creationId xmlns:a16="http://schemas.microsoft.com/office/drawing/2014/main" id="{499B43D9-39E1-45BA-870D-1ABA9266A64B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24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grpSp>
            <p:nvGrpSpPr>
              <p:cNvPr id="200" name="组合 197">
                <a:extLst>
                  <a:ext uri="{FF2B5EF4-FFF2-40B4-BE49-F238E27FC236}">
                    <a16:creationId xmlns:a16="http://schemas.microsoft.com/office/drawing/2014/main" id="{267F90E7-1780-4365-986F-265401FB0203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01" name="Freeform 12">
                  <a:extLst>
                    <a:ext uri="{FF2B5EF4-FFF2-40B4-BE49-F238E27FC236}">
                      <a16:creationId xmlns:a16="http://schemas.microsoft.com/office/drawing/2014/main" id="{43C1A64A-6AEB-4DC3-A64B-189818A9857E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 13">
                  <a:extLst>
                    <a:ext uri="{FF2B5EF4-FFF2-40B4-BE49-F238E27FC236}">
                      <a16:creationId xmlns:a16="http://schemas.microsoft.com/office/drawing/2014/main" id="{72D22748-F863-4F84-ACEB-9AD5168D5A10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 14">
                  <a:extLst>
                    <a:ext uri="{FF2B5EF4-FFF2-40B4-BE49-F238E27FC236}">
                      <a16:creationId xmlns:a16="http://schemas.microsoft.com/office/drawing/2014/main" id="{ECDFC977-92C8-4B30-B914-9675476C13BD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5">
                  <a:extLst>
                    <a:ext uri="{FF2B5EF4-FFF2-40B4-BE49-F238E27FC236}">
                      <a16:creationId xmlns:a16="http://schemas.microsoft.com/office/drawing/2014/main" id="{20FEE1AD-97B4-47C4-A820-89811F83D2FE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 16">
                  <a:extLst>
                    <a:ext uri="{FF2B5EF4-FFF2-40B4-BE49-F238E27FC236}">
                      <a16:creationId xmlns:a16="http://schemas.microsoft.com/office/drawing/2014/main" id="{39AD55CD-C980-47E3-B151-E784A0F7E1D3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 17">
                  <a:extLst>
                    <a:ext uri="{FF2B5EF4-FFF2-40B4-BE49-F238E27FC236}">
                      <a16:creationId xmlns:a16="http://schemas.microsoft.com/office/drawing/2014/main" id="{7A6FF514-F5A8-45B4-9E54-8059556F5433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 18">
                  <a:extLst>
                    <a:ext uri="{FF2B5EF4-FFF2-40B4-BE49-F238E27FC236}">
                      <a16:creationId xmlns:a16="http://schemas.microsoft.com/office/drawing/2014/main" id="{BE3126BA-0B3F-4393-9DBB-91A13C650241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 19">
                  <a:extLst>
                    <a:ext uri="{FF2B5EF4-FFF2-40B4-BE49-F238E27FC236}">
                      <a16:creationId xmlns:a16="http://schemas.microsoft.com/office/drawing/2014/main" id="{188B16E7-35A5-4948-83E5-FDCC64A70A94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Freeform 20">
                  <a:extLst>
                    <a:ext uri="{FF2B5EF4-FFF2-40B4-BE49-F238E27FC236}">
                      <a16:creationId xmlns:a16="http://schemas.microsoft.com/office/drawing/2014/main" id="{CEE4FF95-4EDF-4F09-B0A8-D60875BC1AB5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 21">
                  <a:extLst>
                    <a:ext uri="{FF2B5EF4-FFF2-40B4-BE49-F238E27FC236}">
                      <a16:creationId xmlns:a16="http://schemas.microsoft.com/office/drawing/2014/main" id="{37D3D4D8-1853-479B-9E60-B7588604E0DC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 22">
                  <a:extLst>
                    <a:ext uri="{FF2B5EF4-FFF2-40B4-BE49-F238E27FC236}">
                      <a16:creationId xmlns:a16="http://schemas.microsoft.com/office/drawing/2014/main" id="{9DA5D759-C35F-4C1A-964C-CBA678E06153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 23">
                  <a:extLst>
                    <a:ext uri="{FF2B5EF4-FFF2-40B4-BE49-F238E27FC236}">
                      <a16:creationId xmlns:a16="http://schemas.microsoft.com/office/drawing/2014/main" id="{6A75812C-3CF3-4D19-A04D-718F89A8197D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 24">
                  <a:extLst>
                    <a:ext uri="{FF2B5EF4-FFF2-40B4-BE49-F238E27FC236}">
                      <a16:creationId xmlns:a16="http://schemas.microsoft.com/office/drawing/2014/main" id="{ACA4DE88-E27C-4853-B70C-C1680AA440BA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 25">
                  <a:extLst>
                    <a:ext uri="{FF2B5EF4-FFF2-40B4-BE49-F238E27FC236}">
                      <a16:creationId xmlns:a16="http://schemas.microsoft.com/office/drawing/2014/main" id="{7AEC1875-B490-4A92-8204-C7DB28F7DF91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 26">
                  <a:extLst>
                    <a:ext uri="{FF2B5EF4-FFF2-40B4-BE49-F238E27FC236}">
                      <a16:creationId xmlns:a16="http://schemas.microsoft.com/office/drawing/2014/main" id="{DF6EB7B5-E6E1-41AC-9A5A-C0D4C4687A24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 27">
                  <a:extLst>
                    <a:ext uri="{FF2B5EF4-FFF2-40B4-BE49-F238E27FC236}">
                      <a16:creationId xmlns:a16="http://schemas.microsoft.com/office/drawing/2014/main" id="{D6608EA7-BCB1-4568-972B-520B3A2EDFE6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 28">
                  <a:extLst>
                    <a:ext uri="{FF2B5EF4-FFF2-40B4-BE49-F238E27FC236}">
                      <a16:creationId xmlns:a16="http://schemas.microsoft.com/office/drawing/2014/main" id="{B10DC329-08AB-478C-912E-AE470346423A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 29">
                  <a:extLst>
                    <a:ext uri="{FF2B5EF4-FFF2-40B4-BE49-F238E27FC236}">
                      <a16:creationId xmlns:a16="http://schemas.microsoft.com/office/drawing/2014/main" id="{4B4AB532-E433-45F5-BCDA-A06FB14A932D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 30">
                  <a:extLst>
                    <a:ext uri="{FF2B5EF4-FFF2-40B4-BE49-F238E27FC236}">
                      <a16:creationId xmlns:a16="http://schemas.microsoft.com/office/drawing/2014/main" id="{15F50CF4-B1DD-4FFC-BE16-F872CD518812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 31">
                  <a:extLst>
                    <a:ext uri="{FF2B5EF4-FFF2-40B4-BE49-F238E27FC236}">
                      <a16:creationId xmlns:a16="http://schemas.microsoft.com/office/drawing/2014/main" id="{116D52AA-F766-4D8E-9B53-E65792AE4618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 32">
                  <a:extLst>
                    <a:ext uri="{FF2B5EF4-FFF2-40B4-BE49-F238E27FC236}">
                      <a16:creationId xmlns:a16="http://schemas.microsoft.com/office/drawing/2014/main" id="{898D0635-6C80-463E-BA2D-FEC5250FA252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 33">
                  <a:extLst>
                    <a:ext uri="{FF2B5EF4-FFF2-40B4-BE49-F238E27FC236}">
                      <a16:creationId xmlns:a16="http://schemas.microsoft.com/office/drawing/2014/main" id="{6369E418-00F3-4974-BBF6-647DB5A1445B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 34">
                  <a:extLst>
                    <a:ext uri="{FF2B5EF4-FFF2-40B4-BE49-F238E27FC236}">
                      <a16:creationId xmlns:a16="http://schemas.microsoft.com/office/drawing/2014/main" id="{B81765EC-C3C9-45C1-BE0E-4B444A88A7CB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 35">
                  <a:extLst>
                    <a:ext uri="{FF2B5EF4-FFF2-40B4-BE49-F238E27FC236}">
                      <a16:creationId xmlns:a16="http://schemas.microsoft.com/office/drawing/2014/main" id="{3FEEB4F4-1FEF-4244-B389-730720563760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36">
                  <a:extLst>
                    <a:ext uri="{FF2B5EF4-FFF2-40B4-BE49-F238E27FC236}">
                      <a16:creationId xmlns:a16="http://schemas.microsoft.com/office/drawing/2014/main" id="{48A5014B-717E-4ECF-ADAF-50E3347C22C4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 37">
                  <a:extLst>
                    <a:ext uri="{FF2B5EF4-FFF2-40B4-BE49-F238E27FC236}">
                      <a16:creationId xmlns:a16="http://schemas.microsoft.com/office/drawing/2014/main" id="{99406F44-BC1C-439F-8FDD-48E439CC2DDA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38">
                  <a:extLst>
                    <a:ext uri="{FF2B5EF4-FFF2-40B4-BE49-F238E27FC236}">
                      <a16:creationId xmlns:a16="http://schemas.microsoft.com/office/drawing/2014/main" id="{35DE6752-132C-48A1-9375-B5DF3E397FB7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39">
                  <a:extLst>
                    <a:ext uri="{FF2B5EF4-FFF2-40B4-BE49-F238E27FC236}">
                      <a16:creationId xmlns:a16="http://schemas.microsoft.com/office/drawing/2014/main" id="{8C98B5DB-B839-414F-99F6-23BF46816FB9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 40">
                  <a:extLst>
                    <a:ext uri="{FF2B5EF4-FFF2-40B4-BE49-F238E27FC236}">
                      <a16:creationId xmlns:a16="http://schemas.microsoft.com/office/drawing/2014/main" id="{2836F4A5-BC0C-42D6-9FF8-7D343BB19657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41">
                  <a:extLst>
                    <a:ext uri="{FF2B5EF4-FFF2-40B4-BE49-F238E27FC236}">
                      <a16:creationId xmlns:a16="http://schemas.microsoft.com/office/drawing/2014/main" id="{3B11B311-F91A-4BE1-89FD-BBE7C31E3A7F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42">
                  <a:extLst>
                    <a:ext uri="{FF2B5EF4-FFF2-40B4-BE49-F238E27FC236}">
                      <a16:creationId xmlns:a16="http://schemas.microsoft.com/office/drawing/2014/main" id="{70A8C22A-E7C3-4D08-8854-0832B5F204F6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 43">
                  <a:extLst>
                    <a:ext uri="{FF2B5EF4-FFF2-40B4-BE49-F238E27FC236}">
                      <a16:creationId xmlns:a16="http://schemas.microsoft.com/office/drawing/2014/main" id="{09019812-121F-4993-AC2C-8379AD688354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 44">
                  <a:extLst>
                    <a:ext uri="{FF2B5EF4-FFF2-40B4-BE49-F238E27FC236}">
                      <a16:creationId xmlns:a16="http://schemas.microsoft.com/office/drawing/2014/main" id="{65C232CE-2F75-4717-B0DF-E686E271CF18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 45">
                  <a:extLst>
                    <a:ext uri="{FF2B5EF4-FFF2-40B4-BE49-F238E27FC236}">
                      <a16:creationId xmlns:a16="http://schemas.microsoft.com/office/drawing/2014/main" id="{24501B40-77AE-477D-B7DA-333C0E582E64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46">
                  <a:extLst>
                    <a:ext uri="{FF2B5EF4-FFF2-40B4-BE49-F238E27FC236}">
                      <a16:creationId xmlns:a16="http://schemas.microsoft.com/office/drawing/2014/main" id="{E0363636-62D7-4812-9549-61F916EEADE8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47">
                  <a:extLst>
                    <a:ext uri="{FF2B5EF4-FFF2-40B4-BE49-F238E27FC236}">
                      <a16:creationId xmlns:a16="http://schemas.microsoft.com/office/drawing/2014/main" id="{4E702BEF-ED53-4D18-B4C4-7E39BC8FE01F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48">
                  <a:extLst>
                    <a:ext uri="{FF2B5EF4-FFF2-40B4-BE49-F238E27FC236}">
                      <a16:creationId xmlns:a16="http://schemas.microsoft.com/office/drawing/2014/main" id="{698BA766-CE25-4F2B-B6E2-50E69EF26269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49">
                  <a:extLst>
                    <a:ext uri="{FF2B5EF4-FFF2-40B4-BE49-F238E27FC236}">
                      <a16:creationId xmlns:a16="http://schemas.microsoft.com/office/drawing/2014/main" id="{642D5E34-489A-4B5E-B527-8163D115178A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50">
                  <a:extLst>
                    <a:ext uri="{FF2B5EF4-FFF2-40B4-BE49-F238E27FC236}">
                      <a16:creationId xmlns:a16="http://schemas.microsoft.com/office/drawing/2014/main" id="{491E4D0F-0392-4C4C-B132-BC0237DD2704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51">
                  <a:extLst>
                    <a:ext uri="{FF2B5EF4-FFF2-40B4-BE49-F238E27FC236}">
                      <a16:creationId xmlns:a16="http://schemas.microsoft.com/office/drawing/2014/main" id="{B8ECAD34-17AF-4D68-ACF1-BE61A5A05F9E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52">
                  <a:extLst>
                    <a:ext uri="{FF2B5EF4-FFF2-40B4-BE49-F238E27FC236}">
                      <a16:creationId xmlns:a16="http://schemas.microsoft.com/office/drawing/2014/main" id="{B5FD2703-90B9-415F-A44E-3F97B4064B3A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53">
                  <a:extLst>
                    <a:ext uri="{FF2B5EF4-FFF2-40B4-BE49-F238E27FC236}">
                      <a16:creationId xmlns:a16="http://schemas.microsoft.com/office/drawing/2014/main" id="{521D6849-FF48-4425-8F7A-C30C50F7187A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54">
                  <a:extLst>
                    <a:ext uri="{FF2B5EF4-FFF2-40B4-BE49-F238E27FC236}">
                      <a16:creationId xmlns:a16="http://schemas.microsoft.com/office/drawing/2014/main" id="{A2273FEB-6F0E-4B3E-A366-82D6C844FD04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55">
                  <a:extLst>
                    <a:ext uri="{FF2B5EF4-FFF2-40B4-BE49-F238E27FC236}">
                      <a16:creationId xmlns:a16="http://schemas.microsoft.com/office/drawing/2014/main" id="{44768023-E1D8-4EEF-BE55-21F33BF1BD40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56">
                  <a:extLst>
                    <a:ext uri="{FF2B5EF4-FFF2-40B4-BE49-F238E27FC236}">
                      <a16:creationId xmlns:a16="http://schemas.microsoft.com/office/drawing/2014/main" id="{740C2840-A971-449A-8406-04D919615A43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57">
                  <a:extLst>
                    <a:ext uri="{FF2B5EF4-FFF2-40B4-BE49-F238E27FC236}">
                      <a16:creationId xmlns:a16="http://schemas.microsoft.com/office/drawing/2014/main" id="{F137FFD2-89A5-405C-A7A1-16D406E90D8F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58">
                  <a:extLst>
                    <a:ext uri="{FF2B5EF4-FFF2-40B4-BE49-F238E27FC236}">
                      <a16:creationId xmlns:a16="http://schemas.microsoft.com/office/drawing/2014/main" id="{71096640-BC8D-419E-987F-E07F7929DF05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59">
                  <a:extLst>
                    <a:ext uri="{FF2B5EF4-FFF2-40B4-BE49-F238E27FC236}">
                      <a16:creationId xmlns:a16="http://schemas.microsoft.com/office/drawing/2014/main" id="{845EE5F6-8C2E-4EFE-A0CF-D3D71C44CFD7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60">
                  <a:extLst>
                    <a:ext uri="{FF2B5EF4-FFF2-40B4-BE49-F238E27FC236}">
                      <a16:creationId xmlns:a16="http://schemas.microsoft.com/office/drawing/2014/main" id="{AC54D4B5-369F-477E-A1BD-814B74B9E83A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61">
                  <a:extLst>
                    <a:ext uri="{FF2B5EF4-FFF2-40B4-BE49-F238E27FC236}">
                      <a16:creationId xmlns:a16="http://schemas.microsoft.com/office/drawing/2014/main" id="{D9531A54-3F66-4ED9-8AEA-F1F94DF35FE9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62">
                  <a:extLst>
                    <a:ext uri="{FF2B5EF4-FFF2-40B4-BE49-F238E27FC236}">
                      <a16:creationId xmlns:a16="http://schemas.microsoft.com/office/drawing/2014/main" id="{A6BEFB6C-5447-443B-9F8F-D111E9E567B6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63">
                  <a:extLst>
                    <a:ext uri="{FF2B5EF4-FFF2-40B4-BE49-F238E27FC236}">
                      <a16:creationId xmlns:a16="http://schemas.microsoft.com/office/drawing/2014/main" id="{DE36C0B2-3E42-4E87-AC12-28682588CE45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64">
                  <a:extLst>
                    <a:ext uri="{FF2B5EF4-FFF2-40B4-BE49-F238E27FC236}">
                      <a16:creationId xmlns:a16="http://schemas.microsoft.com/office/drawing/2014/main" id="{960623D0-7AF5-470C-B20C-02B412921016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65">
                  <a:extLst>
                    <a:ext uri="{FF2B5EF4-FFF2-40B4-BE49-F238E27FC236}">
                      <a16:creationId xmlns:a16="http://schemas.microsoft.com/office/drawing/2014/main" id="{166AEF25-7E64-4499-954A-D07850284D4B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66">
                  <a:extLst>
                    <a:ext uri="{FF2B5EF4-FFF2-40B4-BE49-F238E27FC236}">
                      <a16:creationId xmlns:a16="http://schemas.microsoft.com/office/drawing/2014/main" id="{9E6D2C9A-2A35-4552-901C-C539B1326D50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6" name="Freeform 67">
                  <a:extLst>
                    <a:ext uri="{FF2B5EF4-FFF2-40B4-BE49-F238E27FC236}">
                      <a16:creationId xmlns:a16="http://schemas.microsoft.com/office/drawing/2014/main" id="{F3D13C0A-9679-4DD8-A842-E61087C7D0A7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7" name="Freeform 68">
                  <a:extLst>
                    <a:ext uri="{FF2B5EF4-FFF2-40B4-BE49-F238E27FC236}">
                      <a16:creationId xmlns:a16="http://schemas.microsoft.com/office/drawing/2014/main" id="{8FADA997-C36B-4203-B8C3-13A0B64A0A50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Freeform 69">
                  <a:extLst>
                    <a:ext uri="{FF2B5EF4-FFF2-40B4-BE49-F238E27FC236}">
                      <a16:creationId xmlns:a16="http://schemas.microsoft.com/office/drawing/2014/main" id="{75D3512F-C4C5-4953-A808-A1AC3C7A12AD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59" name="Freeform 70">
                  <a:extLst>
                    <a:ext uri="{FF2B5EF4-FFF2-40B4-BE49-F238E27FC236}">
                      <a16:creationId xmlns:a16="http://schemas.microsoft.com/office/drawing/2014/main" id="{042ADB0F-8030-43AC-A079-C4E0DD173662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0" name="Freeform 71">
                  <a:extLst>
                    <a:ext uri="{FF2B5EF4-FFF2-40B4-BE49-F238E27FC236}">
                      <a16:creationId xmlns:a16="http://schemas.microsoft.com/office/drawing/2014/main" id="{4884F1BD-008F-4876-8FAC-8AAB174E3AE9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1" name="Freeform 72">
                  <a:extLst>
                    <a:ext uri="{FF2B5EF4-FFF2-40B4-BE49-F238E27FC236}">
                      <a16:creationId xmlns:a16="http://schemas.microsoft.com/office/drawing/2014/main" id="{A7D1359D-9B7F-4116-8553-347714AD8A2A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2" name="Freeform 73">
                  <a:extLst>
                    <a:ext uri="{FF2B5EF4-FFF2-40B4-BE49-F238E27FC236}">
                      <a16:creationId xmlns:a16="http://schemas.microsoft.com/office/drawing/2014/main" id="{548E7FAA-10CD-491E-BB53-92C0BA0EC0E4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3" name="Freeform 74">
                  <a:extLst>
                    <a:ext uri="{FF2B5EF4-FFF2-40B4-BE49-F238E27FC236}">
                      <a16:creationId xmlns:a16="http://schemas.microsoft.com/office/drawing/2014/main" id="{B5986F14-87B8-45CC-B979-C4724228A4A2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4" name="Freeform 75">
                  <a:extLst>
                    <a:ext uri="{FF2B5EF4-FFF2-40B4-BE49-F238E27FC236}">
                      <a16:creationId xmlns:a16="http://schemas.microsoft.com/office/drawing/2014/main" id="{7B0DC90D-8A3A-4B56-8D3D-5CF6B81CF35D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5" name="Freeform 76">
                  <a:extLst>
                    <a:ext uri="{FF2B5EF4-FFF2-40B4-BE49-F238E27FC236}">
                      <a16:creationId xmlns:a16="http://schemas.microsoft.com/office/drawing/2014/main" id="{0470B1F4-A760-4CE3-B568-660D8447305A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6" name="Freeform 77">
                  <a:extLst>
                    <a:ext uri="{FF2B5EF4-FFF2-40B4-BE49-F238E27FC236}">
                      <a16:creationId xmlns:a16="http://schemas.microsoft.com/office/drawing/2014/main" id="{5E3DD96A-F1AB-46A1-BB70-DB4363C45671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7" name="Freeform 78">
                  <a:extLst>
                    <a:ext uri="{FF2B5EF4-FFF2-40B4-BE49-F238E27FC236}">
                      <a16:creationId xmlns:a16="http://schemas.microsoft.com/office/drawing/2014/main" id="{ED49E7FB-5D46-4269-945D-00BEA7E9A739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8" name="Freeform 79">
                  <a:extLst>
                    <a:ext uri="{FF2B5EF4-FFF2-40B4-BE49-F238E27FC236}">
                      <a16:creationId xmlns:a16="http://schemas.microsoft.com/office/drawing/2014/main" id="{FD6C1DA6-7861-468C-BC1C-37BFB5689152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69" name="Freeform 80">
                  <a:extLst>
                    <a:ext uri="{FF2B5EF4-FFF2-40B4-BE49-F238E27FC236}">
                      <a16:creationId xmlns:a16="http://schemas.microsoft.com/office/drawing/2014/main" id="{654B5C4F-F6CA-4396-A4C5-309B530F22E8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0" name="Freeform 81">
                  <a:extLst>
                    <a:ext uri="{FF2B5EF4-FFF2-40B4-BE49-F238E27FC236}">
                      <a16:creationId xmlns:a16="http://schemas.microsoft.com/office/drawing/2014/main" id="{E2A8864A-5EC1-4278-A3FF-F33901AB0449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1" name="Freeform 82">
                  <a:extLst>
                    <a:ext uri="{FF2B5EF4-FFF2-40B4-BE49-F238E27FC236}">
                      <a16:creationId xmlns:a16="http://schemas.microsoft.com/office/drawing/2014/main" id="{9B470E8F-838A-494D-B8A6-C226546BF5F0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2" name="Freeform 83">
                  <a:extLst>
                    <a:ext uri="{FF2B5EF4-FFF2-40B4-BE49-F238E27FC236}">
                      <a16:creationId xmlns:a16="http://schemas.microsoft.com/office/drawing/2014/main" id="{37B85749-13CB-422D-889D-8AA25129D63A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3" name="Freeform 84">
                  <a:extLst>
                    <a:ext uri="{FF2B5EF4-FFF2-40B4-BE49-F238E27FC236}">
                      <a16:creationId xmlns:a16="http://schemas.microsoft.com/office/drawing/2014/main" id="{C70447D3-9CEC-4B8E-B5C1-389F3B48BBD9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4" name="Freeform 85">
                  <a:extLst>
                    <a:ext uri="{FF2B5EF4-FFF2-40B4-BE49-F238E27FC236}">
                      <a16:creationId xmlns:a16="http://schemas.microsoft.com/office/drawing/2014/main" id="{4D5CD3BA-A5C7-48EB-9A02-851BB08BACCE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5" name="Freeform 86">
                  <a:extLst>
                    <a:ext uri="{FF2B5EF4-FFF2-40B4-BE49-F238E27FC236}">
                      <a16:creationId xmlns:a16="http://schemas.microsoft.com/office/drawing/2014/main" id="{E4E353AD-D44F-428B-9D9A-78EE94D811FD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6" name="Freeform 87">
                  <a:extLst>
                    <a:ext uri="{FF2B5EF4-FFF2-40B4-BE49-F238E27FC236}">
                      <a16:creationId xmlns:a16="http://schemas.microsoft.com/office/drawing/2014/main" id="{484F7D65-1C70-4990-ACF0-9EE207841DDF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7" name="Freeform 88">
                  <a:extLst>
                    <a:ext uri="{FF2B5EF4-FFF2-40B4-BE49-F238E27FC236}">
                      <a16:creationId xmlns:a16="http://schemas.microsoft.com/office/drawing/2014/main" id="{35BE370A-9EE2-467A-AA34-164649490B9D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8" name="Freeform 89">
                  <a:extLst>
                    <a:ext uri="{FF2B5EF4-FFF2-40B4-BE49-F238E27FC236}">
                      <a16:creationId xmlns:a16="http://schemas.microsoft.com/office/drawing/2014/main" id="{9A1C5271-F06A-41E5-AC94-3D8C75B77FC2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79" name="Freeform 90">
                  <a:extLst>
                    <a:ext uri="{FF2B5EF4-FFF2-40B4-BE49-F238E27FC236}">
                      <a16:creationId xmlns:a16="http://schemas.microsoft.com/office/drawing/2014/main" id="{2E5B38B9-0691-4287-8808-92F5835079E6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0" name="Freeform 91">
                  <a:extLst>
                    <a:ext uri="{FF2B5EF4-FFF2-40B4-BE49-F238E27FC236}">
                      <a16:creationId xmlns:a16="http://schemas.microsoft.com/office/drawing/2014/main" id="{CB08E5FF-2123-411F-8F8F-B899526F3045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81" name="Freeform 92">
                  <a:extLst>
                    <a:ext uri="{FF2B5EF4-FFF2-40B4-BE49-F238E27FC236}">
                      <a16:creationId xmlns:a16="http://schemas.microsoft.com/office/drawing/2014/main" id="{94152D66-43B4-4523-9F4E-C69C9FBB6121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24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192" name="文本框 49">
              <a:extLst>
                <a:ext uri="{FF2B5EF4-FFF2-40B4-BE49-F238E27FC236}">
                  <a16:creationId xmlns:a16="http://schemas.microsoft.com/office/drawing/2014/main" id="{83A8B510-0436-4266-B9EC-3E7CD66C0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253" y="4615406"/>
              <a:ext cx="1480934" cy="515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點擊</a:t>
              </a:r>
              <a:r>
                <a:rPr lang="zh-TW" altLang="en-US" sz="2000" b="1" i="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登入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，輸入帳號密碼。</a:t>
              </a:r>
            </a:p>
          </p:txBody>
        </p:sp>
      </p:grpSp>
      <p:grpSp>
        <p:nvGrpSpPr>
          <p:cNvPr id="282" name="组合 279">
            <a:extLst>
              <a:ext uri="{FF2B5EF4-FFF2-40B4-BE49-F238E27FC236}">
                <a16:creationId xmlns:a16="http://schemas.microsoft.com/office/drawing/2014/main" id="{36E2405A-A948-44D1-8120-099F34B6B142}"/>
              </a:ext>
            </a:extLst>
          </p:cNvPr>
          <p:cNvGrpSpPr/>
          <p:nvPr/>
        </p:nvGrpSpPr>
        <p:grpSpPr>
          <a:xfrm>
            <a:off x="7792610" y="3896616"/>
            <a:ext cx="2966902" cy="2169784"/>
            <a:chOff x="8610087" y="4056768"/>
            <a:chExt cx="2506734" cy="1762160"/>
          </a:xfrm>
        </p:grpSpPr>
        <p:grpSp>
          <p:nvGrpSpPr>
            <p:cNvPr id="283" name="组合 280">
              <a:extLst>
                <a:ext uri="{FF2B5EF4-FFF2-40B4-BE49-F238E27FC236}">
                  <a16:creationId xmlns:a16="http://schemas.microsoft.com/office/drawing/2014/main" id="{4085A854-DD5F-46A4-8022-D13CE2F071F0}"/>
                </a:ext>
              </a:extLst>
            </p:cNvPr>
            <p:cNvGrpSpPr/>
            <p:nvPr/>
          </p:nvGrpSpPr>
          <p:grpSpPr>
            <a:xfrm rot="626096" flipH="1">
              <a:off x="8610087" y="4056768"/>
              <a:ext cx="2506734" cy="1762160"/>
              <a:chOff x="3246438" y="1068388"/>
              <a:chExt cx="5711825" cy="4678363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285" name="Freeform 5">
                <a:extLst>
                  <a:ext uri="{FF2B5EF4-FFF2-40B4-BE49-F238E27FC236}">
                    <a16:creationId xmlns:a16="http://schemas.microsoft.com/office/drawing/2014/main" id="{62EB299F-CED4-4140-87EE-8C3501AF7507}"/>
                  </a:ext>
                </a:extLst>
              </p:cNvPr>
              <p:cNvSpPr/>
              <p:nvPr/>
            </p:nvSpPr>
            <p:spPr bwMode="auto">
              <a:xfrm>
                <a:off x="3251201" y="3335338"/>
                <a:ext cx="1773238" cy="1609725"/>
              </a:xfrm>
              <a:custGeom>
                <a:avLst/>
                <a:gdLst>
                  <a:gd name="T0" fmla="*/ 1697 w 1708"/>
                  <a:gd name="T1" fmla="*/ 1365 h 1551"/>
                  <a:gd name="T2" fmla="*/ 1422 w 1708"/>
                  <a:gd name="T3" fmla="*/ 1470 h 1551"/>
                  <a:gd name="T4" fmla="*/ 1072 w 1708"/>
                  <a:gd name="T5" fmla="*/ 1471 h 1551"/>
                  <a:gd name="T6" fmla="*/ 478 w 1708"/>
                  <a:gd name="T7" fmla="*/ 1262 h 1551"/>
                  <a:gd name="T8" fmla="*/ 166 w 1708"/>
                  <a:gd name="T9" fmla="*/ 672 h 1551"/>
                  <a:gd name="T10" fmla="*/ 422 w 1708"/>
                  <a:gd name="T11" fmla="*/ 54 h 1551"/>
                  <a:gd name="T12" fmla="*/ 393 w 1708"/>
                  <a:gd name="T13" fmla="*/ 16 h 1551"/>
                  <a:gd name="T14" fmla="*/ 349 w 1708"/>
                  <a:gd name="T15" fmla="*/ 1214 h 1551"/>
                  <a:gd name="T16" fmla="*/ 906 w 1708"/>
                  <a:gd name="T17" fmla="*/ 1500 h 1551"/>
                  <a:gd name="T18" fmla="*/ 1579 w 1708"/>
                  <a:gd name="T19" fmla="*/ 1467 h 1551"/>
                  <a:gd name="T20" fmla="*/ 1704 w 1708"/>
                  <a:gd name="T21" fmla="*/ 1373 h 1551"/>
                  <a:gd name="T22" fmla="*/ 1697 w 1708"/>
                  <a:gd name="T23" fmla="*/ 1365 h 1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8" h="1551">
                    <a:moveTo>
                      <a:pt x="1697" y="1365"/>
                    </a:moveTo>
                    <a:cubicBezTo>
                      <a:pt x="1630" y="1437"/>
                      <a:pt x="1515" y="1458"/>
                      <a:pt x="1422" y="1470"/>
                    </a:cubicBezTo>
                    <a:cubicBezTo>
                      <a:pt x="1307" y="1486"/>
                      <a:pt x="1188" y="1481"/>
                      <a:pt x="1072" y="1471"/>
                    </a:cubicBezTo>
                    <a:cubicBezTo>
                      <a:pt x="854" y="1452"/>
                      <a:pt x="649" y="1407"/>
                      <a:pt x="478" y="1262"/>
                    </a:cubicBezTo>
                    <a:cubicBezTo>
                      <a:pt x="305" y="1115"/>
                      <a:pt x="190" y="898"/>
                      <a:pt x="166" y="672"/>
                    </a:cubicBezTo>
                    <a:cubicBezTo>
                      <a:pt x="142" y="434"/>
                      <a:pt x="242" y="210"/>
                      <a:pt x="422" y="54"/>
                    </a:cubicBezTo>
                    <a:cubicBezTo>
                      <a:pt x="442" y="36"/>
                      <a:pt x="414" y="0"/>
                      <a:pt x="393" y="16"/>
                    </a:cubicBezTo>
                    <a:cubicBezTo>
                      <a:pt x="0" y="317"/>
                      <a:pt x="41" y="866"/>
                      <a:pt x="349" y="1214"/>
                    </a:cubicBezTo>
                    <a:cubicBezTo>
                      <a:pt x="495" y="1380"/>
                      <a:pt x="690" y="1468"/>
                      <a:pt x="906" y="1500"/>
                    </a:cubicBezTo>
                    <a:cubicBezTo>
                      <a:pt x="1121" y="1532"/>
                      <a:pt x="1372" y="1551"/>
                      <a:pt x="1579" y="1467"/>
                    </a:cubicBezTo>
                    <a:cubicBezTo>
                      <a:pt x="1629" y="1447"/>
                      <a:pt x="1671" y="1415"/>
                      <a:pt x="1704" y="1373"/>
                    </a:cubicBezTo>
                    <a:cubicBezTo>
                      <a:pt x="1708" y="1368"/>
                      <a:pt x="1702" y="1361"/>
                      <a:pt x="1697" y="13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6" name="Freeform 6">
                <a:extLst>
                  <a:ext uri="{FF2B5EF4-FFF2-40B4-BE49-F238E27FC236}">
                    <a16:creationId xmlns:a16="http://schemas.microsoft.com/office/drawing/2014/main" id="{87979C48-328C-4DD5-961D-C15DD418C480}"/>
                  </a:ext>
                </a:extLst>
              </p:cNvPr>
              <p:cNvSpPr/>
              <p:nvPr/>
            </p:nvSpPr>
            <p:spPr bwMode="auto">
              <a:xfrm>
                <a:off x="3246438" y="1457326"/>
                <a:ext cx="2112963" cy="1933575"/>
              </a:xfrm>
              <a:custGeom>
                <a:avLst/>
                <a:gdLst>
                  <a:gd name="T0" fmla="*/ 394 w 2035"/>
                  <a:gd name="T1" fmla="*/ 1839 h 1862"/>
                  <a:gd name="T2" fmla="*/ 299 w 2035"/>
                  <a:gd name="T3" fmla="*/ 1656 h 1862"/>
                  <a:gd name="T4" fmla="*/ 221 w 2035"/>
                  <a:gd name="T5" fmla="*/ 1452 h 1862"/>
                  <a:gd name="T6" fmla="*/ 241 w 2035"/>
                  <a:gd name="T7" fmla="*/ 997 h 1862"/>
                  <a:gd name="T8" fmla="*/ 650 w 2035"/>
                  <a:gd name="T9" fmla="*/ 365 h 1862"/>
                  <a:gd name="T10" fmla="*/ 1301 w 2035"/>
                  <a:gd name="T11" fmla="*/ 65 h 1862"/>
                  <a:gd name="T12" fmla="*/ 1991 w 2035"/>
                  <a:gd name="T13" fmla="*/ 323 h 1862"/>
                  <a:gd name="T14" fmla="*/ 2019 w 2035"/>
                  <a:gd name="T15" fmla="*/ 295 h 1862"/>
                  <a:gd name="T16" fmla="*/ 1371 w 2035"/>
                  <a:gd name="T17" fmla="*/ 0 h 1862"/>
                  <a:gd name="T18" fmla="*/ 709 w 2035"/>
                  <a:gd name="T19" fmla="*/ 241 h 1862"/>
                  <a:gd name="T20" fmla="*/ 226 w 2035"/>
                  <a:gd name="T21" fmla="*/ 1619 h 1862"/>
                  <a:gd name="T22" fmla="*/ 375 w 2035"/>
                  <a:gd name="T23" fmla="*/ 1851 h 1862"/>
                  <a:gd name="T24" fmla="*/ 394 w 2035"/>
                  <a:gd name="T25" fmla="*/ 1839 h 18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35" h="1862">
                    <a:moveTo>
                      <a:pt x="394" y="1839"/>
                    </a:moveTo>
                    <a:cubicBezTo>
                      <a:pt x="360" y="1781"/>
                      <a:pt x="330" y="1716"/>
                      <a:pt x="299" y="1656"/>
                    </a:cubicBezTo>
                    <a:cubicBezTo>
                      <a:pt x="266" y="1591"/>
                      <a:pt x="240" y="1523"/>
                      <a:pt x="221" y="1452"/>
                    </a:cubicBezTo>
                    <a:cubicBezTo>
                      <a:pt x="181" y="1301"/>
                      <a:pt x="199" y="1146"/>
                      <a:pt x="241" y="997"/>
                    </a:cubicBezTo>
                    <a:cubicBezTo>
                      <a:pt x="310" y="752"/>
                      <a:pt x="461" y="533"/>
                      <a:pt x="650" y="365"/>
                    </a:cubicBezTo>
                    <a:cubicBezTo>
                      <a:pt x="830" y="204"/>
                      <a:pt x="1059" y="88"/>
                      <a:pt x="1301" y="65"/>
                    </a:cubicBezTo>
                    <a:cubicBezTo>
                      <a:pt x="1565" y="40"/>
                      <a:pt x="1795" y="154"/>
                      <a:pt x="1991" y="323"/>
                    </a:cubicBezTo>
                    <a:cubicBezTo>
                      <a:pt x="2010" y="340"/>
                      <a:pt x="2035" y="315"/>
                      <a:pt x="2019" y="295"/>
                    </a:cubicBezTo>
                    <a:cubicBezTo>
                      <a:pt x="1859" y="102"/>
                      <a:pt x="1621" y="0"/>
                      <a:pt x="1371" y="0"/>
                    </a:cubicBezTo>
                    <a:cubicBezTo>
                      <a:pt x="1131" y="0"/>
                      <a:pt x="899" y="101"/>
                      <a:pt x="709" y="241"/>
                    </a:cubicBezTo>
                    <a:cubicBezTo>
                      <a:pt x="298" y="545"/>
                      <a:pt x="0" y="1121"/>
                      <a:pt x="226" y="1619"/>
                    </a:cubicBezTo>
                    <a:cubicBezTo>
                      <a:pt x="266" y="1706"/>
                      <a:pt x="320" y="1775"/>
                      <a:pt x="375" y="1851"/>
                    </a:cubicBezTo>
                    <a:cubicBezTo>
                      <a:pt x="384" y="1862"/>
                      <a:pt x="402" y="1852"/>
                      <a:pt x="394" y="18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7" name="Freeform 7">
                <a:extLst>
                  <a:ext uri="{FF2B5EF4-FFF2-40B4-BE49-F238E27FC236}">
                    <a16:creationId xmlns:a16="http://schemas.microsoft.com/office/drawing/2014/main" id="{3BA442AF-665F-47E4-9075-F1BFC3E2DA7E}"/>
                  </a:ext>
                </a:extLst>
              </p:cNvPr>
              <p:cNvSpPr/>
              <p:nvPr/>
            </p:nvSpPr>
            <p:spPr bwMode="auto">
              <a:xfrm>
                <a:off x="5292726" y="1068388"/>
                <a:ext cx="2541588" cy="1016000"/>
              </a:xfrm>
              <a:custGeom>
                <a:avLst/>
                <a:gdLst>
                  <a:gd name="T0" fmla="*/ 38 w 2447"/>
                  <a:gd name="T1" fmla="*/ 664 h 979"/>
                  <a:gd name="T2" fmla="*/ 1375 w 2447"/>
                  <a:gd name="T3" fmla="*/ 104 h 979"/>
                  <a:gd name="T4" fmla="*/ 2005 w 2447"/>
                  <a:gd name="T5" fmla="*/ 373 h 979"/>
                  <a:gd name="T6" fmla="*/ 2402 w 2447"/>
                  <a:gd name="T7" fmla="*/ 953 h 979"/>
                  <a:gd name="T8" fmla="*/ 2442 w 2447"/>
                  <a:gd name="T9" fmla="*/ 943 h 979"/>
                  <a:gd name="T10" fmla="*/ 1377 w 2447"/>
                  <a:gd name="T11" fmla="*/ 41 h 979"/>
                  <a:gd name="T12" fmla="*/ 622 w 2447"/>
                  <a:gd name="T13" fmla="*/ 99 h 979"/>
                  <a:gd name="T14" fmla="*/ 15 w 2447"/>
                  <a:gd name="T15" fmla="*/ 622 h 979"/>
                  <a:gd name="T16" fmla="*/ 6 w 2447"/>
                  <a:gd name="T17" fmla="*/ 656 h 979"/>
                  <a:gd name="T18" fmla="*/ 38 w 2447"/>
                  <a:gd name="T19" fmla="*/ 664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47" h="979">
                    <a:moveTo>
                      <a:pt x="38" y="664"/>
                    </a:moveTo>
                    <a:cubicBezTo>
                      <a:pt x="235" y="159"/>
                      <a:pt x="897" y="25"/>
                      <a:pt x="1375" y="104"/>
                    </a:cubicBezTo>
                    <a:cubicBezTo>
                      <a:pt x="1602" y="141"/>
                      <a:pt x="1823" y="231"/>
                      <a:pt x="2005" y="373"/>
                    </a:cubicBezTo>
                    <a:cubicBezTo>
                      <a:pt x="2195" y="521"/>
                      <a:pt x="2325" y="727"/>
                      <a:pt x="2402" y="953"/>
                    </a:cubicBezTo>
                    <a:cubicBezTo>
                      <a:pt x="2411" y="979"/>
                      <a:pt x="2447" y="968"/>
                      <a:pt x="2442" y="943"/>
                    </a:cubicBezTo>
                    <a:cubicBezTo>
                      <a:pt x="2340" y="436"/>
                      <a:pt x="1862" y="118"/>
                      <a:pt x="1377" y="41"/>
                    </a:cubicBezTo>
                    <a:cubicBezTo>
                      <a:pt x="1125" y="0"/>
                      <a:pt x="864" y="21"/>
                      <a:pt x="622" y="99"/>
                    </a:cubicBezTo>
                    <a:cubicBezTo>
                      <a:pt x="370" y="180"/>
                      <a:pt x="103" y="360"/>
                      <a:pt x="15" y="622"/>
                    </a:cubicBezTo>
                    <a:cubicBezTo>
                      <a:pt x="13" y="633"/>
                      <a:pt x="10" y="645"/>
                      <a:pt x="6" y="656"/>
                    </a:cubicBezTo>
                    <a:cubicBezTo>
                      <a:pt x="0" y="676"/>
                      <a:pt x="30" y="683"/>
                      <a:pt x="38" y="6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8" name="Freeform 8">
                <a:extLst>
                  <a:ext uri="{FF2B5EF4-FFF2-40B4-BE49-F238E27FC236}">
                    <a16:creationId xmlns:a16="http://schemas.microsoft.com/office/drawing/2014/main" id="{36C0D4FF-B84F-48A1-8A82-B99AB2FD6FCC}"/>
                  </a:ext>
                </a:extLst>
              </p:cNvPr>
              <p:cNvSpPr/>
              <p:nvPr/>
            </p:nvSpPr>
            <p:spPr bwMode="auto">
              <a:xfrm>
                <a:off x="7777163" y="1998663"/>
                <a:ext cx="1181100" cy="2060575"/>
              </a:xfrm>
              <a:custGeom>
                <a:avLst/>
                <a:gdLst>
                  <a:gd name="T0" fmla="*/ 20 w 1137"/>
                  <a:gd name="T1" fmla="*/ 63 h 1984"/>
                  <a:gd name="T2" fmla="*/ 215 w 1137"/>
                  <a:gd name="T3" fmla="*/ 53 h 1984"/>
                  <a:gd name="T4" fmla="*/ 400 w 1137"/>
                  <a:gd name="T5" fmla="*/ 98 h 1984"/>
                  <a:gd name="T6" fmla="*/ 735 w 1137"/>
                  <a:gd name="T7" fmla="*/ 336 h 1984"/>
                  <a:gd name="T8" fmla="*/ 1044 w 1137"/>
                  <a:gd name="T9" fmla="*/ 988 h 1984"/>
                  <a:gd name="T10" fmla="*/ 897 w 1137"/>
                  <a:gd name="T11" fmla="*/ 1554 h 1984"/>
                  <a:gd name="T12" fmla="*/ 343 w 1137"/>
                  <a:gd name="T13" fmla="*/ 1942 h 1984"/>
                  <a:gd name="T14" fmla="*/ 358 w 1137"/>
                  <a:gd name="T15" fmla="*/ 1980 h 1984"/>
                  <a:gd name="T16" fmla="*/ 953 w 1137"/>
                  <a:gd name="T17" fmla="*/ 1587 h 1984"/>
                  <a:gd name="T18" fmla="*/ 1107 w 1137"/>
                  <a:gd name="T19" fmla="*/ 964 h 1984"/>
                  <a:gd name="T20" fmla="*/ 752 w 1137"/>
                  <a:gd name="T21" fmla="*/ 266 h 1984"/>
                  <a:gd name="T22" fmla="*/ 415 w 1137"/>
                  <a:gd name="T23" fmla="*/ 44 h 1984"/>
                  <a:gd name="T24" fmla="*/ 215 w 1137"/>
                  <a:gd name="T25" fmla="*/ 2 h 1984"/>
                  <a:gd name="T26" fmla="*/ 119 w 1137"/>
                  <a:gd name="T27" fmla="*/ 7 h 1984"/>
                  <a:gd name="T28" fmla="*/ 14 w 1137"/>
                  <a:gd name="T29" fmla="*/ 41 h 1984"/>
                  <a:gd name="T30" fmla="*/ 20 w 1137"/>
                  <a:gd name="T31" fmla="*/ 63 h 1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137" h="1984">
                    <a:moveTo>
                      <a:pt x="20" y="63"/>
                    </a:moveTo>
                    <a:cubicBezTo>
                      <a:pt x="80" y="48"/>
                      <a:pt x="154" y="49"/>
                      <a:pt x="215" y="53"/>
                    </a:cubicBezTo>
                    <a:cubicBezTo>
                      <a:pt x="278" y="57"/>
                      <a:pt x="341" y="76"/>
                      <a:pt x="400" y="98"/>
                    </a:cubicBezTo>
                    <a:cubicBezTo>
                      <a:pt x="528" y="148"/>
                      <a:pt x="641" y="238"/>
                      <a:pt x="735" y="336"/>
                    </a:cubicBezTo>
                    <a:cubicBezTo>
                      <a:pt x="900" y="510"/>
                      <a:pt x="1016" y="750"/>
                      <a:pt x="1044" y="988"/>
                    </a:cubicBezTo>
                    <a:cubicBezTo>
                      <a:pt x="1069" y="1190"/>
                      <a:pt x="1016" y="1389"/>
                      <a:pt x="897" y="1554"/>
                    </a:cubicBezTo>
                    <a:cubicBezTo>
                      <a:pt x="757" y="1747"/>
                      <a:pt x="548" y="1839"/>
                      <a:pt x="343" y="1942"/>
                    </a:cubicBezTo>
                    <a:cubicBezTo>
                      <a:pt x="321" y="1953"/>
                      <a:pt x="337" y="1984"/>
                      <a:pt x="358" y="1980"/>
                    </a:cubicBezTo>
                    <a:cubicBezTo>
                      <a:pt x="592" y="1933"/>
                      <a:pt x="812" y="1776"/>
                      <a:pt x="953" y="1587"/>
                    </a:cubicBezTo>
                    <a:cubicBezTo>
                      <a:pt x="1086" y="1410"/>
                      <a:pt x="1137" y="1182"/>
                      <a:pt x="1107" y="964"/>
                    </a:cubicBezTo>
                    <a:cubicBezTo>
                      <a:pt x="1071" y="703"/>
                      <a:pt x="938" y="452"/>
                      <a:pt x="752" y="266"/>
                    </a:cubicBezTo>
                    <a:cubicBezTo>
                      <a:pt x="656" y="170"/>
                      <a:pt x="542" y="93"/>
                      <a:pt x="415" y="44"/>
                    </a:cubicBezTo>
                    <a:cubicBezTo>
                      <a:pt x="351" y="19"/>
                      <a:pt x="283" y="6"/>
                      <a:pt x="215" y="2"/>
                    </a:cubicBezTo>
                    <a:cubicBezTo>
                      <a:pt x="183" y="0"/>
                      <a:pt x="150" y="2"/>
                      <a:pt x="119" y="7"/>
                    </a:cubicBezTo>
                    <a:cubicBezTo>
                      <a:pt x="78" y="13"/>
                      <a:pt x="52" y="27"/>
                      <a:pt x="14" y="41"/>
                    </a:cubicBezTo>
                    <a:cubicBezTo>
                      <a:pt x="0" y="46"/>
                      <a:pt x="6" y="66"/>
                      <a:pt x="20" y="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9" name="Freeform 9">
                <a:extLst>
                  <a:ext uri="{FF2B5EF4-FFF2-40B4-BE49-F238E27FC236}">
                    <a16:creationId xmlns:a16="http://schemas.microsoft.com/office/drawing/2014/main" id="{8E2CA963-6C98-4E43-B9E5-C2F156342721}"/>
                  </a:ext>
                </a:extLst>
              </p:cNvPr>
              <p:cNvSpPr/>
              <p:nvPr/>
            </p:nvSpPr>
            <p:spPr bwMode="auto">
              <a:xfrm>
                <a:off x="7016751" y="4010026"/>
                <a:ext cx="1208088" cy="1095375"/>
              </a:xfrm>
              <a:custGeom>
                <a:avLst/>
                <a:gdLst>
                  <a:gd name="T0" fmla="*/ 1056 w 1164"/>
                  <a:gd name="T1" fmla="*/ 16 h 1055"/>
                  <a:gd name="T2" fmla="*/ 1085 w 1164"/>
                  <a:gd name="T3" fmla="*/ 64 h 1055"/>
                  <a:gd name="T4" fmla="*/ 1110 w 1164"/>
                  <a:gd name="T5" fmla="*/ 176 h 1055"/>
                  <a:gd name="T6" fmla="*/ 1081 w 1164"/>
                  <a:gd name="T7" fmla="*/ 362 h 1055"/>
                  <a:gd name="T8" fmla="*/ 828 w 1164"/>
                  <a:gd name="T9" fmla="*/ 714 h 1055"/>
                  <a:gd name="T10" fmla="*/ 30 w 1164"/>
                  <a:gd name="T11" fmla="*/ 996 h 1055"/>
                  <a:gd name="T12" fmla="*/ 30 w 1164"/>
                  <a:gd name="T13" fmla="*/ 1042 h 1055"/>
                  <a:gd name="T14" fmla="*/ 893 w 1164"/>
                  <a:gd name="T15" fmla="*/ 736 h 1055"/>
                  <a:gd name="T16" fmla="*/ 1143 w 1164"/>
                  <a:gd name="T17" fmla="*/ 346 h 1055"/>
                  <a:gd name="T18" fmla="*/ 1154 w 1164"/>
                  <a:gd name="T19" fmla="*/ 140 h 1055"/>
                  <a:gd name="T20" fmla="*/ 1121 w 1164"/>
                  <a:gd name="T21" fmla="*/ 43 h 1055"/>
                  <a:gd name="T22" fmla="*/ 1066 w 1164"/>
                  <a:gd name="T23" fmla="*/ 4 h 1055"/>
                  <a:gd name="T24" fmla="*/ 1056 w 1164"/>
                  <a:gd name="T25" fmla="*/ 16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4" h="1055">
                    <a:moveTo>
                      <a:pt x="1056" y="16"/>
                    </a:moveTo>
                    <a:cubicBezTo>
                      <a:pt x="1068" y="25"/>
                      <a:pt x="1078" y="52"/>
                      <a:pt x="1085" y="64"/>
                    </a:cubicBezTo>
                    <a:cubicBezTo>
                      <a:pt x="1104" y="97"/>
                      <a:pt x="1108" y="139"/>
                      <a:pt x="1110" y="176"/>
                    </a:cubicBezTo>
                    <a:cubicBezTo>
                      <a:pt x="1115" y="240"/>
                      <a:pt x="1103" y="302"/>
                      <a:pt x="1081" y="362"/>
                    </a:cubicBezTo>
                    <a:cubicBezTo>
                      <a:pt x="1032" y="501"/>
                      <a:pt x="939" y="620"/>
                      <a:pt x="828" y="714"/>
                    </a:cubicBezTo>
                    <a:cubicBezTo>
                      <a:pt x="609" y="901"/>
                      <a:pt x="312" y="981"/>
                      <a:pt x="30" y="996"/>
                    </a:cubicBezTo>
                    <a:cubicBezTo>
                      <a:pt x="0" y="998"/>
                      <a:pt x="0" y="1041"/>
                      <a:pt x="30" y="1042"/>
                    </a:cubicBezTo>
                    <a:cubicBezTo>
                      <a:pt x="339" y="1055"/>
                      <a:pt x="661" y="941"/>
                      <a:pt x="893" y="736"/>
                    </a:cubicBezTo>
                    <a:cubicBezTo>
                      <a:pt x="1011" y="632"/>
                      <a:pt x="1097" y="496"/>
                      <a:pt x="1143" y="346"/>
                    </a:cubicBezTo>
                    <a:cubicBezTo>
                      <a:pt x="1163" y="279"/>
                      <a:pt x="1164" y="208"/>
                      <a:pt x="1154" y="140"/>
                    </a:cubicBezTo>
                    <a:cubicBezTo>
                      <a:pt x="1150" y="106"/>
                      <a:pt x="1138" y="73"/>
                      <a:pt x="1121" y="43"/>
                    </a:cubicBezTo>
                    <a:cubicBezTo>
                      <a:pt x="1105" y="16"/>
                      <a:pt x="1089" y="17"/>
                      <a:pt x="1066" y="4"/>
                    </a:cubicBezTo>
                    <a:cubicBezTo>
                      <a:pt x="1058" y="0"/>
                      <a:pt x="1049" y="11"/>
                      <a:pt x="1056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0" name="Freeform 10">
                <a:extLst>
                  <a:ext uri="{FF2B5EF4-FFF2-40B4-BE49-F238E27FC236}">
                    <a16:creationId xmlns:a16="http://schemas.microsoft.com/office/drawing/2014/main" id="{648C9C84-733C-4496-8F35-3C6113652F32}"/>
                  </a:ext>
                </a:extLst>
              </p:cNvPr>
              <p:cNvSpPr/>
              <p:nvPr/>
            </p:nvSpPr>
            <p:spPr bwMode="auto">
              <a:xfrm>
                <a:off x="4975226" y="4775201"/>
                <a:ext cx="1274763" cy="733425"/>
              </a:xfrm>
              <a:custGeom>
                <a:avLst/>
                <a:gdLst>
                  <a:gd name="T0" fmla="*/ 28 w 1229"/>
                  <a:gd name="T1" fmla="*/ 8 h 706"/>
                  <a:gd name="T2" fmla="*/ 139 w 1229"/>
                  <a:gd name="T3" fmla="*/ 371 h 706"/>
                  <a:gd name="T4" fmla="*/ 420 w 1229"/>
                  <a:gd name="T5" fmla="*/ 595 h 706"/>
                  <a:gd name="T6" fmla="*/ 1199 w 1229"/>
                  <a:gd name="T7" fmla="*/ 617 h 706"/>
                  <a:gd name="T8" fmla="*/ 1186 w 1229"/>
                  <a:gd name="T9" fmla="*/ 571 h 706"/>
                  <a:gd name="T10" fmla="*/ 469 w 1229"/>
                  <a:gd name="T11" fmla="*/ 549 h 706"/>
                  <a:gd name="T12" fmla="*/ 191 w 1229"/>
                  <a:gd name="T13" fmla="*/ 341 h 706"/>
                  <a:gd name="T14" fmla="*/ 105 w 1229"/>
                  <a:gd name="T15" fmla="*/ 187 h 706"/>
                  <a:gd name="T16" fmla="*/ 43 w 1229"/>
                  <a:gd name="T17" fmla="*/ 7 h 706"/>
                  <a:gd name="T18" fmla="*/ 28 w 1229"/>
                  <a:gd name="T19" fmla="*/ 8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9" h="706">
                    <a:moveTo>
                      <a:pt x="28" y="8"/>
                    </a:moveTo>
                    <a:cubicBezTo>
                      <a:pt x="0" y="129"/>
                      <a:pt x="72" y="275"/>
                      <a:pt x="139" y="371"/>
                    </a:cubicBezTo>
                    <a:cubicBezTo>
                      <a:pt x="210" y="470"/>
                      <a:pt x="310" y="545"/>
                      <a:pt x="420" y="595"/>
                    </a:cubicBezTo>
                    <a:cubicBezTo>
                      <a:pt x="664" y="706"/>
                      <a:pt x="948" y="698"/>
                      <a:pt x="1199" y="617"/>
                    </a:cubicBezTo>
                    <a:cubicBezTo>
                      <a:pt x="1229" y="608"/>
                      <a:pt x="1217" y="563"/>
                      <a:pt x="1186" y="571"/>
                    </a:cubicBezTo>
                    <a:cubicBezTo>
                      <a:pt x="954" y="630"/>
                      <a:pt x="695" y="637"/>
                      <a:pt x="469" y="549"/>
                    </a:cubicBezTo>
                    <a:cubicBezTo>
                      <a:pt x="360" y="506"/>
                      <a:pt x="262" y="433"/>
                      <a:pt x="191" y="341"/>
                    </a:cubicBezTo>
                    <a:cubicBezTo>
                      <a:pt x="155" y="294"/>
                      <a:pt x="127" y="241"/>
                      <a:pt x="105" y="187"/>
                    </a:cubicBezTo>
                    <a:cubicBezTo>
                      <a:pt x="81" y="128"/>
                      <a:pt x="72" y="63"/>
                      <a:pt x="43" y="7"/>
                    </a:cubicBezTo>
                    <a:cubicBezTo>
                      <a:pt x="40" y="0"/>
                      <a:pt x="30" y="2"/>
                      <a:pt x="2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1" name="Freeform 11">
                <a:extLst>
                  <a:ext uri="{FF2B5EF4-FFF2-40B4-BE49-F238E27FC236}">
                    <a16:creationId xmlns:a16="http://schemas.microsoft.com/office/drawing/2014/main" id="{4F7D6343-A2B0-4284-9BD9-88405A3ADA9F}"/>
                  </a:ext>
                </a:extLst>
              </p:cNvPr>
              <p:cNvSpPr/>
              <p:nvPr/>
            </p:nvSpPr>
            <p:spPr bwMode="auto">
              <a:xfrm>
                <a:off x="6203951" y="5040313"/>
                <a:ext cx="1285875" cy="706438"/>
              </a:xfrm>
              <a:custGeom>
                <a:avLst/>
                <a:gdLst>
                  <a:gd name="T0" fmla="*/ 9 w 1238"/>
                  <a:gd name="T1" fmla="*/ 343 h 681"/>
                  <a:gd name="T2" fmla="*/ 575 w 1238"/>
                  <a:gd name="T3" fmla="*/ 605 h 681"/>
                  <a:gd name="T4" fmla="*/ 1222 w 1238"/>
                  <a:gd name="T5" fmla="*/ 529 h 681"/>
                  <a:gd name="T6" fmla="*/ 1222 w 1238"/>
                  <a:gd name="T7" fmla="*/ 485 h 681"/>
                  <a:gd name="T8" fmla="*/ 968 w 1238"/>
                  <a:gd name="T9" fmla="*/ 314 h 681"/>
                  <a:gd name="T10" fmla="*/ 825 w 1238"/>
                  <a:gd name="T11" fmla="*/ 32 h 681"/>
                  <a:gd name="T12" fmla="*/ 776 w 1238"/>
                  <a:gd name="T13" fmla="*/ 46 h 681"/>
                  <a:gd name="T14" fmla="*/ 921 w 1238"/>
                  <a:gd name="T15" fmla="*/ 340 h 681"/>
                  <a:gd name="T16" fmla="*/ 1196 w 1238"/>
                  <a:gd name="T17" fmla="*/ 529 h 681"/>
                  <a:gd name="T18" fmla="*/ 1196 w 1238"/>
                  <a:gd name="T19" fmla="*/ 485 h 681"/>
                  <a:gd name="T20" fmla="*/ 23 w 1238"/>
                  <a:gd name="T21" fmla="*/ 324 h 681"/>
                  <a:gd name="T22" fmla="*/ 9 w 1238"/>
                  <a:gd name="T23" fmla="*/ 34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38" h="681">
                    <a:moveTo>
                      <a:pt x="9" y="343"/>
                    </a:moveTo>
                    <a:cubicBezTo>
                      <a:pt x="152" y="493"/>
                      <a:pt x="376" y="569"/>
                      <a:pt x="575" y="605"/>
                    </a:cubicBezTo>
                    <a:cubicBezTo>
                      <a:pt x="792" y="644"/>
                      <a:pt x="1024" y="631"/>
                      <a:pt x="1222" y="529"/>
                    </a:cubicBezTo>
                    <a:cubicBezTo>
                      <a:pt x="1238" y="520"/>
                      <a:pt x="1238" y="494"/>
                      <a:pt x="1222" y="485"/>
                    </a:cubicBezTo>
                    <a:cubicBezTo>
                      <a:pt x="1131" y="437"/>
                      <a:pt x="1041" y="387"/>
                      <a:pt x="968" y="314"/>
                    </a:cubicBezTo>
                    <a:cubicBezTo>
                      <a:pt x="889" y="238"/>
                      <a:pt x="847" y="138"/>
                      <a:pt x="825" y="32"/>
                    </a:cubicBezTo>
                    <a:cubicBezTo>
                      <a:pt x="819" y="0"/>
                      <a:pt x="770" y="14"/>
                      <a:pt x="776" y="46"/>
                    </a:cubicBezTo>
                    <a:cubicBezTo>
                      <a:pt x="799" y="157"/>
                      <a:pt x="844" y="256"/>
                      <a:pt x="921" y="340"/>
                    </a:cubicBezTo>
                    <a:cubicBezTo>
                      <a:pt x="997" y="422"/>
                      <a:pt x="1098" y="479"/>
                      <a:pt x="1196" y="529"/>
                    </a:cubicBezTo>
                    <a:cubicBezTo>
                      <a:pt x="1196" y="514"/>
                      <a:pt x="1196" y="500"/>
                      <a:pt x="1196" y="485"/>
                    </a:cubicBezTo>
                    <a:cubicBezTo>
                      <a:pt x="821" y="681"/>
                      <a:pt x="352" y="551"/>
                      <a:pt x="23" y="324"/>
                    </a:cubicBezTo>
                    <a:cubicBezTo>
                      <a:pt x="12" y="316"/>
                      <a:pt x="0" y="333"/>
                      <a:pt x="9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fontAlgn="auto"/>
                <a:endParaRPr lang="zh-CN" altLang="en-US" sz="1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92" name="组合 289">
                <a:extLst>
                  <a:ext uri="{FF2B5EF4-FFF2-40B4-BE49-F238E27FC236}">
                    <a16:creationId xmlns:a16="http://schemas.microsoft.com/office/drawing/2014/main" id="{9D37489A-0A97-4F84-8106-1FF996E03A6B}"/>
                  </a:ext>
                </a:extLst>
              </p:cNvPr>
              <p:cNvGrpSpPr/>
              <p:nvPr/>
            </p:nvGrpSpPr>
            <p:grpSpPr>
              <a:xfrm>
                <a:off x="3517901" y="1225551"/>
                <a:ext cx="5260975" cy="4090987"/>
                <a:chOff x="3517901" y="1225551"/>
                <a:chExt cx="5260975" cy="4090987"/>
              </a:xfrm>
              <a:grpFill/>
            </p:grpSpPr>
            <p:sp>
              <p:nvSpPr>
                <p:cNvPr id="293" name="Freeform 12">
                  <a:extLst>
                    <a:ext uri="{FF2B5EF4-FFF2-40B4-BE49-F238E27FC236}">
                      <a16:creationId xmlns:a16="http://schemas.microsoft.com/office/drawing/2014/main" id="{CB63359F-1C9B-4099-9FB7-07C4456A9A4D}"/>
                    </a:ext>
                  </a:extLst>
                </p:cNvPr>
                <p:cNvSpPr/>
                <p:nvPr/>
              </p:nvSpPr>
              <p:spPr bwMode="auto">
                <a:xfrm>
                  <a:off x="7805738" y="2135188"/>
                  <a:ext cx="109538" cy="38100"/>
                </a:xfrm>
                <a:custGeom>
                  <a:avLst/>
                  <a:gdLst>
                    <a:gd name="T0" fmla="*/ 6 w 106"/>
                    <a:gd name="T1" fmla="*/ 35 h 37"/>
                    <a:gd name="T2" fmla="*/ 45 w 106"/>
                    <a:gd name="T3" fmla="*/ 33 h 37"/>
                    <a:gd name="T4" fmla="*/ 97 w 106"/>
                    <a:gd name="T5" fmla="*/ 22 h 37"/>
                    <a:gd name="T6" fmla="*/ 97 w 106"/>
                    <a:gd name="T7" fmla="*/ 6 h 37"/>
                    <a:gd name="T8" fmla="*/ 52 w 106"/>
                    <a:gd name="T9" fmla="*/ 6 h 37"/>
                    <a:gd name="T10" fmla="*/ 4 w 106"/>
                    <a:gd name="T11" fmla="*/ 24 h 37"/>
                    <a:gd name="T12" fmla="*/ 6 w 106"/>
                    <a:gd name="T13" fmla="*/ 3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6" h="37">
                      <a:moveTo>
                        <a:pt x="6" y="35"/>
                      </a:moveTo>
                      <a:cubicBezTo>
                        <a:pt x="20" y="37"/>
                        <a:pt x="32" y="35"/>
                        <a:pt x="45" y="33"/>
                      </a:cubicBezTo>
                      <a:cubicBezTo>
                        <a:pt x="63" y="30"/>
                        <a:pt x="80" y="29"/>
                        <a:pt x="97" y="22"/>
                      </a:cubicBezTo>
                      <a:cubicBezTo>
                        <a:pt x="105" y="19"/>
                        <a:pt x="106" y="9"/>
                        <a:pt x="97" y="6"/>
                      </a:cubicBezTo>
                      <a:cubicBezTo>
                        <a:pt x="81" y="0"/>
                        <a:pt x="68" y="2"/>
                        <a:pt x="52" y="6"/>
                      </a:cubicBezTo>
                      <a:cubicBezTo>
                        <a:pt x="34" y="9"/>
                        <a:pt x="17" y="13"/>
                        <a:pt x="4" y="24"/>
                      </a:cubicBezTo>
                      <a:cubicBezTo>
                        <a:pt x="0" y="27"/>
                        <a:pt x="2" y="34"/>
                        <a:pt x="6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4" name="Freeform 13">
                  <a:extLst>
                    <a:ext uri="{FF2B5EF4-FFF2-40B4-BE49-F238E27FC236}">
                      <a16:creationId xmlns:a16="http://schemas.microsoft.com/office/drawing/2014/main" id="{E409C4E7-0A8E-4D5C-9A2F-417D5EC15A28}"/>
                    </a:ext>
                  </a:extLst>
                </p:cNvPr>
                <p:cNvSpPr/>
                <p:nvPr/>
              </p:nvSpPr>
              <p:spPr bwMode="auto">
                <a:xfrm>
                  <a:off x="8018463" y="2144713"/>
                  <a:ext cx="92075" cy="34925"/>
                </a:xfrm>
                <a:custGeom>
                  <a:avLst/>
                  <a:gdLst>
                    <a:gd name="T0" fmla="*/ 4 w 89"/>
                    <a:gd name="T1" fmla="*/ 9 h 35"/>
                    <a:gd name="T2" fmla="*/ 79 w 89"/>
                    <a:gd name="T3" fmla="*/ 34 h 35"/>
                    <a:gd name="T4" fmla="*/ 83 w 89"/>
                    <a:gd name="T5" fmla="*/ 20 h 35"/>
                    <a:gd name="T6" fmla="*/ 7 w 89"/>
                    <a:gd name="T7" fmla="*/ 0 h 35"/>
                    <a:gd name="T8" fmla="*/ 4 w 89"/>
                    <a:gd name="T9" fmla="*/ 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9" h="35">
                      <a:moveTo>
                        <a:pt x="4" y="9"/>
                      </a:moveTo>
                      <a:cubicBezTo>
                        <a:pt x="28" y="23"/>
                        <a:pt x="52" y="31"/>
                        <a:pt x="79" y="34"/>
                      </a:cubicBezTo>
                      <a:cubicBezTo>
                        <a:pt x="87" y="35"/>
                        <a:pt x="89" y="24"/>
                        <a:pt x="83" y="20"/>
                      </a:cubicBezTo>
                      <a:cubicBezTo>
                        <a:pt x="59" y="6"/>
                        <a:pt x="34" y="3"/>
                        <a:pt x="7" y="0"/>
                      </a:cubicBezTo>
                      <a:cubicBezTo>
                        <a:pt x="2" y="0"/>
                        <a:pt x="0" y="7"/>
                        <a:pt x="4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5" name="Freeform 14">
                  <a:extLst>
                    <a:ext uri="{FF2B5EF4-FFF2-40B4-BE49-F238E27FC236}">
                      <a16:creationId xmlns:a16="http://schemas.microsoft.com/office/drawing/2014/main" id="{43FC553A-6C31-4153-9F09-AE55952C5AF9}"/>
                    </a:ext>
                  </a:extLst>
                </p:cNvPr>
                <p:cNvSpPr/>
                <p:nvPr/>
              </p:nvSpPr>
              <p:spPr bwMode="auto">
                <a:xfrm>
                  <a:off x="8228013" y="2225676"/>
                  <a:ext cx="107950" cy="61913"/>
                </a:xfrm>
                <a:custGeom>
                  <a:avLst/>
                  <a:gdLst>
                    <a:gd name="T0" fmla="*/ 6 w 105"/>
                    <a:gd name="T1" fmla="*/ 10 h 59"/>
                    <a:gd name="T2" fmla="*/ 91 w 105"/>
                    <a:gd name="T3" fmla="*/ 55 h 59"/>
                    <a:gd name="T4" fmla="*/ 99 w 105"/>
                    <a:gd name="T5" fmla="*/ 44 h 59"/>
                    <a:gd name="T6" fmla="*/ 9 w 105"/>
                    <a:gd name="T7" fmla="*/ 1 h 59"/>
                    <a:gd name="T8" fmla="*/ 6 w 105"/>
                    <a:gd name="T9" fmla="*/ 1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59">
                      <a:moveTo>
                        <a:pt x="6" y="10"/>
                      </a:moveTo>
                      <a:cubicBezTo>
                        <a:pt x="35" y="21"/>
                        <a:pt x="64" y="39"/>
                        <a:pt x="91" y="55"/>
                      </a:cubicBezTo>
                      <a:cubicBezTo>
                        <a:pt x="97" y="59"/>
                        <a:pt x="105" y="49"/>
                        <a:pt x="99" y="44"/>
                      </a:cubicBezTo>
                      <a:cubicBezTo>
                        <a:pt x="72" y="20"/>
                        <a:pt x="44" y="7"/>
                        <a:pt x="9" y="1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6" name="Freeform 15">
                  <a:extLst>
                    <a:ext uri="{FF2B5EF4-FFF2-40B4-BE49-F238E27FC236}">
                      <a16:creationId xmlns:a16="http://schemas.microsoft.com/office/drawing/2014/main" id="{C9A0E58C-F8DD-4958-AA20-7B3E4A442409}"/>
                    </a:ext>
                  </a:extLst>
                </p:cNvPr>
                <p:cNvSpPr/>
                <p:nvPr/>
              </p:nvSpPr>
              <p:spPr bwMode="auto">
                <a:xfrm>
                  <a:off x="8421688" y="2389188"/>
                  <a:ext cx="77788" cy="84138"/>
                </a:xfrm>
                <a:custGeom>
                  <a:avLst/>
                  <a:gdLst>
                    <a:gd name="T0" fmla="*/ 1 w 75"/>
                    <a:gd name="T1" fmla="*/ 1 h 81"/>
                    <a:gd name="T2" fmla="*/ 14 w 75"/>
                    <a:gd name="T3" fmla="*/ 20 h 81"/>
                    <a:gd name="T4" fmla="*/ 31 w 75"/>
                    <a:gd name="T5" fmla="*/ 42 h 81"/>
                    <a:gd name="T6" fmla="*/ 62 w 75"/>
                    <a:gd name="T7" fmla="*/ 77 h 81"/>
                    <a:gd name="T8" fmla="*/ 72 w 75"/>
                    <a:gd name="T9" fmla="*/ 71 h 81"/>
                    <a:gd name="T10" fmla="*/ 45 w 75"/>
                    <a:gd name="T11" fmla="*/ 35 h 81"/>
                    <a:gd name="T12" fmla="*/ 24 w 75"/>
                    <a:gd name="T13" fmla="*/ 16 h 81"/>
                    <a:gd name="T14" fmla="*/ 2 w 75"/>
                    <a:gd name="T15" fmla="*/ 0 h 81"/>
                    <a:gd name="T16" fmla="*/ 1 w 75"/>
                    <a:gd name="T1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" h="81">
                      <a:moveTo>
                        <a:pt x="1" y="1"/>
                      </a:moveTo>
                      <a:cubicBezTo>
                        <a:pt x="6" y="6"/>
                        <a:pt x="9" y="14"/>
                        <a:pt x="14" y="20"/>
                      </a:cubicBezTo>
                      <a:cubicBezTo>
                        <a:pt x="19" y="27"/>
                        <a:pt x="25" y="35"/>
                        <a:pt x="31" y="42"/>
                      </a:cubicBezTo>
                      <a:cubicBezTo>
                        <a:pt x="41" y="54"/>
                        <a:pt x="51" y="66"/>
                        <a:pt x="62" y="77"/>
                      </a:cubicBezTo>
                      <a:cubicBezTo>
                        <a:pt x="66" y="81"/>
                        <a:pt x="75" y="77"/>
                        <a:pt x="72" y="71"/>
                      </a:cubicBezTo>
                      <a:cubicBezTo>
                        <a:pt x="66" y="57"/>
                        <a:pt x="57" y="46"/>
                        <a:pt x="45" y="35"/>
                      </a:cubicBezTo>
                      <a:cubicBezTo>
                        <a:pt x="38" y="28"/>
                        <a:pt x="31" y="22"/>
                        <a:pt x="24" y="16"/>
                      </a:cubicBezTo>
                      <a:cubicBezTo>
                        <a:pt x="17" y="10"/>
                        <a:pt x="8" y="6"/>
                        <a:pt x="2" y="0"/>
                      </a:cubicBezTo>
                      <a:cubicBezTo>
                        <a:pt x="1" y="0"/>
                        <a:pt x="0" y="0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7" name="Freeform 16">
                  <a:extLst>
                    <a:ext uri="{FF2B5EF4-FFF2-40B4-BE49-F238E27FC236}">
                      <a16:creationId xmlns:a16="http://schemas.microsoft.com/office/drawing/2014/main" id="{5926559D-ABF5-456E-8B9A-1FBF2D8B0B63}"/>
                    </a:ext>
                  </a:extLst>
                </p:cNvPr>
                <p:cNvSpPr/>
                <p:nvPr/>
              </p:nvSpPr>
              <p:spPr bwMode="auto">
                <a:xfrm>
                  <a:off x="8572501" y="2570163"/>
                  <a:ext cx="60325" cy="90488"/>
                </a:xfrm>
                <a:custGeom>
                  <a:avLst/>
                  <a:gdLst>
                    <a:gd name="T0" fmla="*/ 3 w 57"/>
                    <a:gd name="T1" fmla="*/ 10 h 88"/>
                    <a:gd name="T2" fmla="*/ 47 w 57"/>
                    <a:gd name="T3" fmla="*/ 83 h 88"/>
                    <a:gd name="T4" fmla="*/ 55 w 57"/>
                    <a:gd name="T5" fmla="*/ 77 h 88"/>
                    <a:gd name="T6" fmla="*/ 11 w 57"/>
                    <a:gd name="T7" fmla="*/ 5 h 88"/>
                    <a:gd name="T8" fmla="*/ 3 w 57"/>
                    <a:gd name="T9" fmla="*/ 1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88">
                      <a:moveTo>
                        <a:pt x="3" y="10"/>
                      </a:moveTo>
                      <a:cubicBezTo>
                        <a:pt x="17" y="35"/>
                        <a:pt x="27" y="63"/>
                        <a:pt x="47" y="83"/>
                      </a:cubicBezTo>
                      <a:cubicBezTo>
                        <a:pt x="51" y="88"/>
                        <a:pt x="57" y="82"/>
                        <a:pt x="55" y="77"/>
                      </a:cubicBezTo>
                      <a:cubicBezTo>
                        <a:pt x="44" y="51"/>
                        <a:pt x="28" y="27"/>
                        <a:pt x="11" y="5"/>
                      </a:cubicBezTo>
                      <a:cubicBezTo>
                        <a:pt x="8" y="0"/>
                        <a:pt x="0" y="4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8" name="Freeform 17">
                  <a:extLst>
                    <a:ext uri="{FF2B5EF4-FFF2-40B4-BE49-F238E27FC236}">
                      <a16:creationId xmlns:a16="http://schemas.microsoft.com/office/drawing/2014/main" id="{5E97BCAA-D4A4-4F05-BFEC-774009AEC5BF}"/>
                    </a:ext>
                  </a:extLst>
                </p:cNvPr>
                <p:cNvSpPr/>
                <p:nvPr/>
              </p:nvSpPr>
              <p:spPr bwMode="auto">
                <a:xfrm>
                  <a:off x="8664576" y="2767013"/>
                  <a:ext cx="42863" cy="88900"/>
                </a:xfrm>
                <a:custGeom>
                  <a:avLst/>
                  <a:gdLst>
                    <a:gd name="T0" fmla="*/ 3 w 41"/>
                    <a:gd name="T1" fmla="*/ 7 h 86"/>
                    <a:gd name="T2" fmla="*/ 30 w 41"/>
                    <a:gd name="T3" fmla="*/ 79 h 86"/>
                    <a:gd name="T4" fmla="*/ 40 w 41"/>
                    <a:gd name="T5" fmla="*/ 76 h 86"/>
                    <a:gd name="T6" fmla="*/ 9 w 41"/>
                    <a:gd name="T7" fmla="*/ 4 h 86"/>
                    <a:gd name="T8" fmla="*/ 3 w 41"/>
                    <a:gd name="T9" fmla="*/ 7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86">
                      <a:moveTo>
                        <a:pt x="3" y="7"/>
                      </a:moveTo>
                      <a:cubicBezTo>
                        <a:pt x="16" y="29"/>
                        <a:pt x="21" y="56"/>
                        <a:pt x="30" y="79"/>
                      </a:cubicBezTo>
                      <a:cubicBezTo>
                        <a:pt x="32" y="86"/>
                        <a:pt x="41" y="83"/>
                        <a:pt x="40" y="76"/>
                      </a:cubicBezTo>
                      <a:cubicBezTo>
                        <a:pt x="36" y="48"/>
                        <a:pt x="25" y="27"/>
                        <a:pt x="9" y="4"/>
                      </a:cubicBezTo>
                      <a:cubicBezTo>
                        <a:pt x="7" y="0"/>
                        <a:pt x="0" y="3"/>
                        <a:pt x="3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299" name="Freeform 18">
                  <a:extLst>
                    <a:ext uri="{FF2B5EF4-FFF2-40B4-BE49-F238E27FC236}">
                      <a16:creationId xmlns:a16="http://schemas.microsoft.com/office/drawing/2014/main" id="{B5545632-5E18-4D18-9999-E755E8A70FC3}"/>
                    </a:ext>
                  </a:extLst>
                </p:cNvPr>
                <p:cNvSpPr/>
                <p:nvPr/>
              </p:nvSpPr>
              <p:spPr bwMode="auto">
                <a:xfrm>
                  <a:off x="8740776" y="2992438"/>
                  <a:ext cx="26988" cy="107950"/>
                </a:xfrm>
                <a:custGeom>
                  <a:avLst/>
                  <a:gdLst>
                    <a:gd name="T0" fmla="*/ 2 w 27"/>
                    <a:gd name="T1" fmla="*/ 7 h 104"/>
                    <a:gd name="T2" fmla="*/ 17 w 27"/>
                    <a:gd name="T3" fmla="*/ 100 h 104"/>
                    <a:gd name="T4" fmla="*/ 23 w 27"/>
                    <a:gd name="T5" fmla="*/ 100 h 104"/>
                    <a:gd name="T6" fmla="*/ 9 w 27"/>
                    <a:gd name="T7" fmla="*/ 4 h 104"/>
                    <a:gd name="T8" fmla="*/ 2 w 27"/>
                    <a:gd name="T9" fmla="*/ 7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104">
                      <a:moveTo>
                        <a:pt x="2" y="7"/>
                      </a:moveTo>
                      <a:cubicBezTo>
                        <a:pt x="14" y="36"/>
                        <a:pt x="13" y="68"/>
                        <a:pt x="17" y="100"/>
                      </a:cubicBezTo>
                      <a:cubicBezTo>
                        <a:pt x="17" y="104"/>
                        <a:pt x="23" y="104"/>
                        <a:pt x="23" y="100"/>
                      </a:cubicBezTo>
                      <a:cubicBezTo>
                        <a:pt x="27" y="67"/>
                        <a:pt x="24" y="33"/>
                        <a:pt x="9" y="4"/>
                      </a:cubicBezTo>
                      <a:cubicBezTo>
                        <a:pt x="7" y="0"/>
                        <a:pt x="0" y="3"/>
                        <a:pt x="2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0" name="Freeform 19">
                  <a:extLst>
                    <a:ext uri="{FF2B5EF4-FFF2-40B4-BE49-F238E27FC236}">
                      <a16:creationId xmlns:a16="http://schemas.microsoft.com/office/drawing/2014/main" id="{30FF08E2-2D1D-47A2-8701-AEB65FC4999A}"/>
                    </a:ext>
                  </a:extLst>
                </p:cNvPr>
                <p:cNvSpPr/>
                <p:nvPr/>
              </p:nvSpPr>
              <p:spPr bwMode="auto">
                <a:xfrm>
                  <a:off x="8753476" y="3206751"/>
                  <a:ext cx="25400" cy="80963"/>
                </a:xfrm>
                <a:custGeom>
                  <a:avLst/>
                  <a:gdLst>
                    <a:gd name="T0" fmla="*/ 13 w 24"/>
                    <a:gd name="T1" fmla="*/ 2 h 78"/>
                    <a:gd name="T2" fmla="*/ 4 w 24"/>
                    <a:gd name="T3" fmla="*/ 32 h 78"/>
                    <a:gd name="T4" fmla="*/ 2 w 24"/>
                    <a:gd name="T5" fmla="*/ 46 h 78"/>
                    <a:gd name="T6" fmla="*/ 0 w 24"/>
                    <a:gd name="T7" fmla="*/ 66 h 78"/>
                    <a:gd name="T8" fmla="*/ 13 w 24"/>
                    <a:gd name="T9" fmla="*/ 71 h 78"/>
                    <a:gd name="T10" fmla="*/ 23 w 24"/>
                    <a:gd name="T11" fmla="*/ 39 h 78"/>
                    <a:gd name="T12" fmla="*/ 15 w 24"/>
                    <a:gd name="T13" fmla="*/ 2 h 78"/>
                    <a:gd name="T14" fmla="*/ 13 w 24"/>
                    <a:gd name="T15" fmla="*/ 2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4" h="78">
                      <a:moveTo>
                        <a:pt x="13" y="2"/>
                      </a:moveTo>
                      <a:cubicBezTo>
                        <a:pt x="9" y="12"/>
                        <a:pt x="6" y="21"/>
                        <a:pt x="4" y="32"/>
                      </a:cubicBezTo>
                      <a:cubicBezTo>
                        <a:pt x="3" y="37"/>
                        <a:pt x="2" y="41"/>
                        <a:pt x="2" y="46"/>
                      </a:cubicBezTo>
                      <a:cubicBezTo>
                        <a:pt x="1" y="53"/>
                        <a:pt x="1" y="59"/>
                        <a:pt x="0" y="66"/>
                      </a:cubicBezTo>
                      <a:cubicBezTo>
                        <a:pt x="0" y="72"/>
                        <a:pt x="9" y="78"/>
                        <a:pt x="13" y="71"/>
                      </a:cubicBezTo>
                      <a:cubicBezTo>
                        <a:pt x="18" y="60"/>
                        <a:pt x="21" y="52"/>
                        <a:pt x="23" y="39"/>
                      </a:cubicBezTo>
                      <a:cubicBezTo>
                        <a:pt x="24" y="25"/>
                        <a:pt x="20" y="15"/>
                        <a:pt x="15" y="2"/>
                      </a:cubicBezTo>
                      <a:cubicBezTo>
                        <a:pt x="15" y="0"/>
                        <a:pt x="13" y="1"/>
                        <a:pt x="1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1" name="Freeform 20">
                  <a:extLst>
                    <a:ext uri="{FF2B5EF4-FFF2-40B4-BE49-F238E27FC236}">
                      <a16:creationId xmlns:a16="http://schemas.microsoft.com/office/drawing/2014/main" id="{A0678981-30E4-448D-9BBE-669F83002818}"/>
                    </a:ext>
                  </a:extLst>
                </p:cNvPr>
                <p:cNvSpPr/>
                <p:nvPr/>
              </p:nvSpPr>
              <p:spPr bwMode="auto">
                <a:xfrm>
                  <a:off x="8672513" y="3368676"/>
                  <a:ext cx="61913" cy="100013"/>
                </a:xfrm>
                <a:custGeom>
                  <a:avLst/>
                  <a:gdLst>
                    <a:gd name="T0" fmla="*/ 46 w 61"/>
                    <a:gd name="T1" fmla="*/ 3 h 97"/>
                    <a:gd name="T2" fmla="*/ 6 w 61"/>
                    <a:gd name="T3" fmla="*/ 81 h 97"/>
                    <a:gd name="T4" fmla="*/ 20 w 61"/>
                    <a:gd name="T5" fmla="*/ 91 h 97"/>
                    <a:gd name="T6" fmla="*/ 52 w 61"/>
                    <a:gd name="T7" fmla="*/ 51 h 97"/>
                    <a:gd name="T8" fmla="*/ 53 w 61"/>
                    <a:gd name="T9" fmla="*/ 3 h 97"/>
                    <a:gd name="T10" fmla="*/ 46 w 61"/>
                    <a:gd name="T11" fmla="*/ 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1" h="97">
                      <a:moveTo>
                        <a:pt x="46" y="3"/>
                      </a:moveTo>
                      <a:cubicBezTo>
                        <a:pt x="33" y="29"/>
                        <a:pt x="23" y="57"/>
                        <a:pt x="6" y="81"/>
                      </a:cubicBezTo>
                      <a:cubicBezTo>
                        <a:pt x="0" y="89"/>
                        <a:pt x="13" y="97"/>
                        <a:pt x="20" y="91"/>
                      </a:cubicBezTo>
                      <a:cubicBezTo>
                        <a:pt x="34" y="80"/>
                        <a:pt x="45" y="69"/>
                        <a:pt x="52" y="51"/>
                      </a:cubicBezTo>
                      <a:cubicBezTo>
                        <a:pt x="58" y="35"/>
                        <a:pt x="61" y="20"/>
                        <a:pt x="53" y="3"/>
                      </a:cubicBezTo>
                      <a:cubicBezTo>
                        <a:pt x="52" y="0"/>
                        <a:pt x="47" y="1"/>
                        <a:pt x="4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2" name="Freeform 21">
                  <a:extLst>
                    <a:ext uri="{FF2B5EF4-FFF2-40B4-BE49-F238E27FC236}">
                      <a16:creationId xmlns:a16="http://schemas.microsoft.com/office/drawing/2014/main" id="{250C696D-DA6A-4925-8254-D5F5B135BF23}"/>
                    </a:ext>
                  </a:extLst>
                </p:cNvPr>
                <p:cNvSpPr/>
                <p:nvPr/>
              </p:nvSpPr>
              <p:spPr bwMode="auto">
                <a:xfrm>
                  <a:off x="8559801" y="3544888"/>
                  <a:ext cx="68263" cy="84138"/>
                </a:xfrm>
                <a:custGeom>
                  <a:avLst/>
                  <a:gdLst>
                    <a:gd name="T0" fmla="*/ 51 w 66"/>
                    <a:gd name="T1" fmla="*/ 4 h 81"/>
                    <a:gd name="T2" fmla="*/ 24 w 66"/>
                    <a:gd name="T3" fmla="*/ 33 h 81"/>
                    <a:gd name="T4" fmla="*/ 14 w 66"/>
                    <a:gd name="T5" fmla="*/ 46 h 81"/>
                    <a:gd name="T6" fmla="*/ 5 w 66"/>
                    <a:gd name="T7" fmla="*/ 62 h 81"/>
                    <a:gd name="T8" fmla="*/ 18 w 66"/>
                    <a:gd name="T9" fmla="*/ 75 h 81"/>
                    <a:gd name="T10" fmla="*/ 32 w 66"/>
                    <a:gd name="T11" fmla="*/ 65 h 81"/>
                    <a:gd name="T12" fmla="*/ 45 w 66"/>
                    <a:gd name="T13" fmla="*/ 49 h 81"/>
                    <a:gd name="T14" fmla="*/ 63 w 66"/>
                    <a:gd name="T15" fmla="*/ 11 h 81"/>
                    <a:gd name="T16" fmla="*/ 51 w 66"/>
                    <a:gd name="T17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6" h="81">
                      <a:moveTo>
                        <a:pt x="51" y="4"/>
                      </a:moveTo>
                      <a:cubicBezTo>
                        <a:pt x="41" y="13"/>
                        <a:pt x="32" y="22"/>
                        <a:pt x="24" y="33"/>
                      </a:cubicBezTo>
                      <a:cubicBezTo>
                        <a:pt x="21" y="37"/>
                        <a:pt x="17" y="41"/>
                        <a:pt x="14" y="46"/>
                      </a:cubicBezTo>
                      <a:cubicBezTo>
                        <a:pt x="10" y="51"/>
                        <a:pt x="9" y="57"/>
                        <a:pt x="5" y="62"/>
                      </a:cubicBezTo>
                      <a:cubicBezTo>
                        <a:pt x="0" y="70"/>
                        <a:pt x="10" y="81"/>
                        <a:pt x="18" y="75"/>
                      </a:cubicBezTo>
                      <a:cubicBezTo>
                        <a:pt x="22" y="72"/>
                        <a:pt x="29" y="69"/>
                        <a:pt x="32" y="65"/>
                      </a:cubicBezTo>
                      <a:cubicBezTo>
                        <a:pt x="37" y="60"/>
                        <a:pt x="41" y="55"/>
                        <a:pt x="45" y="49"/>
                      </a:cubicBezTo>
                      <a:cubicBezTo>
                        <a:pt x="53" y="37"/>
                        <a:pt x="59" y="25"/>
                        <a:pt x="63" y="11"/>
                      </a:cubicBezTo>
                      <a:cubicBezTo>
                        <a:pt x="66" y="4"/>
                        <a:pt x="56" y="0"/>
                        <a:pt x="5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3" name="Freeform 22">
                  <a:extLst>
                    <a:ext uri="{FF2B5EF4-FFF2-40B4-BE49-F238E27FC236}">
                      <a16:creationId xmlns:a16="http://schemas.microsoft.com/office/drawing/2014/main" id="{7861AB0E-89A9-4F60-A7DD-2B858FF5F3E5}"/>
                    </a:ext>
                  </a:extLst>
                </p:cNvPr>
                <p:cNvSpPr/>
                <p:nvPr/>
              </p:nvSpPr>
              <p:spPr bwMode="auto">
                <a:xfrm>
                  <a:off x="8374063" y="3732213"/>
                  <a:ext cx="80963" cy="65088"/>
                </a:xfrm>
                <a:custGeom>
                  <a:avLst/>
                  <a:gdLst>
                    <a:gd name="T0" fmla="*/ 66 w 79"/>
                    <a:gd name="T1" fmla="*/ 3 h 62"/>
                    <a:gd name="T2" fmla="*/ 35 w 79"/>
                    <a:gd name="T3" fmla="*/ 23 h 62"/>
                    <a:gd name="T4" fmla="*/ 6 w 79"/>
                    <a:gd name="T5" fmla="*/ 48 h 62"/>
                    <a:gd name="T6" fmla="*/ 14 w 79"/>
                    <a:gd name="T7" fmla="*/ 58 h 62"/>
                    <a:gd name="T8" fmla="*/ 45 w 79"/>
                    <a:gd name="T9" fmla="*/ 38 h 62"/>
                    <a:gd name="T10" fmla="*/ 73 w 79"/>
                    <a:gd name="T11" fmla="*/ 13 h 62"/>
                    <a:gd name="T12" fmla="*/ 66 w 79"/>
                    <a:gd name="T13" fmla="*/ 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" h="62">
                      <a:moveTo>
                        <a:pt x="66" y="3"/>
                      </a:moveTo>
                      <a:cubicBezTo>
                        <a:pt x="55" y="9"/>
                        <a:pt x="45" y="15"/>
                        <a:pt x="35" y="23"/>
                      </a:cubicBezTo>
                      <a:cubicBezTo>
                        <a:pt x="25" y="31"/>
                        <a:pt x="16" y="39"/>
                        <a:pt x="6" y="48"/>
                      </a:cubicBezTo>
                      <a:cubicBezTo>
                        <a:pt x="0" y="53"/>
                        <a:pt x="8" y="62"/>
                        <a:pt x="14" y="58"/>
                      </a:cubicBezTo>
                      <a:cubicBezTo>
                        <a:pt x="25" y="52"/>
                        <a:pt x="35" y="46"/>
                        <a:pt x="45" y="38"/>
                      </a:cubicBezTo>
                      <a:cubicBezTo>
                        <a:pt x="55" y="30"/>
                        <a:pt x="64" y="21"/>
                        <a:pt x="73" y="13"/>
                      </a:cubicBezTo>
                      <a:cubicBezTo>
                        <a:pt x="79" y="9"/>
                        <a:pt x="72" y="0"/>
                        <a:pt x="6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4" name="Freeform 23">
                  <a:extLst>
                    <a:ext uri="{FF2B5EF4-FFF2-40B4-BE49-F238E27FC236}">
                      <a16:creationId xmlns:a16="http://schemas.microsoft.com/office/drawing/2014/main" id="{8EFF10CB-803B-44FD-867A-558C6E2A3863}"/>
                    </a:ext>
                  </a:extLst>
                </p:cNvPr>
                <p:cNvSpPr/>
                <p:nvPr/>
              </p:nvSpPr>
              <p:spPr bwMode="auto">
                <a:xfrm>
                  <a:off x="7953376" y="3932238"/>
                  <a:ext cx="93663" cy="30163"/>
                </a:xfrm>
                <a:custGeom>
                  <a:avLst/>
                  <a:gdLst>
                    <a:gd name="T0" fmla="*/ 82 w 91"/>
                    <a:gd name="T1" fmla="*/ 1 h 30"/>
                    <a:gd name="T2" fmla="*/ 42 w 91"/>
                    <a:gd name="T3" fmla="*/ 5 h 30"/>
                    <a:gd name="T4" fmla="*/ 9 w 91"/>
                    <a:gd name="T5" fmla="*/ 11 h 30"/>
                    <a:gd name="T6" fmla="*/ 9 w 91"/>
                    <a:gd name="T7" fmla="*/ 28 h 30"/>
                    <a:gd name="T8" fmla="*/ 45 w 91"/>
                    <a:gd name="T9" fmla="*/ 27 h 30"/>
                    <a:gd name="T10" fmla="*/ 86 w 91"/>
                    <a:gd name="T11" fmla="*/ 9 h 30"/>
                    <a:gd name="T12" fmla="*/ 82 w 91"/>
                    <a:gd name="T13" fmla="*/ 1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1" h="30">
                      <a:moveTo>
                        <a:pt x="82" y="1"/>
                      </a:moveTo>
                      <a:cubicBezTo>
                        <a:pt x="69" y="3"/>
                        <a:pt x="55" y="3"/>
                        <a:pt x="42" y="5"/>
                      </a:cubicBezTo>
                      <a:cubicBezTo>
                        <a:pt x="31" y="6"/>
                        <a:pt x="20" y="9"/>
                        <a:pt x="9" y="11"/>
                      </a:cubicBezTo>
                      <a:cubicBezTo>
                        <a:pt x="0" y="13"/>
                        <a:pt x="0" y="27"/>
                        <a:pt x="9" y="28"/>
                      </a:cubicBezTo>
                      <a:cubicBezTo>
                        <a:pt x="22" y="30"/>
                        <a:pt x="32" y="30"/>
                        <a:pt x="45" y="27"/>
                      </a:cubicBezTo>
                      <a:cubicBezTo>
                        <a:pt x="60" y="23"/>
                        <a:pt x="72" y="15"/>
                        <a:pt x="86" y="9"/>
                      </a:cubicBezTo>
                      <a:cubicBezTo>
                        <a:pt x="91" y="7"/>
                        <a:pt x="87" y="0"/>
                        <a:pt x="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Freeform 24">
                  <a:extLst>
                    <a:ext uri="{FF2B5EF4-FFF2-40B4-BE49-F238E27FC236}">
                      <a16:creationId xmlns:a16="http://schemas.microsoft.com/office/drawing/2014/main" id="{99A0249C-917C-4510-B6EE-34B3E0D9F463}"/>
                    </a:ext>
                  </a:extLst>
                </p:cNvPr>
                <p:cNvSpPr/>
                <p:nvPr/>
              </p:nvSpPr>
              <p:spPr bwMode="auto">
                <a:xfrm>
                  <a:off x="7991476" y="3992563"/>
                  <a:ext cx="65088" cy="77788"/>
                </a:xfrm>
                <a:custGeom>
                  <a:avLst/>
                  <a:gdLst>
                    <a:gd name="T0" fmla="*/ 2 w 63"/>
                    <a:gd name="T1" fmla="*/ 6 h 74"/>
                    <a:gd name="T2" fmla="*/ 12 w 63"/>
                    <a:gd name="T3" fmla="*/ 18 h 74"/>
                    <a:gd name="T4" fmla="*/ 24 w 63"/>
                    <a:gd name="T5" fmla="*/ 34 h 74"/>
                    <a:gd name="T6" fmla="*/ 36 w 63"/>
                    <a:gd name="T7" fmla="*/ 51 h 74"/>
                    <a:gd name="T8" fmla="*/ 47 w 63"/>
                    <a:gd name="T9" fmla="*/ 66 h 74"/>
                    <a:gd name="T10" fmla="*/ 61 w 63"/>
                    <a:gd name="T11" fmla="*/ 60 h 74"/>
                    <a:gd name="T12" fmla="*/ 37 w 63"/>
                    <a:gd name="T13" fmla="*/ 16 h 74"/>
                    <a:gd name="T14" fmla="*/ 18 w 63"/>
                    <a:gd name="T15" fmla="*/ 3 h 74"/>
                    <a:gd name="T16" fmla="*/ 3 w 63"/>
                    <a:gd name="T17" fmla="*/ 2 h 74"/>
                    <a:gd name="T18" fmla="*/ 2 w 63"/>
                    <a:gd name="T19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74">
                      <a:moveTo>
                        <a:pt x="2" y="6"/>
                      </a:moveTo>
                      <a:cubicBezTo>
                        <a:pt x="6" y="7"/>
                        <a:pt x="10" y="15"/>
                        <a:pt x="12" y="18"/>
                      </a:cubicBezTo>
                      <a:cubicBezTo>
                        <a:pt x="15" y="24"/>
                        <a:pt x="20" y="29"/>
                        <a:pt x="24" y="34"/>
                      </a:cubicBezTo>
                      <a:cubicBezTo>
                        <a:pt x="29" y="39"/>
                        <a:pt x="32" y="45"/>
                        <a:pt x="36" y="51"/>
                      </a:cubicBezTo>
                      <a:cubicBezTo>
                        <a:pt x="39" y="56"/>
                        <a:pt x="44" y="60"/>
                        <a:pt x="47" y="66"/>
                      </a:cubicBezTo>
                      <a:cubicBezTo>
                        <a:pt x="51" y="74"/>
                        <a:pt x="63" y="68"/>
                        <a:pt x="61" y="60"/>
                      </a:cubicBezTo>
                      <a:cubicBezTo>
                        <a:pt x="57" y="43"/>
                        <a:pt x="50" y="29"/>
                        <a:pt x="37" y="16"/>
                      </a:cubicBezTo>
                      <a:cubicBezTo>
                        <a:pt x="32" y="10"/>
                        <a:pt x="26" y="6"/>
                        <a:pt x="18" y="3"/>
                      </a:cubicBezTo>
                      <a:cubicBezTo>
                        <a:pt x="13" y="0"/>
                        <a:pt x="8" y="1"/>
                        <a:pt x="3" y="2"/>
                      </a:cubicBezTo>
                      <a:cubicBezTo>
                        <a:pt x="0" y="2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6" name="Freeform 25">
                  <a:extLst>
                    <a:ext uri="{FF2B5EF4-FFF2-40B4-BE49-F238E27FC236}">
                      <a16:creationId xmlns:a16="http://schemas.microsoft.com/office/drawing/2014/main" id="{EFA1EB3E-6BAF-4F53-99DD-034BC2C3C020}"/>
                    </a:ext>
                  </a:extLst>
                </p:cNvPr>
                <p:cNvSpPr/>
                <p:nvPr/>
              </p:nvSpPr>
              <p:spPr bwMode="auto">
                <a:xfrm>
                  <a:off x="8085138" y="4160838"/>
                  <a:ext cx="26988" cy="95250"/>
                </a:xfrm>
                <a:custGeom>
                  <a:avLst/>
                  <a:gdLst>
                    <a:gd name="T0" fmla="*/ 0 w 26"/>
                    <a:gd name="T1" fmla="*/ 8 h 91"/>
                    <a:gd name="T2" fmla="*/ 6 w 26"/>
                    <a:gd name="T3" fmla="*/ 83 h 91"/>
                    <a:gd name="T4" fmla="*/ 22 w 26"/>
                    <a:gd name="T5" fmla="*/ 83 h 91"/>
                    <a:gd name="T6" fmla="*/ 13 w 26"/>
                    <a:gd name="T7" fmla="*/ 5 h 91"/>
                    <a:gd name="T8" fmla="*/ 0 w 26"/>
                    <a:gd name="T9" fmla="*/ 8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91">
                      <a:moveTo>
                        <a:pt x="0" y="8"/>
                      </a:moveTo>
                      <a:cubicBezTo>
                        <a:pt x="1" y="33"/>
                        <a:pt x="2" y="59"/>
                        <a:pt x="6" y="83"/>
                      </a:cubicBezTo>
                      <a:cubicBezTo>
                        <a:pt x="8" y="91"/>
                        <a:pt x="20" y="91"/>
                        <a:pt x="22" y="83"/>
                      </a:cubicBezTo>
                      <a:cubicBezTo>
                        <a:pt x="26" y="58"/>
                        <a:pt x="26" y="27"/>
                        <a:pt x="13" y="5"/>
                      </a:cubicBezTo>
                      <a:cubicBezTo>
                        <a:pt x="9" y="0"/>
                        <a:pt x="0" y="2"/>
                        <a:pt x="0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Freeform 26">
                  <a:extLst>
                    <a:ext uri="{FF2B5EF4-FFF2-40B4-BE49-F238E27FC236}">
                      <a16:creationId xmlns:a16="http://schemas.microsoft.com/office/drawing/2014/main" id="{54C5711F-D62C-44A6-8067-7F9FE894CCA5}"/>
                    </a:ext>
                  </a:extLst>
                </p:cNvPr>
                <p:cNvSpPr/>
                <p:nvPr/>
              </p:nvSpPr>
              <p:spPr bwMode="auto">
                <a:xfrm>
                  <a:off x="8034338" y="4348163"/>
                  <a:ext cx="44450" cy="106363"/>
                </a:xfrm>
                <a:custGeom>
                  <a:avLst/>
                  <a:gdLst>
                    <a:gd name="T0" fmla="*/ 8 w 43"/>
                    <a:gd name="T1" fmla="*/ 99 h 102"/>
                    <a:gd name="T2" fmla="*/ 32 w 43"/>
                    <a:gd name="T3" fmla="*/ 61 h 102"/>
                    <a:gd name="T4" fmla="*/ 42 w 43"/>
                    <a:gd name="T5" fmla="*/ 9 h 102"/>
                    <a:gd name="T6" fmla="*/ 27 w 43"/>
                    <a:gd name="T7" fmla="*/ 7 h 102"/>
                    <a:gd name="T8" fmla="*/ 13 w 43"/>
                    <a:gd name="T9" fmla="*/ 50 h 102"/>
                    <a:gd name="T10" fmla="*/ 1 w 43"/>
                    <a:gd name="T11" fmla="*/ 95 h 102"/>
                    <a:gd name="T12" fmla="*/ 8 w 43"/>
                    <a:gd name="T13" fmla="*/ 9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102">
                      <a:moveTo>
                        <a:pt x="8" y="99"/>
                      </a:moveTo>
                      <a:cubicBezTo>
                        <a:pt x="19" y="87"/>
                        <a:pt x="26" y="76"/>
                        <a:pt x="32" y="61"/>
                      </a:cubicBezTo>
                      <a:cubicBezTo>
                        <a:pt x="38" y="44"/>
                        <a:pt x="40" y="27"/>
                        <a:pt x="42" y="9"/>
                      </a:cubicBezTo>
                      <a:cubicBezTo>
                        <a:pt x="43" y="0"/>
                        <a:pt x="30" y="0"/>
                        <a:pt x="27" y="7"/>
                      </a:cubicBezTo>
                      <a:cubicBezTo>
                        <a:pt x="21" y="22"/>
                        <a:pt x="16" y="35"/>
                        <a:pt x="13" y="50"/>
                      </a:cubicBezTo>
                      <a:cubicBezTo>
                        <a:pt x="9" y="64"/>
                        <a:pt x="7" y="81"/>
                        <a:pt x="1" y="95"/>
                      </a:cubicBezTo>
                      <a:cubicBezTo>
                        <a:pt x="0" y="99"/>
                        <a:pt x="6" y="102"/>
                        <a:pt x="8" y="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8" name="Freeform 27">
                  <a:extLst>
                    <a:ext uri="{FF2B5EF4-FFF2-40B4-BE49-F238E27FC236}">
                      <a16:creationId xmlns:a16="http://schemas.microsoft.com/office/drawing/2014/main" id="{51A77AE5-8729-4752-BDE7-DC4A3B7213EA}"/>
                    </a:ext>
                  </a:extLst>
                </p:cNvPr>
                <p:cNvSpPr/>
                <p:nvPr/>
              </p:nvSpPr>
              <p:spPr bwMode="auto">
                <a:xfrm>
                  <a:off x="7883526" y="4581526"/>
                  <a:ext cx="80963" cy="74613"/>
                </a:xfrm>
                <a:custGeom>
                  <a:avLst/>
                  <a:gdLst>
                    <a:gd name="T0" fmla="*/ 7 w 78"/>
                    <a:gd name="T1" fmla="*/ 69 h 72"/>
                    <a:gd name="T2" fmla="*/ 45 w 78"/>
                    <a:gd name="T3" fmla="*/ 47 h 72"/>
                    <a:gd name="T4" fmla="*/ 75 w 78"/>
                    <a:gd name="T5" fmla="*/ 11 h 72"/>
                    <a:gd name="T6" fmla="*/ 67 w 78"/>
                    <a:gd name="T7" fmla="*/ 5 h 72"/>
                    <a:gd name="T8" fmla="*/ 37 w 78"/>
                    <a:gd name="T9" fmla="*/ 33 h 72"/>
                    <a:gd name="T10" fmla="*/ 4 w 78"/>
                    <a:gd name="T11" fmla="*/ 63 h 72"/>
                    <a:gd name="T12" fmla="*/ 7 w 78"/>
                    <a:gd name="T13" fmla="*/ 69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72">
                      <a:moveTo>
                        <a:pt x="7" y="69"/>
                      </a:moveTo>
                      <a:cubicBezTo>
                        <a:pt x="20" y="62"/>
                        <a:pt x="33" y="56"/>
                        <a:pt x="45" y="47"/>
                      </a:cubicBezTo>
                      <a:cubicBezTo>
                        <a:pt x="57" y="37"/>
                        <a:pt x="68" y="26"/>
                        <a:pt x="75" y="11"/>
                      </a:cubicBezTo>
                      <a:cubicBezTo>
                        <a:pt x="78" y="6"/>
                        <a:pt x="71" y="0"/>
                        <a:pt x="67" y="5"/>
                      </a:cubicBezTo>
                      <a:cubicBezTo>
                        <a:pt x="57" y="15"/>
                        <a:pt x="47" y="24"/>
                        <a:pt x="37" y="33"/>
                      </a:cubicBezTo>
                      <a:cubicBezTo>
                        <a:pt x="26" y="43"/>
                        <a:pt x="15" y="55"/>
                        <a:pt x="4" y="63"/>
                      </a:cubicBezTo>
                      <a:cubicBezTo>
                        <a:pt x="0" y="66"/>
                        <a:pt x="3" y="72"/>
                        <a:pt x="7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09" name="Freeform 28">
                  <a:extLst>
                    <a:ext uri="{FF2B5EF4-FFF2-40B4-BE49-F238E27FC236}">
                      <a16:creationId xmlns:a16="http://schemas.microsoft.com/office/drawing/2014/main" id="{0DE55228-6740-4B30-B712-F97644B2A78E}"/>
                    </a:ext>
                  </a:extLst>
                </p:cNvPr>
                <p:cNvSpPr/>
                <p:nvPr/>
              </p:nvSpPr>
              <p:spPr bwMode="auto">
                <a:xfrm>
                  <a:off x="7666038" y="4762501"/>
                  <a:ext cx="120650" cy="58738"/>
                </a:xfrm>
                <a:custGeom>
                  <a:avLst/>
                  <a:gdLst>
                    <a:gd name="T0" fmla="*/ 6 w 117"/>
                    <a:gd name="T1" fmla="*/ 56 h 56"/>
                    <a:gd name="T2" fmla="*/ 111 w 117"/>
                    <a:gd name="T3" fmla="*/ 13 h 56"/>
                    <a:gd name="T4" fmla="*/ 105 w 117"/>
                    <a:gd name="T5" fmla="*/ 2 h 56"/>
                    <a:gd name="T6" fmla="*/ 5 w 117"/>
                    <a:gd name="T7" fmla="*/ 48 h 56"/>
                    <a:gd name="T8" fmla="*/ 6 w 11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56">
                      <a:moveTo>
                        <a:pt x="6" y="56"/>
                      </a:moveTo>
                      <a:cubicBezTo>
                        <a:pt x="44" y="51"/>
                        <a:pt x="81" y="37"/>
                        <a:pt x="111" y="13"/>
                      </a:cubicBezTo>
                      <a:cubicBezTo>
                        <a:pt x="117" y="9"/>
                        <a:pt x="111" y="0"/>
                        <a:pt x="105" y="2"/>
                      </a:cubicBezTo>
                      <a:cubicBezTo>
                        <a:pt x="70" y="12"/>
                        <a:pt x="40" y="36"/>
                        <a:pt x="5" y="48"/>
                      </a:cubicBezTo>
                      <a:cubicBezTo>
                        <a:pt x="0" y="49"/>
                        <a:pt x="1" y="56"/>
                        <a:pt x="6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0" name="Freeform 29">
                  <a:extLst>
                    <a:ext uri="{FF2B5EF4-FFF2-40B4-BE49-F238E27FC236}">
                      <a16:creationId xmlns:a16="http://schemas.microsoft.com/office/drawing/2014/main" id="{2F314908-8D05-4E14-9000-224183C10FEF}"/>
                    </a:ext>
                  </a:extLst>
                </p:cNvPr>
                <p:cNvSpPr/>
                <p:nvPr/>
              </p:nvSpPr>
              <p:spPr bwMode="auto">
                <a:xfrm>
                  <a:off x="7434263" y="4868863"/>
                  <a:ext cx="123825" cy="47625"/>
                </a:xfrm>
                <a:custGeom>
                  <a:avLst/>
                  <a:gdLst>
                    <a:gd name="T0" fmla="*/ 4 w 120"/>
                    <a:gd name="T1" fmla="*/ 46 h 46"/>
                    <a:gd name="T2" fmla="*/ 117 w 120"/>
                    <a:gd name="T3" fmla="*/ 10 h 46"/>
                    <a:gd name="T4" fmla="*/ 112 w 120"/>
                    <a:gd name="T5" fmla="*/ 2 h 46"/>
                    <a:gd name="T6" fmla="*/ 3 w 120"/>
                    <a:gd name="T7" fmla="*/ 39 h 46"/>
                    <a:gd name="T8" fmla="*/ 4 w 120"/>
                    <a:gd name="T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0" h="46">
                      <a:moveTo>
                        <a:pt x="4" y="46"/>
                      </a:moveTo>
                      <a:cubicBezTo>
                        <a:pt x="43" y="44"/>
                        <a:pt x="86" y="36"/>
                        <a:pt x="117" y="10"/>
                      </a:cubicBezTo>
                      <a:cubicBezTo>
                        <a:pt x="120" y="7"/>
                        <a:pt x="116" y="0"/>
                        <a:pt x="112" y="2"/>
                      </a:cubicBezTo>
                      <a:cubicBezTo>
                        <a:pt x="75" y="14"/>
                        <a:pt x="40" y="27"/>
                        <a:pt x="3" y="39"/>
                      </a:cubicBezTo>
                      <a:cubicBezTo>
                        <a:pt x="0" y="40"/>
                        <a:pt x="0" y="46"/>
                        <a:pt x="4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1" name="Freeform 30">
                  <a:extLst>
                    <a:ext uri="{FF2B5EF4-FFF2-40B4-BE49-F238E27FC236}">
                      <a16:creationId xmlns:a16="http://schemas.microsoft.com/office/drawing/2014/main" id="{C50A2253-E09F-4846-8EE2-B3142083A6CE}"/>
                    </a:ext>
                  </a:extLst>
                </p:cNvPr>
                <p:cNvSpPr/>
                <p:nvPr/>
              </p:nvSpPr>
              <p:spPr bwMode="auto">
                <a:xfrm>
                  <a:off x="7192963" y="4932363"/>
                  <a:ext cx="153988" cy="38100"/>
                </a:xfrm>
                <a:custGeom>
                  <a:avLst/>
                  <a:gdLst>
                    <a:gd name="T0" fmla="*/ 6 w 148"/>
                    <a:gd name="T1" fmla="*/ 36 h 37"/>
                    <a:gd name="T2" fmla="*/ 137 w 148"/>
                    <a:gd name="T3" fmla="*/ 20 h 37"/>
                    <a:gd name="T4" fmla="*/ 133 w 148"/>
                    <a:gd name="T5" fmla="*/ 3 h 37"/>
                    <a:gd name="T6" fmla="*/ 3 w 148"/>
                    <a:gd name="T7" fmla="*/ 31 h 37"/>
                    <a:gd name="T8" fmla="*/ 6 w 148"/>
                    <a:gd name="T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8" h="37">
                      <a:moveTo>
                        <a:pt x="6" y="36"/>
                      </a:moveTo>
                      <a:cubicBezTo>
                        <a:pt x="51" y="28"/>
                        <a:pt x="94" y="36"/>
                        <a:pt x="137" y="20"/>
                      </a:cubicBezTo>
                      <a:cubicBezTo>
                        <a:pt x="148" y="16"/>
                        <a:pt x="144" y="0"/>
                        <a:pt x="133" y="3"/>
                      </a:cubicBezTo>
                      <a:cubicBezTo>
                        <a:pt x="88" y="13"/>
                        <a:pt x="46" y="13"/>
                        <a:pt x="3" y="31"/>
                      </a:cubicBezTo>
                      <a:cubicBezTo>
                        <a:pt x="0" y="32"/>
                        <a:pt x="2" y="37"/>
                        <a:pt x="6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2" name="Freeform 31">
                  <a:extLst>
                    <a:ext uri="{FF2B5EF4-FFF2-40B4-BE49-F238E27FC236}">
                      <a16:creationId xmlns:a16="http://schemas.microsoft.com/office/drawing/2014/main" id="{9340E0E0-9D87-4FBA-BACD-B9C0CF5ACB72}"/>
                    </a:ext>
                  </a:extLst>
                </p:cNvPr>
                <p:cNvSpPr/>
                <p:nvPr/>
              </p:nvSpPr>
              <p:spPr bwMode="auto">
                <a:xfrm>
                  <a:off x="6989763" y="4945063"/>
                  <a:ext cx="88900" cy="22225"/>
                </a:xfrm>
                <a:custGeom>
                  <a:avLst/>
                  <a:gdLst>
                    <a:gd name="T0" fmla="*/ 4 w 86"/>
                    <a:gd name="T1" fmla="*/ 18 h 22"/>
                    <a:gd name="T2" fmla="*/ 80 w 86"/>
                    <a:gd name="T3" fmla="*/ 10 h 22"/>
                    <a:gd name="T4" fmla="*/ 77 w 86"/>
                    <a:gd name="T5" fmla="*/ 1 h 22"/>
                    <a:gd name="T6" fmla="*/ 4 w 86"/>
                    <a:gd name="T7" fmla="*/ 8 h 22"/>
                    <a:gd name="T8" fmla="*/ 4 w 86"/>
                    <a:gd name="T9" fmla="*/ 18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22">
                      <a:moveTo>
                        <a:pt x="4" y="18"/>
                      </a:moveTo>
                      <a:cubicBezTo>
                        <a:pt x="30" y="22"/>
                        <a:pt x="56" y="21"/>
                        <a:pt x="80" y="10"/>
                      </a:cubicBezTo>
                      <a:cubicBezTo>
                        <a:pt x="86" y="8"/>
                        <a:pt x="82" y="0"/>
                        <a:pt x="77" y="1"/>
                      </a:cubicBezTo>
                      <a:cubicBezTo>
                        <a:pt x="53" y="5"/>
                        <a:pt x="28" y="5"/>
                        <a:pt x="4" y="8"/>
                      </a:cubicBezTo>
                      <a:cubicBezTo>
                        <a:pt x="0" y="9"/>
                        <a:pt x="0" y="17"/>
                        <a:pt x="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3" name="Freeform 32">
                  <a:extLst>
                    <a:ext uri="{FF2B5EF4-FFF2-40B4-BE49-F238E27FC236}">
                      <a16:creationId xmlns:a16="http://schemas.microsoft.com/office/drawing/2014/main" id="{726E475E-A593-4B0F-AEB1-6E14EB5EDB76}"/>
                    </a:ext>
                  </a:extLst>
                </p:cNvPr>
                <p:cNvSpPr/>
                <p:nvPr/>
              </p:nvSpPr>
              <p:spPr bwMode="auto">
                <a:xfrm>
                  <a:off x="6748463" y="4924426"/>
                  <a:ext cx="80963" cy="31750"/>
                </a:xfrm>
                <a:custGeom>
                  <a:avLst/>
                  <a:gdLst>
                    <a:gd name="T0" fmla="*/ 6 w 79"/>
                    <a:gd name="T1" fmla="*/ 17 h 31"/>
                    <a:gd name="T2" fmla="*/ 37 w 79"/>
                    <a:gd name="T3" fmla="*/ 24 h 31"/>
                    <a:gd name="T4" fmla="*/ 72 w 79"/>
                    <a:gd name="T5" fmla="*/ 31 h 31"/>
                    <a:gd name="T6" fmla="*/ 75 w 79"/>
                    <a:gd name="T7" fmla="*/ 21 h 31"/>
                    <a:gd name="T8" fmla="*/ 6 w 79"/>
                    <a:gd name="T9" fmla="*/ 6 h 31"/>
                    <a:gd name="T10" fmla="*/ 6 w 79"/>
                    <a:gd name="T11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31">
                      <a:moveTo>
                        <a:pt x="6" y="17"/>
                      </a:moveTo>
                      <a:cubicBezTo>
                        <a:pt x="16" y="20"/>
                        <a:pt x="27" y="22"/>
                        <a:pt x="37" y="24"/>
                      </a:cubicBezTo>
                      <a:cubicBezTo>
                        <a:pt x="49" y="27"/>
                        <a:pt x="60" y="31"/>
                        <a:pt x="72" y="31"/>
                      </a:cubicBezTo>
                      <a:cubicBezTo>
                        <a:pt x="78" y="31"/>
                        <a:pt x="79" y="24"/>
                        <a:pt x="75" y="21"/>
                      </a:cubicBezTo>
                      <a:cubicBezTo>
                        <a:pt x="56" y="8"/>
                        <a:pt x="28" y="0"/>
                        <a:pt x="6" y="6"/>
                      </a:cubicBezTo>
                      <a:cubicBezTo>
                        <a:pt x="0" y="8"/>
                        <a:pt x="1" y="15"/>
                        <a:pt x="6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4" name="Freeform 33">
                  <a:extLst>
                    <a:ext uri="{FF2B5EF4-FFF2-40B4-BE49-F238E27FC236}">
                      <a16:creationId xmlns:a16="http://schemas.microsoft.com/office/drawing/2014/main" id="{02ABFA4C-DC65-49A1-81A5-5CF2F1C435F7}"/>
                    </a:ext>
                  </a:extLst>
                </p:cNvPr>
                <p:cNvSpPr/>
                <p:nvPr/>
              </p:nvSpPr>
              <p:spPr bwMode="auto">
                <a:xfrm>
                  <a:off x="6559551" y="4949826"/>
                  <a:ext cx="68263" cy="61913"/>
                </a:xfrm>
                <a:custGeom>
                  <a:avLst/>
                  <a:gdLst>
                    <a:gd name="T0" fmla="*/ 11 w 67"/>
                    <a:gd name="T1" fmla="*/ 56 h 59"/>
                    <a:gd name="T2" fmla="*/ 39 w 67"/>
                    <a:gd name="T3" fmla="*/ 37 h 59"/>
                    <a:gd name="T4" fmla="*/ 63 w 67"/>
                    <a:gd name="T5" fmla="*/ 12 h 59"/>
                    <a:gd name="T6" fmla="*/ 55 w 67"/>
                    <a:gd name="T7" fmla="*/ 4 h 59"/>
                    <a:gd name="T8" fmla="*/ 31 w 67"/>
                    <a:gd name="T9" fmla="*/ 25 h 59"/>
                    <a:gd name="T10" fmla="*/ 4 w 67"/>
                    <a:gd name="T11" fmla="*/ 48 h 59"/>
                    <a:gd name="T12" fmla="*/ 11 w 67"/>
                    <a:gd name="T13" fmla="*/ 56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7" h="59">
                      <a:moveTo>
                        <a:pt x="11" y="56"/>
                      </a:moveTo>
                      <a:cubicBezTo>
                        <a:pt x="21" y="50"/>
                        <a:pt x="30" y="44"/>
                        <a:pt x="39" y="37"/>
                      </a:cubicBezTo>
                      <a:cubicBezTo>
                        <a:pt x="48" y="29"/>
                        <a:pt x="55" y="21"/>
                        <a:pt x="63" y="12"/>
                      </a:cubicBezTo>
                      <a:cubicBezTo>
                        <a:pt x="67" y="7"/>
                        <a:pt x="60" y="0"/>
                        <a:pt x="55" y="4"/>
                      </a:cubicBezTo>
                      <a:cubicBezTo>
                        <a:pt x="47" y="11"/>
                        <a:pt x="39" y="17"/>
                        <a:pt x="31" y="25"/>
                      </a:cubicBezTo>
                      <a:cubicBezTo>
                        <a:pt x="22" y="33"/>
                        <a:pt x="14" y="41"/>
                        <a:pt x="4" y="48"/>
                      </a:cubicBezTo>
                      <a:cubicBezTo>
                        <a:pt x="0" y="52"/>
                        <a:pt x="6" y="59"/>
                        <a:pt x="11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5" name="Freeform 34">
                  <a:extLst>
                    <a:ext uri="{FF2B5EF4-FFF2-40B4-BE49-F238E27FC236}">
                      <a16:creationId xmlns:a16="http://schemas.microsoft.com/office/drawing/2014/main" id="{E0320CC0-A748-4E0B-A3B1-1EA7C833408C}"/>
                    </a:ext>
                  </a:extLst>
                </p:cNvPr>
                <p:cNvSpPr/>
                <p:nvPr/>
              </p:nvSpPr>
              <p:spPr bwMode="auto">
                <a:xfrm>
                  <a:off x="6375401" y="5078413"/>
                  <a:ext cx="80963" cy="49213"/>
                </a:xfrm>
                <a:custGeom>
                  <a:avLst/>
                  <a:gdLst>
                    <a:gd name="T0" fmla="*/ 5 w 78"/>
                    <a:gd name="T1" fmla="*/ 46 h 46"/>
                    <a:gd name="T2" fmla="*/ 41 w 78"/>
                    <a:gd name="T3" fmla="*/ 34 h 46"/>
                    <a:gd name="T4" fmla="*/ 73 w 78"/>
                    <a:gd name="T5" fmla="*/ 11 h 46"/>
                    <a:gd name="T6" fmla="*/ 67 w 78"/>
                    <a:gd name="T7" fmla="*/ 2 h 46"/>
                    <a:gd name="T8" fmla="*/ 33 w 78"/>
                    <a:gd name="T9" fmla="*/ 21 h 46"/>
                    <a:gd name="T10" fmla="*/ 3 w 78"/>
                    <a:gd name="T11" fmla="*/ 41 h 46"/>
                    <a:gd name="T12" fmla="*/ 5 w 78"/>
                    <a:gd name="T13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8" h="46">
                      <a:moveTo>
                        <a:pt x="5" y="46"/>
                      </a:moveTo>
                      <a:cubicBezTo>
                        <a:pt x="17" y="42"/>
                        <a:pt x="29" y="41"/>
                        <a:pt x="41" y="34"/>
                      </a:cubicBezTo>
                      <a:cubicBezTo>
                        <a:pt x="53" y="28"/>
                        <a:pt x="63" y="20"/>
                        <a:pt x="73" y="11"/>
                      </a:cubicBezTo>
                      <a:cubicBezTo>
                        <a:pt x="78" y="6"/>
                        <a:pt x="72" y="0"/>
                        <a:pt x="67" y="2"/>
                      </a:cubicBezTo>
                      <a:cubicBezTo>
                        <a:pt x="55" y="8"/>
                        <a:pt x="44" y="14"/>
                        <a:pt x="33" y="21"/>
                      </a:cubicBezTo>
                      <a:cubicBezTo>
                        <a:pt x="23" y="28"/>
                        <a:pt x="14" y="37"/>
                        <a:pt x="3" y="41"/>
                      </a:cubicBezTo>
                      <a:cubicBezTo>
                        <a:pt x="0" y="42"/>
                        <a:pt x="2" y="46"/>
                        <a:pt x="5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6" name="Freeform 35">
                  <a:extLst>
                    <a:ext uri="{FF2B5EF4-FFF2-40B4-BE49-F238E27FC236}">
                      <a16:creationId xmlns:a16="http://schemas.microsoft.com/office/drawing/2014/main" id="{70CDFDFE-3AEF-4C62-BA31-03D70683334B}"/>
                    </a:ext>
                  </a:extLst>
                </p:cNvPr>
                <p:cNvSpPr/>
                <p:nvPr/>
              </p:nvSpPr>
              <p:spPr bwMode="auto">
                <a:xfrm>
                  <a:off x="6167438" y="5192713"/>
                  <a:ext cx="114300" cy="50800"/>
                </a:xfrm>
                <a:custGeom>
                  <a:avLst/>
                  <a:gdLst>
                    <a:gd name="T0" fmla="*/ 10 w 110"/>
                    <a:gd name="T1" fmla="*/ 48 h 50"/>
                    <a:gd name="T2" fmla="*/ 105 w 110"/>
                    <a:gd name="T3" fmla="*/ 11 h 50"/>
                    <a:gd name="T4" fmla="*/ 102 w 110"/>
                    <a:gd name="T5" fmla="*/ 2 h 50"/>
                    <a:gd name="T6" fmla="*/ 7 w 110"/>
                    <a:gd name="T7" fmla="*/ 37 h 50"/>
                    <a:gd name="T8" fmla="*/ 10 w 110"/>
                    <a:gd name="T9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0" h="50">
                      <a:moveTo>
                        <a:pt x="10" y="48"/>
                      </a:moveTo>
                      <a:cubicBezTo>
                        <a:pt x="45" y="42"/>
                        <a:pt x="75" y="29"/>
                        <a:pt x="105" y="11"/>
                      </a:cubicBezTo>
                      <a:cubicBezTo>
                        <a:pt x="110" y="8"/>
                        <a:pt x="107" y="0"/>
                        <a:pt x="102" y="2"/>
                      </a:cubicBezTo>
                      <a:cubicBezTo>
                        <a:pt x="71" y="15"/>
                        <a:pt x="40" y="30"/>
                        <a:pt x="7" y="37"/>
                      </a:cubicBezTo>
                      <a:cubicBezTo>
                        <a:pt x="0" y="39"/>
                        <a:pt x="3" y="50"/>
                        <a:pt x="10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7" name="Freeform 36">
                  <a:extLst>
                    <a:ext uri="{FF2B5EF4-FFF2-40B4-BE49-F238E27FC236}">
                      <a16:creationId xmlns:a16="http://schemas.microsoft.com/office/drawing/2014/main" id="{C19A000D-0419-424E-A489-6B23F80EBEB3}"/>
                    </a:ext>
                  </a:extLst>
                </p:cNvPr>
                <p:cNvSpPr/>
                <p:nvPr/>
              </p:nvSpPr>
              <p:spPr bwMode="auto">
                <a:xfrm>
                  <a:off x="5929313" y="5272088"/>
                  <a:ext cx="131763" cy="36513"/>
                </a:xfrm>
                <a:custGeom>
                  <a:avLst/>
                  <a:gdLst>
                    <a:gd name="T0" fmla="*/ 7 w 128"/>
                    <a:gd name="T1" fmla="*/ 30 h 35"/>
                    <a:gd name="T2" fmla="*/ 120 w 128"/>
                    <a:gd name="T3" fmla="*/ 16 h 35"/>
                    <a:gd name="T4" fmla="*/ 114 w 128"/>
                    <a:gd name="T5" fmla="*/ 2 h 35"/>
                    <a:gd name="T6" fmla="*/ 7 w 128"/>
                    <a:gd name="T7" fmla="*/ 18 h 35"/>
                    <a:gd name="T8" fmla="*/ 7 w 128"/>
                    <a:gd name="T9" fmla="*/ 3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35">
                      <a:moveTo>
                        <a:pt x="7" y="30"/>
                      </a:moveTo>
                      <a:cubicBezTo>
                        <a:pt x="47" y="33"/>
                        <a:pt x="84" y="35"/>
                        <a:pt x="120" y="16"/>
                      </a:cubicBezTo>
                      <a:cubicBezTo>
                        <a:pt x="128" y="11"/>
                        <a:pt x="122" y="0"/>
                        <a:pt x="114" y="2"/>
                      </a:cubicBezTo>
                      <a:cubicBezTo>
                        <a:pt x="79" y="10"/>
                        <a:pt x="43" y="15"/>
                        <a:pt x="7" y="18"/>
                      </a:cubicBezTo>
                      <a:cubicBezTo>
                        <a:pt x="0" y="18"/>
                        <a:pt x="0" y="29"/>
                        <a:pt x="7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8" name="Freeform 37">
                  <a:extLst>
                    <a:ext uri="{FF2B5EF4-FFF2-40B4-BE49-F238E27FC236}">
                      <a16:creationId xmlns:a16="http://schemas.microsoft.com/office/drawing/2014/main" id="{83181BF6-6D8B-4972-B079-54ED8D655221}"/>
                    </a:ext>
                  </a:extLst>
                </p:cNvPr>
                <p:cNvSpPr/>
                <p:nvPr/>
              </p:nvSpPr>
              <p:spPr bwMode="auto">
                <a:xfrm>
                  <a:off x="5719763" y="5281613"/>
                  <a:ext cx="104775" cy="34925"/>
                </a:xfrm>
                <a:custGeom>
                  <a:avLst/>
                  <a:gdLst>
                    <a:gd name="T0" fmla="*/ 3 w 101"/>
                    <a:gd name="T1" fmla="*/ 11 h 33"/>
                    <a:gd name="T2" fmla="*/ 94 w 101"/>
                    <a:gd name="T3" fmla="*/ 29 h 33"/>
                    <a:gd name="T4" fmla="*/ 94 w 101"/>
                    <a:gd name="T5" fmla="*/ 15 h 33"/>
                    <a:gd name="T6" fmla="*/ 6 w 101"/>
                    <a:gd name="T7" fmla="*/ 3 h 33"/>
                    <a:gd name="T8" fmla="*/ 3 w 101"/>
                    <a:gd name="T9" fmla="*/ 1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33">
                      <a:moveTo>
                        <a:pt x="3" y="11"/>
                      </a:moveTo>
                      <a:cubicBezTo>
                        <a:pt x="29" y="28"/>
                        <a:pt x="65" y="33"/>
                        <a:pt x="94" y="29"/>
                      </a:cubicBezTo>
                      <a:cubicBezTo>
                        <a:pt x="101" y="28"/>
                        <a:pt x="101" y="16"/>
                        <a:pt x="94" y="15"/>
                      </a:cubicBezTo>
                      <a:cubicBezTo>
                        <a:pt x="66" y="10"/>
                        <a:pt x="34" y="0"/>
                        <a:pt x="6" y="3"/>
                      </a:cubicBezTo>
                      <a:cubicBezTo>
                        <a:pt x="1" y="3"/>
                        <a:pt x="0" y="9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19" name="Freeform 38">
                  <a:extLst>
                    <a:ext uri="{FF2B5EF4-FFF2-40B4-BE49-F238E27FC236}">
                      <a16:creationId xmlns:a16="http://schemas.microsoft.com/office/drawing/2014/main" id="{50F59A62-E5E7-4CEF-AEC9-89D8B9ACCF5C}"/>
                    </a:ext>
                  </a:extLst>
                </p:cNvPr>
                <p:cNvSpPr/>
                <p:nvPr/>
              </p:nvSpPr>
              <p:spPr bwMode="auto">
                <a:xfrm>
                  <a:off x="5516563" y="5238751"/>
                  <a:ext cx="103188" cy="33338"/>
                </a:xfrm>
                <a:custGeom>
                  <a:avLst/>
                  <a:gdLst>
                    <a:gd name="T0" fmla="*/ 5 w 100"/>
                    <a:gd name="T1" fmla="*/ 9 h 32"/>
                    <a:gd name="T2" fmla="*/ 92 w 100"/>
                    <a:gd name="T3" fmla="*/ 31 h 32"/>
                    <a:gd name="T4" fmla="*/ 94 w 100"/>
                    <a:gd name="T5" fmla="*/ 22 h 32"/>
                    <a:gd name="T6" fmla="*/ 7 w 100"/>
                    <a:gd name="T7" fmla="*/ 1 h 32"/>
                    <a:gd name="T8" fmla="*/ 5 w 100"/>
                    <a:gd name="T9" fmla="*/ 9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2">
                      <a:moveTo>
                        <a:pt x="5" y="9"/>
                      </a:moveTo>
                      <a:cubicBezTo>
                        <a:pt x="34" y="18"/>
                        <a:pt x="62" y="26"/>
                        <a:pt x="92" y="31"/>
                      </a:cubicBezTo>
                      <a:cubicBezTo>
                        <a:pt x="98" y="32"/>
                        <a:pt x="100" y="24"/>
                        <a:pt x="94" y="22"/>
                      </a:cubicBezTo>
                      <a:cubicBezTo>
                        <a:pt x="66" y="13"/>
                        <a:pt x="37" y="6"/>
                        <a:pt x="7" y="1"/>
                      </a:cubicBezTo>
                      <a:cubicBezTo>
                        <a:pt x="2" y="0"/>
                        <a:pt x="0" y="7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0" name="Freeform 39">
                  <a:extLst>
                    <a:ext uri="{FF2B5EF4-FFF2-40B4-BE49-F238E27FC236}">
                      <a16:creationId xmlns:a16="http://schemas.microsoft.com/office/drawing/2014/main" id="{9F30274A-0219-4F8C-91E7-99124CBF4656}"/>
                    </a:ext>
                  </a:extLst>
                </p:cNvPr>
                <p:cNvSpPr/>
                <p:nvPr/>
              </p:nvSpPr>
              <p:spPr bwMode="auto">
                <a:xfrm>
                  <a:off x="5327651" y="5132388"/>
                  <a:ext cx="85725" cy="60325"/>
                </a:xfrm>
                <a:custGeom>
                  <a:avLst/>
                  <a:gdLst>
                    <a:gd name="T0" fmla="*/ 2 w 82"/>
                    <a:gd name="T1" fmla="*/ 8 h 58"/>
                    <a:gd name="T2" fmla="*/ 71 w 82"/>
                    <a:gd name="T3" fmla="*/ 57 h 58"/>
                    <a:gd name="T4" fmla="*/ 74 w 82"/>
                    <a:gd name="T5" fmla="*/ 44 h 58"/>
                    <a:gd name="T6" fmla="*/ 11 w 82"/>
                    <a:gd name="T7" fmla="*/ 3 h 58"/>
                    <a:gd name="T8" fmla="*/ 2 w 82"/>
                    <a:gd name="T9" fmla="*/ 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8">
                      <a:moveTo>
                        <a:pt x="2" y="8"/>
                      </a:moveTo>
                      <a:cubicBezTo>
                        <a:pt x="14" y="38"/>
                        <a:pt x="41" y="52"/>
                        <a:pt x="71" y="57"/>
                      </a:cubicBezTo>
                      <a:cubicBezTo>
                        <a:pt x="79" y="58"/>
                        <a:pt x="82" y="47"/>
                        <a:pt x="74" y="44"/>
                      </a:cubicBezTo>
                      <a:cubicBezTo>
                        <a:pt x="51" y="35"/>
                        <a:pt x="30" y="19"/>
                        <a:pt x="11" y="3"/>
                      </a:cubicBezTo>
                      <a:cubicBezTo>
                        <a:pt x="8" y="0"/>
                        <a:pt x="0" y="3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1" name="Freeform 40">
                  <a:extLst>
                    <a:ext uri="{FF2B5EF4-FFF2-40B4-BE49-F238E27FC236}">
                      <a16:creationId xmlns:a16="http://schemas.microsoft.com/office/drawing/2014/main" id="{77172CBC-B04A-49EF-B694-327E2BDC9149}"/>
                    </a:ext>
                  </a:extLst>
                </p:cNvPr>
                <p:cNvSpPr/>
                <p:nvPr/>
              </p:nvSpPr>
              <p:spPr bwMode="auto">
                <a:xfrm>
                  <a:off x="5167313" y="4940301"/>
                  <a:ext cx="87313" cy="103188"/>
                </a:xfrm>
                <a:custGeom>
                  <a:avLst/>
                  <a:gdLst>
                    <a:gd name="T0" fmla="*/ 4 w 83"/>
                    <a:gd name="T1" fmla="*/ 13 h 98"/>
                    <a:gd name="T2" fmla="*/ 72 w 83"/>
                    <a:gd name="T3" fmla="*/ 94 h 98"/>
                    <a:gd name="T4" fmla="*/ 80 w 83"/>
                    <a:gd name="T5" fmla="*/ 87 h 98"/>
                    <a:gd name="T6" fmla="*/ 13 w 83"/>
                    <a:gd name="T7" fmla="*/ 4 h 98"/>
                    <a:gd name="T8" fmla="*/ 4 w 83"/>
                    <a:gd name="T9" fmla="*/ 13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98">
                      <a:moveTo>
                        <a:pt x="4" y="13"/>
                      </a:moveTo>
                      <a:cubicBezTo>
                        <a:pt x="23" y="41"/>
                        <a:pt x="44" y="74"/>
                        <a:pt x="72" y="94"/>
                      </a:cubicBezTo>
                      <a:cubicBezTo>
                        <a:pt x="76" y="98"/>
                        <a:pt x="83" y="91"/>
                        <a:pt x="80" y="87"/>
                      </a:cubicBezTo>
                      <a:cubicBezTo>
                        <a:pt x="61" y="58"/>
                        <a:pt x="41" y="25"/>
                        <a:pt x="13" y="4"/>
                      </a:cubicBezTo>
                      <a:cubicBezTo>
                        <a:pt x="8" y="0"/>
                        <a:pt x="0" y="8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2" name="Freeform 41">
                  <a:extLst>
                    <a:ext uri="{FF2B5EF4-FFF2-40B4-BE49-F238E27FC236}">
                      <a16:creationId xmlns:a16="http://schemas.microsoft.com/office/drawing/2014/main" id="{AFA3B40A-96FC-473C-88CE-E427193613B3}"/>
                    </a:ext>
                  </a:extLst>
                </p:cNvPr>
                <p:cNvSpPr/>
                <p:nvPr/>
              </p:nvSpPr>
              <p:spPr bwMode="auto">
                <a:xfrm>
                  <a:off x="5113338" y="4803776"/>
                  <a:ext cx="50800" cy="74613"/>
                </a:xfrm>
                <a:custGeom>
                  <a:avLst/>
                  <a:gdLst>
                    <a:gd name="T0" fmla="*/ 2 w 49"/>
                    <a:gd name="T1" fmla="*/ 6 h 71"/>
                    <a:gd name="T2" fmla="*/ 15 w 49"/>
                    <a:gd name="T3" fmla="*/ 35 h 71"/>
                    <a:gd name="T4" fmla="*/ 35 w 49"/>
                    <a:gd name="T5" fmla="*/ 65 h 71"/>
                    <a:gd name="T6" fmla="*/ 45 w 49"/>
                    <a:gd name="T7" fmla="*/ 59 h 71"/>
                    <a:gd name="T8" fmla="*/ 26 w 49"/>
                    <a:gd name="T9" fmla="*/ 28 h 71"/>
                    <a:gd name="T10" fmla="*/ 5 w 49"/>
                    <a:gd name="T11" fmla="*/ 3 h 71"/>
                    <a:gd name="T12" fmla="*/ 2 w 49"/>
                    <a:gd name="T13" fmla="*/ 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1">
                      <a:moveTo>
                        <a:pt x="2" y="6"/>
                      </a:moveTo>
                      <a:cubicBezTo>
                        <a:pt x="6" y="15"/>
                        <a:pt x="10" y="25"/>
                        <a:pt x="15" y="35"/>
                      </a:cubicBezTo>
                      <a:cubicBezTo>
                        <a:pt x="21" y="46"/>
                        <a:pt x="27" y="55"/>
                        <a:pt x="35" y="65"/>
                      </a:cubicBezTo>
                      <a:cubicBezTo>
                        <a:pt x="39" y="71"/>
                        <a:pt x="49" y="66"/>
                        <a:pt x="45" y="59"/>
                      </a:cubicBezTo>
                      <a:cubicBezTo>
                        <a:pt x="39" y="49"/>
                        <a:pt x="33" y="38"/>
                        <a:pt x="26" y="28"/>
                      </a:cubicBezTo>
                      <a:cubicBezTo>
                        <a:pt x="20" y="19"/>
                        <a:pt x="13" y="11"/>
                        <a:pt x="5" y="3"/>
                      </a:cubicBezTo>
                      <a:cubicBezTo>
                        <a:pt x="4" y="0"/>
                        <a:pt x="0" y="3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3" name="Freeform 42">
                  <a:extLst>
                    <a:ext uri="{FF2B5EF4-FFF2-40B4-BE49-F238E27FC236}">
                      <a16:creationId xmlns:a16="http://schemas.microsoft.com/office/drawing/2014/main" id="{01AD8C86-3237-49CF-B79D-D4571DC59262}"/>
                    </a:ext>
                  </a:extLst>
                </p:cNvPr>
                <p:cNvSpPr/>
                <p:nvPr/>
              </p:nvSpPr>
              <p:spPr bwMode="auto">
                <a:xfrm>
                  <a:off x="5035551" y="4613276"/>
                  <a:ext cx="60325" cy="101600"/>
                </a:xfrm>
                <a:custGeom>
                  <a:avLst/>
                  <a:gdLst>
                    <a:gd name="T0" fmla="*/ 2 w 58"/>
                    <a:gd name="T1" fmla="*/ 8 h 97"/>
                    <a:gd name="T2" fmla="*/ 45 w 58"/>
                    <a:gd name="T3" fmla="*/ 91 h 97"/>
                    <a:gd name="T4" fmla="*/ 56 w 58"/>
                    <a:gd name="T5" fmla="*/ 84 h 97"/>
                    <a:gd name="T6" fmla="*/ 11 w 58"/>
                    <a:gd name="T7" fmla="*/ 4 h 97"/>
                    <a:gd name="T8" fmla="*/ 2 w 58"/>
                    <a:gd name="T9" fmla="*/ 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7">
                      <a:moveTo>
                        <a:pt x="2" y="8"/>
                      </a:moveTo>
                      <a:cubicBezTo>
                        <a:pt x="10" y="37"/>
                        <a:pt x="25" y="67"/>
                        <a:pt x="45" y="91"/>
                      </a:cubicBezTo>
                      <a:cubicBezTo>
                        <a:pt x="50" y="97"/>
                        <a:pt x="58" y="91"/>
                        <a:pt x="56" y="84"/>
                      </a:cubicBezTo>
                      <a:cubicBezTo>
                        <a:pt x="49" y="54"/>
                        <a:pt x="29" y="28"/>
                        <a:pt x="11" y="4"/>
                      </a:cubicBezTo>
                      <a:cubicBezTo>
                        <a:pt x="7" y="0"/>
                        <a:pt x="0" y="2"/>
                        <a:pt x="2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4" name="Freeform 43">
                  <a:extLst>
                    <a:ext uri="{FF2B5EF4-FFF2-40B4-BE49-F238E27FC236}">
                      <a16:creationId xmlns:a16="http://schemas.microsoft.com/office/drawing/2014/main" id="{0E40AAD7-6856-439F-AD90-07829A6F89B0}"/>
                    </a:ext>
                  </a:extLst>
                </p:cNvPr>
                <p:cNvSpPr/>
                <p:nvPr/>
              </p:nvSpPr>
              <p:spPr bwMode="auto">
                <a:xfrm>
                  <a:off x="4221163" y="4760913"/>
                  <a:ext cx="82550" cy="20638"/>
                </a:xfrm>
                <a:custGeom>
                  <a:avLst/>
                  <a:gdLst>
                    <a:gd name="T0" fmla="*/ 2 w 79"/>
                    <a:gd name="T1" fmla="*/ 4 h 19"/>
                    <a:gd name="T2" fmla="*/ 74 w 79"/>
                    <a:gd name="T3" fmla="*/ 19 h 19"/>
                    <a:gd name="T4" fmla="*/ 76 w 79"/>
                    <a:gd name="T5" fmla="*/ 14 h 19"/>
                    <a:gd name="T6" fmla="*/ 3 w 79"/>
                    <a:gd name="T7" fmla="*/ 0 h 19"/>
                    <a:gd name="T8" fmla="*/ 2 w 79"/>
                    <a:gd name="T9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19">
                      <a:moveTo>
                        <a:pt x="2" y="4"/>
                      </a:moveTo>
                      <a:cubicBezTo>
                        <a:pt x="26" y="11"/>
                        <a:pt x="50" y="14"/>
                        <a:pt x="74" y="19"/>
                      </a:cubicBezTo>
                      <a:cubicBezTo>
                        <a:pt x="77" y="19"/>
                        <a:pt x="79" y="15"/>
                        <a:pt x="76" y="14"/>
                      </a:cubicBezTo>
                      <a:cubicBezTo>
                        <a:pt x="52" y="8"/>
                        <a:pt x="27" y="7"/>
                        <a:pt x="3" y="0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5" name="Freeform 44">
                  <a:extLst>
                    <a:ext uri="{FF2B5EF4-FFF2-40B4-BE49-F238E27FC236}">
                      <a16:creationId xmlns:a16="http://schemas.microsoft.com/office/drawing/2014/main" id="{8893D606-A71A-4C27-949B-050AC16A3BEF}"/>
                    </a:ext>
                  </a:extLst>
                </p:cNvPr>
                <p:cNvSpPr/>
                <p:nvPr/>
              </p:nvSpPr>
              <p:spPr bwMode="auto">
                <a:xfrm>
                  <a:off x="4384676" y="4772026"/>
                  <a:ext cx="106363" cy="17463"/>
                </a:xfrm>
                <a:custGeom>
                  <a:avLst/>
                  <a:gdLst>
                    <a:gd name="T0" fmla="*/ 5 w 102"/>
                    <a:gd name="T1" fmla="*/ 16 h 17"/>
                    <a:gd name="T2" fmla="*/ 98 w 102"/>
                    <a:gd name="T3" fmla="*/ 10 h 17"/>
                    <a:gd name="T4" fmla="*/ 98 w 102"/>
                    <a:gd name="T5" fmla="*/ 3 h 17"/>
                    <a:gd name="T6" fmla="*/ 3 w 102"/>
                    <a:gd name="T7" fmla="*/ 11 h 17"/>
                    <a:gd name="T8" fmla="*/ 5 w 102"/>
                    <a:gd name="T9" fmla="*/ 16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2" h="17">
                      <a:moveTo>
                        <a:pt x="5" y="16"/>
                      </a:moveTo>
                      <a:cubicBezTo>
                        <a:pt x="35" y="11"/>
                        <a:pt x="67" y="13"/>
                        <a:pt x="98" y="10"/>
                      </a:cubicBezTo>
                      <a:cubicBezTo>
                        <a:pt x="102" y="10"/>
                        <a:pt x="102" y="3"/>
                        <a:pt x="98" y="3"/>
                      </a:cubicBezTo>
                      <a:cubicBezTo>
                        <a:pt x="66" y="0"/>
                        <a:pt x="34" y="2"/>
                        <a:pt x="3" y="11"/>
                      </a:cubicBezTo>
                      <a:cubicBezTo>
                        <a:pt x="0" y="12"/>
                        <a:pt x="1" y="17"/>
                        <a:pt x="5" y="1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6" name="Freeform 45">
                  <a:extLst>
                    <a:ext uri="{FF2B5EF4-FFF2-40B4-BE49-F238E27FC236}">
                      <a16:creationId xmlns:a16="http://schemas.microsoft.com/office/drawing/2014/main" id="{502121D4-71AE-4AD5-8E4E-87DF49FE1496}"/>
                    </a:ext>
                  </a:extLst>
                </p:cNvPr>
                <p:cNvSpPr/>
                <p:nvPr/>
              </p:nvSpPr>
              <p:spPr bwMode="auto">
                <a:xfrm>
                  <a:off x="4584701" y="4762501"/>
                  <a:ext cx="90488" cy="34925"/>
                </a:xfrm>
                <a:custGeom>
                  <a:avLst/>
                  <a:gdLst>
                    <a:gd name="T0" fmla="*/ 4 w 87"/>
                    <a:gd name="T1" fmla="*/ 20 h 33"/>
                    <a:gd name="T2" fmla="*/ 83 w 87"/>
                    <a:gd name="T3" fmla="*/ 12 h 33"/>
                    <a:gd name="T4" fmla="*/ 77 w 87"/>
                    <a:gd name="T5" fmla="*/ 2 h 33"/>
                    <a:gd name="T6" fmla="*/ 6 w 87"/>
                    <a:gd name="T7" fmla="*/ 10 h 33"/>
                    <a:gd name="T8" fmla="*/ 4 w 87"/>
                    <a:gd name="T9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33">
                      <a:moveTo>
                        <a:pt x="4" y="20"/>
                      </a:moveTo>
                      <a:cubicBezTo>
                        <a:pt x="29" y="33"/>
                        <a:pt x="61" y="33"/>
                        <a:pt x="83" y="12"/>
                      </a:cubicBezTo>
                      <a:cubicBezTo>
                        <a:pt x="87" y="9"/>
                        <a:pt x="83" y="0"/>
                        <a:pt x="77" y="2"/>
                      </a:cubicBezTo>
                      <a:cubicBezTo>
                        <a:pt x="55" y="11"/>
                        <a:pt x="30" y="13"/>
                        <a:pt x="6" y="10"/>
                      </a:cubicBezTo>
                      <a:cubicBezTo>
                        <a:pt x="1" y="10"/>
                        <a:pt x="0" y="17"/>
                        <a:pt x="4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7" name="Freeform 46">
                  <a:extLst>
                    <a:ext uri="{FF2B5EF4-FFF2-40B4-BE49-F238E27FC236}">
                      <a16:creationId xmlns:a16="http://schemas.microsoft.com/office/drawing/2014/main" id="{43D82707-DB20-424F-A1C4-BD1EF072966C}"/>
                    </a:ext>
                  </a:extLst>
                </p:cNvPr>
                <p:cNvSpPr/>
                <p:nvPr/>
              </p:nvSpPr>
              <p:spPr bwMode="auto">
                <a:xfrm>
                  <a:off x="4751388" y="4727576"/>
                  <a:ext cx="88900" cy="25400"/>
                </a:xfrm>
                <a:custGeom>
                  <a:avLst/>
                  <a:gdLst>
                    <a:gd name="T0" fmla="*/ 5 w 86"/>
                    <a:gd name="T1" fmla="*/ 24 h 25"/>
                    <a:gd name="T2" fmla="*/ 79 w 86"/>
                    <a:gd name="T3" fmla="*/ 11 h 25"/>
                    <a:gd name="T4" fmla="*/ 76 w 86"/>
                    <a:gd name="T5" fmla="*/ 1 h 25"/>
                    <a:gd name="T6" fmla="*/ 41 w 86"/>
                    <a:gd name="T7" fmla="*/ 8 h 25"/>
                    <a:gd name="T8" fmla="*/ 5 w 86"/>
                    <a:gd name="T9" fmla="*/ 17 h 25"/>
                    <a:gd name="T10" fmla="*/ 5 w 86"/>
                    <a:gd name="T11" fmla="*/ 24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6" h="25">
                      <a:moveTo>
                        <a:pt x="5" y="24"/>
                      </a:moveTo>
                      <a:cubicBezTo>
                        <a:pt x="32" y="25"/>
                        <a:pt x="54" y="20"/>
                        <a:pt x="79" y="11"/>
                      </a:cubicBezTo>
                      <a:cubicBezTo>
                        <a:pt x="86" y="9"/>
                        <a:pt x="83" y="0"/>
                        <a:pt x="76" y="1"/>
                      </a:cubicBezTo>
                      <a:cubicBezTo>
                        <a:pt x="64" y="3"/>
                        <a:pt x="53" y="5"/>
                        <a:pt x="41" y="8"/>
                      </a:cubicBezTo>
                      <a:cubicBezTo>
                        <a:pt x="30" y="11"/>
                        <a:pt x="17" y="16"/>
                        <a:pt x="5" y="17"/>
                      </a:cubicBezTo>
                      <a:cubicBezTo>
                        <a:pt x="0" y="17"/>
                        <a:pt x="0" y="24"/>
                        <a:pt x="5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8" name="Freeform 47">
                  <a:extLst>
                    <a:ext uri="{FF2B5EF4-FFF2-40B4-BE49-F238E27FC236}">
                      <a16:creationId xmlns:a16="http://schemas.microsoft.com/office/drawing/2014/main" id="{394B76D2-D6D1-462A-B868-21D2503FEE7C}"/>
                    </a:ext>
                  </a:extLst>
                </p:cNvPr>
                <p:cNvSpPr/>
                <p:nvPr/>
              </p:nvSpPr>
              <p:spPr bwMode="auto">
                <a:xfrm>
                  <a:off x="4892676" y="4657726"/>
                  <a:ext cx="92075" cy="52388"/>
                </a:xfrm>
                <a:custGeom>
                  <a:avLst/>
                  <a:gdLst>
                    <a:gd name="T0" fmla="*/ 9 w 89"/>
                    <a:gd name="T1" fmla="*/ 48 h 50"/>
                    <a:gd name="T2" fmla="*/ 43 w 89"/>
                    <a:gd name="T3" fmla="*/ 32 h 50"/>
                    <a:gd name="T4" fmla="*/ 81 w 89"/>
                    <a:gd name="T5" fmla="*/ 15 h 50"/>
                    <a:gd name="T6" fmla="*/ 77 w 89"/>
                    <a:gd name="T7" fmla="*/ 1 h 50"/>
                    <a:gd name="T8" fmla="*/ 38 w 89"/>
                    <a:gd name="T9" fmla="*/ 14 h 50"/>
                    <a:gd name="T10" fmla="*/ 4 w 89"/>
                    <a:gd name="T11" fmla="*/ 41 h 50"/>
                    <a:gd name="T12" fmla="*/ 9 w 89"/>
                    <a:gd name="T13" fmla="*/ 4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9" h="50">
                      <a:moveTo>
                        <a:pt x="9" y="48"/>
                      </a:moveTo>
                      <a:cubicBezTo>
                        <a:pt x="20" y="42"/>
                        <a:pt x="32" y="37"/>
                        <a:pt x="43" y="32"/>
                      </a:cubicBezTo>
                      <a:cubicBezTo>
                        <a:pt x="55" y="26"/>
                        <a:pt x="68" y="20"/>
                        <a:pt x="81" y="15"/>
                      </a:cubicBezTo>
                      <a:cubicBezTo>
                        <a:pt x="89" y="11"/>
                        <a:pt x="86" y="0"/>
                        <a:pt x="77" y="1"/>
                      </a:cubicBezTo>
                      <a:cubicBezTo>
                        <a:pt x="62" y="4"/>
                        <a:pt x="51" y="7"/>
                        <a:pt x="38" y="14"/>
                      </a:cubicBezTo>
                      <a:cubicBezTo>
                        <a:pt x="25" y="22"/>
                        <a:pt x="15" y="32"/>
                        <a:pt x="4" y="41"/>
                      </a:cubicBezTo>
                      <a:cubicBezTo>
                        <a:pt x="0" y="44"/>
                        <a:pt x="5" y="50"/>
                        <a:pt x="9" y="4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9" name="Freeform 48">
                  <a:extLst>
                    <a:ext uri="{FF2B5EF4-FFF2-40B4-BE49-F238E27FC236}">
                      <a16:creationId xmlns:a16="http://schemas.microsoft.com/office/drawing/2014/main" id="{F4F0B5E5-2D10-49FB-970D-C994C9551142}"/>
                    </a:ext>
                  </a:extLst>
                </p:cNvPr>
                <p:cNvSpPr/>
                <p:nvPr/>
              </p:nvSpPr>
              <p:spPr bwMode="auto">
                <a:xfrm>
                  <a:off x="4024313" y="4714876"/>
                  <a:ext cx="93663" cy="31750"/>
                </a:xfrm>
                <a:custGeom>
                  <a:avLst/>
                  <a:gdLst>
                    <a:gd name="T0" fmla="*/ 3 w 91"/>
                    <a:gd name="T1" fmla="*/ 6 h 31"/>
                    <a:gd name="T2" fmla="*/ 83 w 91"/>
                    <a:gd name="T3" fmla="*/ 30 h 31"/>
                    <a:gd name="T4" fmla="*/ 85 w 91"/>
                    <a:gd name="T5" fmla="*/ 21 h 31"/>
                    <a:gd name="T6" fmla="*/ 5 w 91"/>
                    <a:gd name="T7" fmla="*/ 1 h 31"/>
                    <a:gd name="T8" fmla="*/ 3 w 91"/>
                    <a:gd name="T9" fmla="*/ 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31">
                      <a:moveTo>
                        <a:pt x="3" y="6"/>
                      </a:moveTo>
                      <a:cubicBezTo>
                        <a:pt x="29" y="18"/>
                        <a:pt x="55" y="25"/>
                        <a:pt x="83" y="30"/>
                      </a:cubicBezTo>
                      <a:cubicBezTo>
                        <a:pt x="89" y="31"/>
                        <a:pt x="91" y="23"/>
                        <a:pt x="85" y="21"/>
                      </a:cubicBezTo>
                      <a:cubicBezTo>
                        <a:pt x="59" y="12"/>
                        <a:pt x="33" y="6"/>
                        <a:pt x="5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0" name="Freeform 49">
                  <a:extLst>
                    <a:ext uri="{FF2B5EF4-FFF2-40B4-BE49-F238E27FC236}">
                      <a16:creationId xmlns:a16="http://schemas.microsoft.com/office/drawing/2014/main" id="{E450F09E-0918-4C24-A962-2FE69068669E}"/>
                    </a:ext>
                  </a:extLst>
                </p:cNvPr>
                <p:cNvSpPr/>
                <p:nvPr/>
              </p:nvSpPr>
              <p:spPr bwMode="auto">
                <a:xfrm>
                  <a:off x="3851276" y="4625976"/>
                  <a:ext cx="98425" cy="63500"/>
                </a:xfrm>
                <a:custGeom>
                  <a:avLst/>
                  <a:gdLst>
                    <a:gd name="T0" fmla="*/ 2 w 94"/>
                    <a:gd name="T1" fmla="*/ 4 h 61"/>
                    <a:gd name="T2" fmla="*/ 82 w 94"/>
                    <a:gd name="T3" fmla="*/ 60 h 61"/>
                    <a:gd name="T4" fmla="*/ 88 w 94"/>
                    <a:gd name="T5" fmla="*/ 49 h 61"/>
                    <a:gd name="T6" fmla="*/ 5 w 94"/>
                    <a:gd name="T7" fmla="*/ 1 h 61"/>
                    <a:gd name="T8" fmla="*/ 2 w 94"/>
                    <a:gd name="T9" fmla="*/ 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4" h="61">
                      <a:moveTo>
                        <a:pt x="2" y="4"/>
                      </a:moveTo>
                      <a:cubicBezTo>
                        <a:pt x="26" y="27"/>
                        <a:pt x="50" y="51"/>
                        <a:pt x="82" y="60"/>
                      </a:cubicBezTo>
                      <a:cubicBezTo>
                        <a:pt x="88" y="61"/>
                        <a:pt x="94" y="53"/>
                        <a:pt x="88" y="49"/>
                      </a:cubicBezTo>
                      <a:cubicBezTo>
                        <a:pt x="64" y="28"/>
                        <a:pt x="35" y="13"/>
                        <a:pt x="5" y="1"/>
                      </a:cubicBezTo>
                      <a:cubicBezTo>
                        <a:pt x="3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1" name="Freeform 50">
                  <a:extLst>
                    <a:ext uri="{FF2B5EF4-FFF2-40B4-BE49-F238E27FC236}">
                      <a16:creationId xmlns:a16="http://schemas.microsoft.com/office/drawing/2014/main" id="{DC2D6F0F-4E25-4BE7-B1FF-BC0BF506CE9D}"/>
                    </a:ext>
                  </a:extLst>
                </p:cNvPr>
                <p:cNvSpPr/>
                <p:nvPr/>
              </p:nvSpPr>
              <p:spPr bwMode="auto">
                <a:xfrm>
                  <a:off x="3706813" y="4486276"/>
                  <a:ext cx="82550" cy="73025"/>
                </a:xfrm>
                <a:custGeom>
                  <a:avLst/>
                  <a:gdLst>
                    <a:gd name="T0" fmla="*/ 2 w 79"/>
                    <a:gd name="T1" fmla="*/ 9 h 71"/>
                    <a:gd name="T2" fmla="*/ 68 w 79"/>
                    <a:gd name="T3" fmla="*/ 69 h 71"/>
                    <a:gd name="T4" fmla="*/ 75 w 79"/>
                    <a:gd name="T5" fmla="*/ 61 h 71"/>
                    <a:gd name="T6" fmla="*/ 9 w 79"/>
                    <a:gd name="T7" fmla="*/ 4 h 71"/>
                    <a:gd name="T8" fmla="*/ 2 w 79"/>
                    <a:gd name="T9" fmla="*/ 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9" h="71">
                      <a:moveTo>
                        <a:pt x="2" y="9"/>
                      </a:moveTo>
                      <a:cubicBezTo>
                        <a:pt x="15" y="34"/>
                        <a:pt x="42" y="57"/>
                        <a:pt x="68" y="69"/>
                      </a:cubicBezTo>
                      <a:cubicBezTo>
                        <a:pt x="73" y="71"/>
                        <a:pt x="79" y="65"/>
                        <a:pt x="75" y="61"/>
                      </a:cubicBezTo>
                      <a:cubicBezTo>
                        <a:pt x="53" y="40"/>
                        <a:pt x="28" y="25"/>
                        <a:pt x="9" y="4"/>
                      </a:cubicBezTo>
                      <a:cubicBezTo>
                        <a:pt x="5" y="0"/>
                        <a:pt x="0" y="5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2" name="Freeform 51">
                  <a:extLst>
                    <a:ext uri="{FF2B5EF4-FFF2-40B4-BE49-F238E27FC236}">
                      <a16:creationId xmlns:a16="http://schemas.microsoft.com/office/drawing/2014/main" id="{DEC63DFC-D371-45F1-B3F1-845446B75B80}"/>
                    </a:ext>
                  </a:extLst>
                </p:cNvPr>
                <p:cNvSpPr/>
                <p:nvPr/>
              </p:nvSpPr>
              <p:spPr bwMode="auto">
                <a:xfrm>
                  <a:off x="3595688" y="4313238"/>
                  <a:ext cx="57150" cy="82550"/>
                </a:xfrm>
                <a:custGeom>
                  <a:avLst/>
                  <a:gdLst>
                    <a:gd name="T0" fmla="*/ 1 w 56"/>
                    <a:gd name="T1" fmla="*/ 6 h 79"/>
                    <a:gd name="T2" fmla="*/ 45 w 56"/>
                    <a:gd name="T3" fmla="*/ 75 h 79"/>
                    <a:gd name="T4" fmla="*/ 52 w 56"/>
                    <a:gd name="T5" fmla="*/ 68 h 79"/>
                    <a:gd name="T6" fmla="*/ 9 w 56"/>
                    <a:gd name="T7" fmla="*/ 4 h 79"/>
                    <a:gd name="T8" fmla="*/ 1 w 56"/>
                    <a:gd name="T9" fmla="*/ 6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79">
                      <a:moveTo>
                        <a:pt x="1" y="6"/>
                      </a:moveTo>
                      <a:cubicBezTo>
                        <a:pt x="5" y="35"/>
                        <a:pt x="24" y="56"/>
                        <a:pt x="45" y="75"/>
                      </a:cubicBezTo>
                      <a:cubicBezTo>
                        <a:pt x="50" y="79"/>
                        <a:pt x="56" y="73"/>
                        <a:pt x="52" y="68"/>
                      </a:cubicBezTo>
                      <a:cubicBezTo>
                        <a:pt x="35" y="48"/>
                        <a:pt x="22" y="26"/>
                        <a:pt x="9" y="4"/>
                      </a:cubicBezTo>
                      <a:cubicBezTo>
                        <a:pt x="7" y="0"/>
                        <a:pt x="0" y="2"/>
                        <a:pt x="1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3" name="Freeform 52">
                  <a:extLst>
                    <a:ext uri="{FF2B5EF4-FFF2-40B4-BE49-F238E27FC236}">
                      <a16:creationId xmlns:a16="http://schemas.microsoft.com/office/drawing/2014/main" id="{E7A24D08-608A-4A50-844A-936E674E7BF1}"/>
                    </a:ext>
                  </a:extLst>
                </p:cNvPr>
                <p:cNvSpPr/>
                <p:nvPr/>
              </p:nvSpPr>
              <p:spPr bwMode="auto">
                <a:xfrm>
                  <a:off x="3533776" y="4113213"/>
                  <a:ext cx="42863" cy="101600"/>
                </a:xfrm>
                <a:custGeom>
                  <a:avLst/>
                  <a:gdLst>
                    <a:gd name="T0" fmla="*/ 2 w 42"/>
                    <a:gd name="T1" fmla="*/ 5 h 99"/>
                    <a:gd name="T2" fmla="*/ 31 w 42"/>
                    <a:gd name="T3" fmla="*/ 94 h 99"/>
                    <a:gd name="T4" fmla="*/ 39 w 42"/>
                    <a:gd name="T5" fmla="*/ 89 h 99"/>
                    <a:gd name="T6" fmla="*/ 10 w 42"/>
                    <a:gd name="T7" fmla="*/ 5 h 99"/>
                    <a:gd name="T8" fmla="*/ 2 w 42"/>
                    <a:gd name="T9" fmla="*/ 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99">
                      <a:moveTo>
                        <a:pt x="2" y="5"/>
                      </a:moveTo>
                      <a:cubicBezTo>
                        <a:pt x="0" y="37"/>
                        <a:pt x="13" y="68"/>
                        <a:pt x="31" y="94"/>
                      </a:cubicBezTo>
                      <a:cubicBezTo>
                        <a:pt x="35" y="99"/>
                        <a:pt x="42" y="94"/>
                        <a:pt x="39" y="89"/>
                      </a:cubicBezTo>
                      <a:cubicBezTo>
                        <a:pt x="24" y="64"/>
                        <a:pt x="14" y="34"/>
                        <a:pt x="10" y="5"/>
                      </a:cubicBezTo>
                      <a:cubicBezTo>
                        <a:pt x="9" y="0"/>
                        <a:pt x="3" y="0"/>
                        <a:pt x="2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4" name="Freeform 53">
                  <a:extLst>
                    <a:ext uri="{FF2B5EF4-FFF2-40B4-BE49-F238E27FC236}">
                      <a16:creationId xmlns:a16="http://schemas.microsoft.com/office/drawing/2014/main" id="{0ED888E7-9702-470E-817C-B8DD55C3A8FB}"/>
                    </a:ext>
                  </a:extLst>
                </p:cNvPr>
                <p:cNvSpPr/>
                <p:nvPr/>
              </p:nvSpPr>
              <p:spPr bwMode="auto">
                <a:xfrm>
                  <a:off x="3517901" y="3932238"/>
                  <a:ext cx="20638" cy="79375"/>
                </a:xfrm>
                <a:custGeom>
                  <a:avLst/>
                  <a:gdLst>
                    <a:gd name="T0" fmla="*/ 4 w 19"/>
                    <a:gd name="T1" fmla="*/ 4 h 76"/>
                    <a:gd name="T2" fmla="*/ 10 w 19"/>
                    <a:gd name="T3" fmla="*/ 71 h 76"/>
                    <a:gd name="T4" fmla="*/ 18 w 19"/>
                    <a:gd name="T5" fmla="*/ 68 h 76"/>
                    <a:gd name="T6" fmla="*/ 10 w 19"/>
                    <a:gd name="T7" fmla="*/ 4 h 76"/>
                    <a:gd name="T8" fmla="*/ 4 w 19"/>
                    <a:gd name="T9" fmla="*/ 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76">
                      <a:moveTo>
                        <a:pt x="4" y="4"/>
                      </a:moveTo>
                      <a:cubicBezTo>
                        <a:pt x="2" y="27"/>
                        <a:pt x="0" y="50"/>
                        <a:pt x="10" y="71"/>
                      </a:cubicBezTo>
                      <a:cubicBezTo>
                        <a:pt x="13" y="76"/>
                        <a:pt x="19" y="72"/>
                        <a:pt x="18" y="68"/>
                      </a:cubicBezTo>
                      <a:cubicBezTo>
                        <a:pt x="15" y="47"/>
                        <a:pt x="12" y="25"/>
                        <a:pt x="10" y="4"/>
                      </a:cubicBezTo>
                      <a:cubicBezTo>
                        <a:pt x="10" y="0"/>
                        <a:pt x="4" y="0"/>
                        <a:pt x="4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5" name="Freeform 54">
                  <a:extLst>
                    <a:ext uri="{FF2B5EF4-FFF2-40B4-BE49-F238E27FC236}">
                      <a16:creationId xmlns:a16="http://schemas.microsoft.com/office/drawing/2014/main" id="{9470DE73-1E74-4678-BCBE-7CE4E42417F6}"/>
                    </a:ext>
                  </a:extLst>
                </p:cNvPr>
                <p:cNvSpPr/>
                <p:nvPr/>
              </p:nvSpPr>
              <p:spPr bwMode="auto">
                <a:xfrm>
                  <a:off x="3522663" y="3695701"/>
                  <a:ext cx="47625" cy="131763"/>
                </a:xfrm>
                <a:custGeom>
                  <a:avLst/>
                  <a:gdLst>
                    <a:gd name="T0" fmla="*/ 4 w 46"/>
                    <a:gd name="T1" fmla="*/ 125 h 127"/>
                    <a:gd name="T2" fmla="*/ 43 w 46"/>
                    <a:gd name="T3" fmla="*/ 12 h 127"/>
                    <a:gd name="T4" fmla="*/ 33 w 46"/>
                    <a:gd name="T5" fmla="*/ 6 h 127"/>
                    <a:gd name="T6" fmla="*/ 0 w 46"/>
                    <a:gd name="T7" fmla="*/ 124 h 127"/>
                    <a:gd name="T8" fmla="*/ 4 w 46"/>
                    <a:gd name="T9" fmla="*/ 125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127">
                      <a:moveTo>
                        <a:pt x="4" y="125"/>
                      </a:moveTo>
                      <a:cubicBezTo>
                        <a:pt x="17" y="88"/>
                        <a:pt x="25" y="47"/>
                        <a:pt x="43" y="12"/>
                      </a:cubicBezTo>
                      <a:cubicBezTo>
                        <a:pt x="46" y="5"/>
                        <a:pt x="37" y="0"/>
                        <a:pt x="33" y="6"/>
                      </a:cubicBezTo>
                      <a:cubicBezTo>
                        <a:pt x="10" y="43"/>
                        <a:pt x="6" y="82"/>
                        <a:pt x="0" y="124"/>
                      </a:cubicBezTo>
                      <a:cubicBezTo>
                        <a:pt x="0" y="126"/>
                        <a:pt x="3" y="127"/>
                        <a:pt x="4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6" name="Freeform 55">
                  <a:extLst>
                    <a:ext uri="{FF2B5EF4-FFF2-40B4-BE49-F238E27FC236}">
                      <a16:creationId xmlns:a16="http://schemas.microsoft.com/office/drawing/2014/main" id="{660B1F36-E041-4F56-BCE8-A91D438EFA7A}"/>
                    </a:ext>
                  </a:extLst>
                </p:cNvPr>
                <p:cNvSpPr/>
                <p:nvPr/>
              </p:nvSpPr>
              <p:spPr bwMode="auto">
                <a:xfrm>
                  <a:off x="3586163" y="3575051"/>
                  <a:ext cx="50800" cy="66675"/>
                </a:xfrm>
                <a:custGeom>
                  <a:avLst/>
                  <a:gdLst>
                    <a:gd name="T0" fmla="*/ 9 w 48"/>
                    <a:gd name="T1" fmla="*/ 61 h 64"/>
                    <a:gd name="T2" fmla="*/ 21 w 48"/>
                    <a:gd name="T3" fmla="*/ 53 h 64"/>
                    <a:gd name="T4" fmla="*/ 31 w 48"/>
                    <a:gd name="T5" fmla="*/ 40 h 64"/>
                    <a:gd name="T6" fmla="*/ 47 w 48"/>
                    <a:gd name="T7" fmla="*/ 9 h 64"/>
                    <a:gd name="T8" fmla="*/ 39 w 48"/>
                    <a:gd name="T9" fmla="*/ 3 h 64"/>
                    <a:gd name="T10" fmla="*/ 18 w 48"/>
                    <a:gd name="T11" fmla="*/ 29 h 64"/>
                    <a:gd name="T12" fmla="*/ 11 w 48"/>
                    <a:gd name="T13" fmla="*/ 41 h 64"/>
                    <a:gd name="T14" fmla="*/ 3 w 48"/>
                    <a:gd name="T15" fmla="*/ 57 h 64"/>
                    <a:gd name="T16" fmla="*/ 9 w 48"/>
                    <a:gd name="T17" fmla="*/ 6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8" h="64">
                      <a:moveTo>
                        <a:pt x="9" y="61"/>
                      </a:moveTo>
                      <a:cubicBezTo>
                        <a:pt x="13" y="58"/>
                        <a:pt x="17" y="56"/>
                        <a:pt x="21" y="53"/>
                      </a:cubicBezTo>
                      <a:cubicBezTo>
                        <a:pt x="25" y="49"/>
                        <a:pt x="28" y="45"/>
                        <a:pt x="31" y="40"/>
                      </a:cubicBezTo>
                      <a:cubicBezTo>
                        <a:pt x="39" y="31"/>
                        <a:pt x="44" y="21"/>
                        <a:pt x="47" y="9"/>
                      </a:cubicBezTo>
                      <a:cubicBezTo>
                        <a:pt x="48" y="5"/>
                        <a:pt x="43" y="0"/>
                        <a:pt x="39" y="3"/>
                      </a:cubicBezTo>
                      <a:cubicBezTo>
                        <a:pt x="30" y="11"/>
                        <a:pt x="24" y="19"/>
                        <a:pt x="18" y="29"/>
                      </a:cubicBezTo>
                      <a:cubicBezTo>
                        <a:pt x="15" y="33"/>
                        <a:pt x="13" y="37"/>
                        <a:pt x="11" y="41"/>
                      </a:cubicBezTo>
                      <a:cubicBezTo>
                        <a:pt x="8" y="46"/>
                        <a:pt x="6" y="52"/>
                        <a:pt x="3" y="57"/>
                      </a:cubicBezTo>
                      <a:cubicBezTo>
                        <a:pt x="0" y="60"/>
                        <a:pt x="5" y="64"/>
                        <a:pt x="9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7" name="Freeform 56">
                  <a:extLst>
                    <a:ext uri="{FF2B5EF4-FFF2-40B4-BE49-F238E27FC236}">
                      <a16:creationId xmlns:a16="http://schemas.microsoft.com/office/drawing/2014/main" id="{3270E627-25A5-45BE-A400-53FE36DEED5B}"/>
                    </a:ext>
                  </a:extLst>
                </p:cNvPr>
                <p:cNvSpPr/>
                <p:nvPr/>
              </p:nvSpPr>
              <p:spPr bwMode="auto">
                <a:xfrm>
                  <a:off x="3698876" y="3435351"/>
                  <a:ext cx="66675" cy="74613"/>
                </a:xfrm>
                <a:custGeom>
                  <a:avLst/>
                  <a:gdLst>
                    <a:gd name="T0" fmla="*/ 11 w 64"/>
                    <a:gd name="T1" fmla="*/ 66 h 71"/>
                    <a:gd name="T2" fmla="*/ 60 w 64"/>
                    <a:gd name="T3" fmla="*/ 9 h 71"/>
                    <a:gd name="T4" fmla="*/ 56 w 64"/>
                    <a:gd name="T5" fmla="*/ 1 h 71"/>
                    <a:gd name="T6" fmla="*/ 2 w 64"/>
                    <a:gd name="T7" fmla="*/ 62 h 71"/>
                    <a:gd name="T8" fmla="*/ 11 w 64"/>
                    <a:gd name="T9" fmla="*/ 66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71">
                      <a:moveTo>
                        <a:pt x="11" y="66"/>
                      </a:moveTo>
                      <a:cubicBezTo>
                        <a:pt x="22" y="42"/>
                        <a:pt x="41" y="26"/>
                        <a:pt x="60" y="9"/>
                      </a:cubicBezTo>
                      <a:cubicBezTo>
                        <a:pt x="64" y="6"/>
                        <a:pt x="60" y="0"/>
                        <a:pt x="56" y="1"/>
                      </a:cubicBezTo>
                      <a:cubicBezTo>
                        <a:pt x="26" y="8"/>
                        <a:pt x="8" y="34"/>
                        <a:pt x="2" y="62"/>
                      </a:cubicBezTo>
                      <a:cubicBezTo>
                        <a:pt x="0" y="67"/>
                        <a:pt x="8" y="71"/>
                        <a:pt x="11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8" name="Freeform 57">
                  <a:extLst>
                    <a:ext uri="{FF2B5EF4-FFF2-40B4-BE49-F238E27FC236}">
                      <a16:creationId xmlns:a16="http://schemas.microsoft.com/office/drawing/2014/main" id="{44E6E923-714A-4198-ADA2-7CE78B07F9BB}"/>
                    </a:ext>
                  </a:extLst>
                </p:cNvPr>
                <p:cNvSpPr/>
                <p:nvPr/>
              </p:nvSpPr>
              <p:spPr bwMode="auto">
                <a:xfrm>
                  <a:off x="3798888" y="3357563"/>
                  <a:ext cx="57150" cy="34925"/>
                </a:xfrm>
                <a:custGeom>
                  <a:avLst/>
                  <a:gdLst>
                    <a:gd name="T0" fmla="*/ 5 w 56"/>
                    <a:gd name="T1" fmla="*/ 33 h 34"/>
                    <a:gd name="T2" fmla="*/ 16 w 56"/>
                    <a:gd name="T3" fmla="*/ 32 h 34"/>
                    <a:gd name="T4" fmla="*/ 29 w 56"/>
                    <a:gd name="T5" fmla="*/ 28 h 34"/>
                    <a:gd name="T6" fmla="*/ 51 w 56"/>
                    <a:gd name="T7" fmla="*/ 13 h 34"/>
                    <a:gd name="T8" fmla="*/ 46 w 56"/>
                    <a:gd name="T9" fmla="*/ 2 h 34"/>
                    <a:gd name="T10" fmla="*/ 22 w 56"/>
                    <a:gd name="T11" fmla="*/ 11 h 34"/>
                    <a:gd name="T12" fmla="*/ 10 w 56"/>
                    <a:gd name="T13" fmla="*/ 19 h 34"/>
                    <a:gd name="T14" fmla="*/ 3 w 56"/>
                    <a:gd name="T15" fmla="*/ 27 h 34"/>
                    <a:gd name="T16" fmla="*/ 5 w 56"/>
                    <a:gd name="T17" fmla="*/ 3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34">
                      <a:moveTo>
                        <a:pt x="5" y="33"/>
                      </a:moveTo>
                      <a:cubicBezTo>
                        <a:pt x="9" y="32"/>
                        <a:pt x="12" y="33"/>
                        <a:pt x="16" y="32"/>
                      </a:cubicBezTo>
                      <a:cubicBezTo>
                        <a:pt x="20" y="31"/>
                        <a:pt x="24" y="29"/>
                        <a:pt x="29" y="28"/>
                      </a:cubicBezTo>
                      <a:cubicBezTo>
                        <a:pt x="38" y="24"/>
                        <a:pt x="43" y="19"/>
                        <a:pt x="51" y="13"/>
                      </a:cubicBezTo>
                      <a:cubicBezTo>
                        <a:pt x="56" y="10"/>
                        <a:pt x="53" y="0"/>
                        <a:pt x="46" y="2"/>
                      </a:cubicBezTo>
                      <a:cubicBezTo>
                        <a:pt x="37" y="5"/>
                        <a:pt x="30" y="7"/>
                        <a:pt x="22" y="11"/>
                      </a:cubicBezTo>
                      <a:cubicBezTo>
                        <a:pt x="18" y="14"/>
                        <a:pt x="14" y="16"/>
                        <a:pt x="10" y="19"/>
                      </a:cubicBezTo>
                      <a:cubicBezTo>
                        <a:pt x="7" y="21"/>
                        <a:pt x="5" y="25"/>
                        <a:pt x="3" y="27"/>
                      </a:cubicBezTo>
                      <a:cubicBezTo>
                        <a:pt x="0" y="29"/>
                        <a:pt x="1" y="34"/>
                        <a:pt x="5" y="3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9" name="Freeform 58">
                  <a:extLst>
                    <a:ext uri="{FF2B5EF4-FFF2-40B4-BE49-F238E27FC236}">
                      <a16:creationId xmlns:a16="http://schemas.microsoft.com/office/drawing/2014/main" id="{9135204A-D718-4D84-A12B-A1E68051223B}"/>
                    </a:ext>
                  </a:extLst>
                </p:cNvPr>
                <p:cNvSpPr/>
                <p:nvPr/>
              </p:nvSpPr>
              <p:spPr bwMode="auto">
                <a:xfrm>
                  <a:off x="3725863" y="3227388"/>
                  <a:ext cx="76200" cy="69850"/>
                </a:xfrm>
                <a:custGeom>
                  <a:avLst/>
                  <a:gdLst>
                    <a:gd name="T0" fmla="*/ 69 w 74"/>
                    <a:gd name="T1" fmla="*/ 58 h 68"/>
                    <a:gd name="T2" fmla="*/ 42 w 74"/>
                    <a:gd name="T3" fmla="*/ 36 h 68"/>
                    <a:gd name="T4" fmla="*/ 14 w 74"/>
                    <a:gd name="T5" fmla="*/ 6 h 68"/>
                    <a:gd name="T6" fmla="*/ 3 w 74"/>
                    <a:gd name="T7" fmla="*/ 15 h 68"/>
                    <a:gd name="T8" fmla="*/ 66 w 74"/>
                    <a:gd name="T9" fmla="*/ 66 h 68"/>
                    <a:gd name="T10" fmla="*/ 69 w 74"/>
                    <a:gd name="T11" fmla="*/ 5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8">
                      <a:moveTo>
                        <a:pt x="69" y="58"/>
                      </a:moveTo>
                      <a:cubicBezTo>
                        <a:pt x="59" y="53"/>
                        <a:pt x="50" y="44"/>
                        <a:pt x="42" y="36"/>
                      </a:cubicBezTo>
                      <a:cubicBezTo>
                        <a:pt x="32" y="26"/>
                        <a:pt x="23" y="16"/>
                        <a:pt x="14" y="6"/>
                      </a:cubicBezTo>
                      <a:cubicBezTo>
                        <a:pt x="9" y="0"/>
                        <a:pt x="0" y="8"/>
                        <a:pt x="3" y="15"/>
                      </a:cubicBezTo>
                      <a:cubicBezTo>
                        <a:pt x="17" y="41"/>
                        <a:pt x="38" y="58"/>
                        <a:pt x="66" y="66"/>
                      </a:cubicBezTo>
                      <a:cubicBezTo>
                        <a:pt x="71" y="68"/>
                        <a:pt x="74" y="60"/>
                        <a:pt x="69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0" name="Freeform 59">
                  <a:extLst>
                    <a:ext uri="{FF2B5EF4-FFF2-40B4-BE49-F238E27FC236}">
                      <a16:creationId xmlns:a16="http://schemas.microsoft.com/office/drawing/2014/main" id="{898E59C2-A96A-4001-9CBE-29F1D5DC2445}"/>
                    </a:ext>
                  </a:extLst>
                </p:cNvPr>
                <p:cNvSpPr/>
                <p:nvPr/>
              </p:nvSpPr>
              <p:spPr bwMode="auto">
                <a:xfrm>
                  <a:off x="3622676" y="3065463"/>
                  <a:ext cx="60325" cy="96838"/>
                </a:xfrm>
                <a:custGeom>
                  <a:avLst/>
                  <a:gdLst>
                    <a:gd name="T0" fmla="*/ 54 w 58"/>
                    <a:gd name="T1" fmla="*/ 85 h 94"/>
                    <a:gd name="T2" fmla="*/ 12 w 58"/>
                    <a:gd name="T3" fmla="*/ 6 h 94"/>
                    <a:gd name="T4" fmla="*/ 2 w 58"/>
                    <a:gd name="T5" fmla="*/ 9 h 94"/>
                    <a:gd name="T6" fmla="*/ 47 w 58"/>
                    <a:gd name="T7" fmla="*/ 91 h 94"/>
                    <a:gd name="T8" fmla="*/ 54 w 58"/>
                    <a:gd name="T9" fmla="*/ 85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94">
                      <a:moveTo>
                        <a:pt x="54" y="85"/>
                      </a:moveTo>
                      <a:cubicBezTo>
                        <a:pt x="37" y="61"/>
                        <a:pt x="23" y="35"/>
                        <a:pt x="12" y="6"/>
                      </a:cubicBezTo>
                      <a:cubicBezTo>
                        <a:pt x="10" y="0"/>
                        <a:pt x="0" y="2"/>
                        <a:pt x="2" y="9"/>
                      </a:cubicBezTo>
                      <a:cubicBezTo>
                        <a:pt x="7" y="41"/>
                        <a:pt x="22" y="71"/>
                        <a:pt x="47" y="91"/>
                      </a:cubicBezTo>
                      <a:cubicBezTo>
                        <a:pt x="51" y="94"/>
                        <a:pt x="58" y="90"/>
                        <a:pt x="54" y="8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1" name="Freeform 60">
                  <a:extLst>
                    <a:ext uri="{FF2B5EF4-FFF2-40B4-BE49-F238E27FC236}">
                      <a16:creationId xmlns:a16="http://schemas.microsoft.com/office/drawing/2014/main" id="{BA37118A-CEE3-440A-A986-900E6514DC2E}"/>
                    </a:ext>
                  </a:extLst>
                </p:cNvPr>
                <p:cNvSpPr/>
                <p:nvPr/>
              </p:nvSpPr>
              <p:spPr bwMode="auto">
                <a:xfrm>
                  <a:off x="3565526" y="2909888"/>
                  <a:ext cx="22225" cy="68263"/>
                </a:xfrm>
                <a:custGeom>
                  <a:avLst/>
                  <a:gdLst>
                    <a:gd name="T0" fmla="*/ 22 w 22"/>
                    <a:gd name="T1" fmla="*/ 62 h 66"/>
                    <a:gd name="T2" fmla="*/ 9 w 22"/>
                    <a:gd name="T3" fmla="*/ 4 h 66"/>
                    <a:gd name="T4" fmla="*/ 1 w 22"/>
                    <a:gd name="T5" fmla="*/ 6 h 66"/>
                    <a:gd name="T6" fmla="*/ 18 w 22"/>
                    <a:gd name="T7" fmla="*/ 64 h 66"/>
                    <a:gd name="T8" fmla="*/ 22 w 22"/>
                    <a:gd name="T9" fmla="*/ 62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6">
                      <a:moveTo>
                        <a:pt x="22" y="62"/>
                      </a:moveTo>
                      <a:cubicBezTo>
                        <a:pt x="17" y="43"/>
                        <a:pt x="16" y="23"/>
                        <a:pt x="9" y="4"/>
                      </a:cubicBezTo>
                      <a:cubicBezTo>
                        <a:pt x="7" y="0"/>
                        <a:pt x="0" y="1"/>
                        <a:pt x="1" y="6"/>
                      </a:cubicBezTo>
                      <a:cubicBezTo>
                        <a:pt x="6" y="25"/>
                        <a:pt x="6" y="47"/>
                        <a:pt x="18" y="64"/>
                      </a:cubicBezTo>
                      <a:cubicBezTo>
                        <a:pt x="19" y="66"/>
                        <a:pt x="22" y="65"/>
                        <a:pt x="22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2" name="Freeform 61">
                  <a:extLst>
                    <a:ext uri="{FF2B5EF4-FFF2-40B4-BE49-F238E27FC236}">
                      <a16:creationId xmlns:a16="http://schemas.microsoft.com/office/drawing/2014/main" id="{E2DF5E62-0FE6-4018-BD69-7CBBC46511F6}"/>
                    </a:ext>
                  </a:extLst>
                </p:cNvPr>
                <p:cNvSpPr/>
                <p:nvPr/>
              </p:nvSpPr>
              <p:spPr bwMode="auto">
                <a:xfrm>
                  <a:off x="3538538" y="2741613"/>
                  <a:ext cx="28575" cy="100013"/>
                </a:xfrm>
                <a:custGeom>
                  <a:avLst/>
                  <a:gdLst>
                    <a:gd name="T0" fmla="*/ 22 w 27"/>
                    <a:gd name="T1" fmla="*/ 89 h 96"/>
                    <a:gd name="T2" fmla="*/ 15 w 27"/>
                    <a:gd name="T3" fmla="*/ 8 h 96"/>
                    <a:gd name="T4" fmla="*/ 2 w 27"/>
                    <a:gd name="T5" fmla="*/ 8 h 96"/>
                    <a:gd name="T6" fmla="*/ 9 w 27"/>
                    <a:gd name="T7" fmla="*/ 89 h 96"/>
                    <a:gd name="T8" fmla="*/ 22 w 27"/>
                    <a:gd name="T9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96">
                      <a:moveTo>
                        <a:pt x="22" y="89"/>
                      </a:moveTo>
                      <a:cubicBezTo>
                        <a:pt x="27" y="62"/>
                        <a:pt x="18" y="35"/>
                        <a:pt x="15" y="8"/>
                      </a:cubicBezTo>
                      <a:cubicBezTo>
                        <a:pt x="14" y="0"/>
                        <a:pt x="3" y="0"/>
                        <a:pt x="2" y="8"/>
                      </a:cubicBezTo>
                      <a:cubicBezTo>
                        <a:pt x="0" y="35"/>
                        <a:pt x="4" y="62"/>
                        <a:pt x="9" y="89"/>
                      </a:cubicBezTo>
                      <a:cubicBezTo>
                        <a:pt x="10" y="96"/>
                        <a:pt x="21" y="96"/>
                        <a:pt x="22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3" name="Freeform 62">
                  <a:extLst>
                    <a:ext uri="{FF2B5EF4-FFF2-40B4-BE49-F238E27FC236}">
                      <a16:creationId xmlns:a16="http://schemas.microsoft.com/office/drawing/2014/main" id="{AAA92160-828D-4965-A0CE-A8F6A0D377CE}"/>
                    </a:ext>
                  </a:extLst>
                </p:cNvPr>
                <p:cNvSpPr/>
                <p:nvPr/>
              </p:nvSpPr>
              <p:spPr bwMode="auto">
                <a:xfrm>
                  <a:off x="3546476" y="2592388"/>
                  <a:ext cx="22225" cy="73025"/>
                </a:xfrm>
                <a:custGeom>
                  <a:avLst/>
                  <a:gdLst>
                    <a:gd name="T0" fmla="*/ 13 w 22"/>
                    <a:gd name="T1" fmla="*/ 66 h 70"/>
                    <a:gd name="T2" fmla="*/ 21 w 22"/>
                    <a:gd name="T3" fmla="*/ 8 h 70"/>
                    <a:gd name="T4" fmla="*/ 11 w 22"/>
                    <a:gd name="T5" fmla="*/ 6 h 70"/>
                    <a:gd name="T6" fmla="*/ 5 w 22"/>
                    <a:gd name="T7" fmla="*/ 66 h 70"/>
                    <a:gd name="T8" fmla="*/ 13 w 22"/>
                    <a:gd name="T9" fmla="*/ 6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70">
                      <a:moveTo>
                        <a:pt x="13" y="66"/>
                      </a:moveTo>
                      <a:cubicBezTo>
                        <a:pt x="17" y="47"/>
                        <a:pt x="16" y="27"/>
                        <a:pt x="21" y="8"/>
                      </a:cubicBezTo>
                      <a:cubicBezTo>
                        <a:pt x="22" y="2"/>
                        <a:pt x="13" y="0"/>
                        <a:pt x="11" y="6"/>
                      </a:cubicBezTo>
                      <a:cubicBezTo>
                        <a:pt x="4" y="26"/>
                        <a:pt x="0" y="45"/>
                        <a:pt x="5" y="66"/>
                      </a:cubicBezTo>
                      <a:cubicBezTo>
                        <a:pt x="6" y="70"/>
                        <a:pt x="12" y="70"/>
                        <a:pt x="13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4" name="Freeform 63">
                  <a:extLst>
                    <a:ext uri="{FF2B5EF4-FFF2-40B4-BE49-F238E27FC236}">
                      <a16:creationId xmlns:a16="http://schemas.microsoft.com/office/drawing/2014/main" id="{A2DD4755-C9FC-4710-98EC-6AE1A00FFBE3}"/>
                    </a:ext>
                  </a:extLst>
                </p:cNvPr>
                <p:cNvSpPr/>
                <p:nvPr/>
              </p:nvSpPr>
              <p:spPr bwMode="auto">
                <a:xfrm>
                  <a:off x="3595688" y="2397126"/>
                  <a:ext cx="49213" cy="103188"/>
                </a:xfrm>
                <a:custGeom>
                  <a:avLst/>
                  <a:gdLst>
                    <a:gd name="T0" fmla="*/ 7 w 47"/>
                    <a:gd name="T1" fmla="*/ 96 h 99"/>
                    <a:gd name="T2" fmla="*/ 45 w 47"/>
                    <a:gd name="T3" fmla="*/ 8 h 99"/>
                    <a:gd name="T4" fmla="*/ 36 w 47"/>
                    <a:gd name="T5" fmla="*/ 5 h 99"/>
                    <a:gd name="T6" fmla="*/ 0 w 47"/>
                    <a:gd name="T7" fmla="*/ 94 h 99"/>
                    <a:gd name="T8" fmla="*/ 7 w 47"/>
                    <a:gd name="T9" fmla="*/ 9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99">
                      <a:moveTo>
                        <a:pt x="7" y="96"/>
                      </a:moveTo>
                      <a:cubicBezTo>
                        <a:pt x="20" y="67"/>
                        <a:pt x="33" y="38"/>
                        <a:pt x="45" y="8"/>
                      </a:cubicBezTo>
                      <a:cubicBezTo>
                        <a:pt x="47" y="3"/>
                        <a:pt x="39" y="0"/>
                        <a:pt x="36" y="5"/>
                      </a:cubicBezTo>
                      <a:cubicBezTo>
                        <a:pt x="19" y="33"/>
                        <a:pt x="4" y="61"/>
                        <a:pt x="0" y="94"/>
                      </a:cubicBezTo>
                      <a:cubicBezTo>
                        <a:pt x="0" y="97"/>
                        <a:pt x="6" y="99"/>
                        <a:pt x="7" y="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5" name="Freeform 64">
                  <a:extLst>
                    <a:ext uri="{FF2B5EF4-FFF2-40B4-BE49-F238E27FC236}">
                      <a16:creationId xmlns:a16="http://schemas.microsoft.com/office/drawing/2014/main" id="{C5CD9441-C63F-4DDE-B294-DD8E2A00860A}"/>
                    </a:ext>
                  </a:extLst>
                </p:cNvPr>
                <p:cNvSpPr/>
                <p:nvPr/>
              </p:nvSpPr>
              <p:spPr bwMode="auto">
                <a:xfrm>
                  <a:off x="3670301" y="2254251"/>
                  <a:ext cx="57150" cy="80963"/>
                </a:xfrm>
                <a:custGeom>
                  <a:avLst/>
                  <a:gdLst>
                    <a:gd name="T0" fmla="*/ 8 w 55"/>
                    <a:gd name="T1" fmla="*/ 74 h 78"/>
                    <a:gd name="T2" fmla="*/ 27 w 55"/>
                    <a:gd name="T3" fmla="*/ 44 h 78"/>
                    <a:gd name="T4" fmla="*/ 52 w 55"/>
                    <a:gd name="T5" fmla="*/ 10 h 78"/>
                    <a:gd name="T6" fmla="*/ 45 w 55"/>
                    <a:gd name="T7" fmla="*/ 3 h 78"/>
                    <a:gd name="T8" fmla="*/ 16 w 55"/>
                    <a:gd name="T9" fmla="*/ 33 h 78"/>
                    <a:gd name="T10" fmla="*/ 1 w 55"/>
                    <a:gd name="T11" fmla="*/ 72 h 78"/>
                    <a:gd name="T12" fmla="*/ 8 w 55"/>
                    <a:gd name="T13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78">
                      <a:moveTo>
                        <a:pt x="8" y="74"/>
                      </a:moveTo>
                      <a:cubicBezTo>
                        <a:pt x="12" y="63"/>
                        <a:pt x="21" y="53"/>
                        <a:pt x="27" y="44"/>
                      </a:cubicBezTo>
                      <a:cubicBezTo>
                        <a:pt x="35" y="32"/>
                        <a:pt x="45" y="22"/>
                        <a:pt x="52" y="10"/>
                      </a:cubicBezTo>
                      <a:cubicBezTo>
                        <a:pt x="55" y="6"/>
                        <a:pt x="50" y="0"/>
                        <a:pt x="45" y="3"/>
                      </a:cubicBezTo>
                      <a:cubicBezTo>
                        <a:pt x="34" y="11"/>
                        <a:pt x="25" y="21"/>
                        <a:pt x="16" y="33"/>
                      </a:cubicBezTo>
                      <a:cubicBezTo>
                        <a:pt x="7" y="45"/>
                        <a:pt x="5" y="57"/>
                        <a:pt x="1" y="72"/>
                      </a:cubicBezTo>
                      <a:cubicBezTo>
                        <a:pt x="0" y="76"/>
                        <a:pt x="6" y="78"/>
                        <a:pt x="8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6" name="Freeform 65">
                  <a:extLst>
                    <a:ext uri="{FF2B5EF4-FFF2-40B4-BE49-F238E27FC236}">
                      <a16:creationId xmlns:a16="http://schemas.microsoft.com/office/drawing/2014/main" id="{E4252343-50D5-434B-8200-372414A81F30}"/>
                    </a:ext>
                  </a:extLst>
                </p:cNvPr>
                <p:cNvSpPr/>
                <p:nvPr/>
              </p:nvSpPr>
              <p:spPr bwMode="auto">
                <a:xfrm>
                  <a:off x="3754438" y="2087563"/>
                  <a:ext cx="73025" cy="87313"/>
                </a:xfrm>
                <a:custGeom>
                  <a:avLst/>
                  <a:gdLst>
                    <a:gd name="T0" fmla="*/ 6 w 71"/>
                    <a:gd name="T1" fmla="*/ 84 h 85"/>
                    <a:gd name="T2" fmla="*/ 66 w 71"/>
                    <a:gd name="T3" fmla="*/ 14 h 85"/>
                    <a:gd name="T4" fmla="*/ 58 w 71"/>
                    <a:gd name="T5" fmla="*/ 5 h 85"/>
                    <a:gd name="T6" fmla="*/ 1 w 71"/>
                    <a:gd name="T7" fmla="*/ 81 h 85"/>
                    <a:gd name="T8" fmla="*/ 6 w 71"/>
                    <a:gd name="T9" fmla="*/ 84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" h="85">
                      <a:moveTo>
                        <a:pt x="6" y="84"/>
                      </a:moveTo>
                      <a:cubicBezTo>
                        <a:pt x="31" y="64"/>
                        <a:pt x="46" y="37"/>
                        <a:pt x="66" y="14"/>
                      </a:cubicBezTo>
                      <a:cubicBezTo>
                        <a:pt x="71" y="8"/>
                        <a:pt x="64" y="0"/>
                        <a:pt x="58" y="5"/>
                      </a:cubicBezTo>
                      <a:cubicBezTo>
                        <a:pt x="33" y="26"/>
                        <a:pt x="11" y="49"/>
                        <a:pt x="1" y="81"/>
                      </a:cubicBezTo>
                      <a:cubicBezTo>
                        <a:pt x="0" y="84"/>
                        <a:pt x="4" y="85"/>
                        <a:pt x="6" y="8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7" name="Freeform 66">
                  <a:extLst>
                    <a:ext uri="{FF2B5EF4-FFF2-40B4-BE49-F238E27FC236}">
                      <a16:creationId xmlns:a16="http://schemas.microsoft.com/office/drawing/2014/main" id="{4C7885FF-1242-4E9C-8478-E3FAF7BF724E}"/>
                    </a:ext>
                  </a:extLst>
                </p:cNvPr>
                <p:cNvSpPr/>
                <p:nvPr/>
              </p:nvSpPr>
              <p:spPr bwMode="auto">
                <a:xfrm>
                  <a:off x="3865563" y="1936751"/>
                  <a:ext cx="80963" cy="104775"/>
                </a:xfrm>
                <a:custGeom>
                  <a:avLst/>
                  <a:gdLst>
                    <a:gd name="T0" fmla="*/ 8 w 79"/>
                    <a:gd name="T1" fmla="*/ 98 h 101"/>
                    <a:gd name="T2" fmla="*/ 74 w 79"/>
                    <a:gd name="T3" fmla="*/ 12 h 101"/>
                    <a:gd name="T4" fmla="*/ 67 w 79"/>
                    <a:gd name="T5" fmla="*/ 5 h 101"/>
                    <a:gd name="T6" fmla="*/ 31 w 79"/>
                    <a:gd name="T7" fmla="*/ 43 h 101"/>
                    <a:gd name="T8" fmla="*/ 2 w 79"/>
                    <a:gd name="T9" fmla="*/ 94 h 101"/>
                    <a:gd name="T10" fmla="*/ 8 w 79"/>
                    <a:gd name="T11" fmla="*/ 98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8" y="98"/>
                      </a:moveTo>
                      <a:cubicBezTo>
                        <a:pt x="34" y="72"/>
                        <a:pt x="51" y="41"/>
                        <a:pt x="74" y="12"/>
                      </a:cubicBezTo>
                      <a:cubicBezTo>
                        <a:pt x="79" y="7"/>
                        <a:pt x="72" y="0"/>
                        <a:pt x="67" y="5"/>
                      </a:cubicBezTo>
                      <a:cubicBezTo>
                        <a:pt x="53" y="17"/>
                        <a:pt x="41" y="28"/>
                        <a:pt x="31" y="43"/>
                      </a:cubicBezTo>
                      <a:cubicBezTo>
                        <a:pt x="20" y="59"/>
                        <a:pt x="12" y="76"/>
                        <a:pt x="2" y="94"/>
                      </a:cubicBezTo>
                      <a:cubicBezTo>
                        <a:pt x="0" y="97"/>
                        <a:pt x="5" y="101"/>
                        <a:pt x="8" y="9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8" name="Freeform 67">
                  <a:extLst>
                    <a:ext uri="{FF2B5EF4-FFF2-40B4-BE49-F238E27FC236}">
                      <a16:creationId xmlns:a16="http://schemas.microsoft.com/office/drawing/2014/main" id="{E33F05E2-059A-47E3-9092-8792FACB04F6}"/>
                    </a:ext>
                  </a:extLst>
                </p:cNvPr>
                <p:cNvSpPr/>
                <p:nvPr/>
              </p:nvSpPr>
              <p:spPr bwMode="auto">
                <a:xfrm>
                  <a:off x="3984626" y="1827213"/>
                  <a:ext cx="87313" cy="65088"/>
                </a:xfrm>
                <a:custGeom>
                  <a:avLst/>
                  <a:gdLst>
                    <a:gd name="T0" fmla="*/ 8 w 85"/>
                    <a:gd name="T1" fmla="*/ 61 h 63"/>
                    <a:gd name="T2" fmla="*/ 23 w 85"/>
                    <a:gd name="T3" fmla="*/ 57 h 63"/>
                    <a:gd name="T4" fmla="*/ 40 w 85"/>
                    <a:gd name="T5" fmla="*/ 47 h 63"/>
                    <a:gd name="T6" fmla="*/ 76 w 85"/>
                    <a:gd name="T7" fmla="*/ 21 h 63"/>
                    <a:gd name="T8" fmla="*/ 67 w 85"/>
                    <a:gd name="T9" fmla="*/ 6 h 63"/>
                    <a:gd name="T10" fmla="*/ 34 w 85"/>
                    <a:gd name="T11" fmla="*/ 26 h 63"/>
                    <a:gd name="T12" fmla="*/ 18 w 85"/>
                    <a:gd name="T13" fmla="*/ 38 h 63"/>
                    <a:gd name="T14" fmla="*/ 3 w 85"/>
                    <a:gd name="T15" fmla="*/ 53 h 63"/>
                    <a:gd name="T16" fmla="*/ 8 w 85"/>
                    <a:gd name="T17" fmla="*/ 61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63">
                      <a:moveTo>
                        <a:pt x="8" y="61"/>
                      </a:moveTo>
                      <a:cubicBezTo>
                        <a:pt x="13" y="59"/>
                        <a:pt x="18" y="59"/>
                        <a:pt x="23" y="57"/>
                      </a:cubicBezTo>
                      <a:cubicBezTo>
                        <a:pt x="29" y="54"/>
                        <a:pt x="35" y="50"/>
                        <a:pt x="40" y="47"/>
                      </a:cubicBezTo>
                      <a:cubicBezTo>
                        <a:pt x="53" y="39"/>
                        <a:pt x="64" y="30"/>
                        <a:pt x="76" y="21"/>
                      </a:cubicBezTo>
                      <a:cubicBezTo>
                        <a:pt x="85" y="14"/>
                        <a:pt x="77" y="0"/>
                        <a:pt x="67" y="6"/>
                      </a:cubicBezTo>
                      <a:cubicBezTo>
                        <a:pt x="56" y="12"/>
                        <a:pt x="44" y="18"/>
                        <a:pt x="34" y="26"/>
                      </a:cubicBezTo>
                      <a:cubicBezTo>
                        <a:pt x="28" y="30"/>
                        <a:pt x="23" y="34"/>
                        <a:pt x="18" y="38"/>
                      </a:cubicBezTo>
                      <a:cubicBezTo>
                        <a:pt x="11" y="42"/>
                        <a:pt x="8" y="48"/>
                        <a:pt x="3" y="53"/>
                      </a:cubicBezTo>
                      <a:cubicBezTo>
                        <a:pt x="0" y="57"/>
                        <a:pt x="3" y="63"/>
                        <a:pt x="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9" name="Freeform 68">
                  <a:extLst>
                    <a:ext uri="{FF2B5EF4-FFF2-40B4-BE49-F238E27FC236}">
                      <a16:creationId xmlns:a16="http://schemas.microsoft.com/office/drawing/2014/main" id="{9299072D-84CE-478A-A88B-8734492D3DA4}"/>
                    </a:ext>
                  </a:extLst>
                </p:cNvPr>
                <p:cNvSpPr/>
                <p:nvPr/>
              </p:nvSpPr>
              <p:spPr bwMode="auto">
                <a:xfrm>
                  <a:off x="4127501" y="1725613"/>
                  <a:ext cx="109538" cy="76200"/>
                </a:xfrm>
                <a:custGeom>
                  <a:avLst/>
                  <a:gdLst>
                    <a:gd name="T0" fmla="*/ 9 w 105"/>
                    <a:gd name="T1" fmla="*/ 71 h 74"/>
                    <a:gd name="T2" fmla="*/ 96 w 105"/>
                    <a:gd name="T3" fmla="*/ 16 h 74"/>
                    <a:gd name="T4" fmla="*/ 89 w 105"/>
                    <a:gd name="T5" fmla="*/ 4 h 74"/>
                    <a:gd name="T6" fmla="*/ 2 w 105"/>
                    <a:gd name="T7" fmla="*/ 66 h 74"/>
                    <a:gd name="T8" fmla="*/ 9 w 105"/>
                    <a:gd name="T9" fmla="*/ 7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74">
                      <a:moveTo>
                        <a:pt x="9" y="71"/>
                      </a:moveTo>
                      <a:cubicBezTo>
                        <a:pt x="33" y="47"/>
                        <a:pt x="67" y="33"/>
                        <a:pt x="96" y="16"/>
                      </a:cubicBezTo>
                      <a:cubicBezTo>
                        <a:pt x="105" y="12"/>
                        <a:pt x="97" y="0"/>
                        <a:pt x="89" y="4"/>
                      </a:cubicBezTo>
                      <a:cubicBezTo>
                        <a:pt x="55" y="19"/>
                        <a:pt x="22" y="32"/>
                        <a:pt x="2" y="66"/>
                      </a:cubicBezTo>
                      <a:cubicBezTo>
                        <a:pt x="0" y="70"/>
                        <a:pt x="5" y="74"/>
                        <a:pt x="9" y="7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0" name="Freeform 69">
                  <a:extLst>
                    <a:ext uri="{FF2B5EF4-FFF2-40B4-BE49-F238E27FC236}">
                      <a16:creationId xmlns:a16="http://schemas.microsoft.com/office/drawing/2014/main" id="{DA80D477-56AA-4622-BEFA-4CD68B9C9335}"/>
                    </a:ext>
                  </a:extLst>
                </p:cNvPr>
                <p:cNvSpPr/>
                <p:nvPr/>
              </p:nvSpPr>
              <p:spPr bwMode="auto">
                <a:xfrm>
                  <a:off x="4300538" y="1655763"/>
                  <a:ext cx="87313" cy="47625"/>
                </a:xfrm>
                <a:custGeom>
                  <a:avLst/>
                  <a:gdLst>
                    <a:gd name="T0" fmla="*/ 7 w 84"/>
                    <a:gd name="T1" fmla="*/ 46 h 47"/>
                    <a:gd name="T2" fmla="*/ 80 w 84"/>
                    <a:gd name="T3" fmla="*/ 9 h 47"/>
                    <a:gd name="T4" fmla="*/ 77 w 84"/>
                    <a:gd name="T5" fmla="*/ 3 h 47"/>
                    <a:gd name="T6" fmla="*/ 5 w 84"/>
                    <a:gd name="T7" fmla="*/ 38 h 47"/>
                    <a:gd name="T8" fmla="*/ 7 w 84"/>
                    <a:gd name="T9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47">
                      <a:moveTo>
                        <a:pt x="7" y="46"/>
                      </a:moveTo>
                      <a:cubicBezTo>
                        <a:pt x="36" y="41"/>
                        <a:pt x="58" y="26"/>
                        <a:pt x="80" y="9"/>
                      </a:cubicBezTo>
                      <a:cubicBezTo>
                        <a:pt x="84" y="6"/>
                        <a:pt x="81" y="0"/>
                        <a:pt x="77" y="3"/>
                      </a:cubicBezTo>
                      <a:cubicBezTo>
                        <a:pt x="54" y="16"/>
                        <a:pt x="30" y="29"/>
                        <a:pt x="5" y="38"/>
                      </a:cubicBezTo>
                      <a:cubicBezTo>
                        <a:pt x="0" y="40"/>
                        <a:pt x="2" y="47"/>
                        <a:pt x="7" y="4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1" name="Freeform 70">
                  <a:extLst>
                    <a:ext uri="{FF2B5EF4-FFF2-40B4-BE49-F238E27FC236}">
                      <a16:creationId xmlns:a16="http://schemas.microsoft.com/office/drawing/2014/main" id="{DE81E0F0-E09A-4500-A7D0-DC5F60B593A1}"/>
                    </a:ext>
                  </a:extLst>
                </p:cNvPr>
                <p:cNvSpPr/>
                <p:nvPr/>
              </p:nvSpPr>
              <p:spPr bwMode="auto">
                <a:xfrm>
                  <a:off x="4451351" y="1609726"/>
                  <a:ext cx="103188" cy="31750"/>
                </a:xfrm>
                <a:custGeom>
                  <a:avLst/>
                  <a:gdLst>
                    <a:gd name="T0" fmla="*/ 4 w 100"/>
                    <a:gd name="T1" fmla="*/ 25 h 31"/>
                    <a:gd name="T2" fmla="*/ 95 w 100"/>
                    <a:gd name="T3" fmla="*/ 11 h 31"/>
                    <a:gd name="T4" fmla="*/ 92 w 100"/>
                    <a:gd name="T5" fmla="*/ 1 h 31"/>
                    <a:gd name="T6" fmla="*/ 4 w 100"/>
                    <a:gd name="T7" fmla="*/ 17 h 31"/>
                    <a:gd name="T8" fmla="*/ 4 w 100"/>
                    <a:gd name="T9" fmla="*/ 25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0" h="31">
                      <a:moveTo>
                        <a:pt x="4" y="25"/>
                      </a:moveTo>
                      <a:cubicBezTo>
                        <a:pt x="34" y="31"/>
                        <a:pt x="67" y="23"/>
                        <a:pt x="95" y="11"/>
                      </a:cubicBezTo>
                      <a:cubicBezTo>
                        <a:pt x="100" y="9"/>
                        <a:pt x="97" y="0"/>
                        <a:pt x="92" y="1"/>
                      </a:cubicBezTo>
                      <a:cubicBezTo>
                        <a:pt x="63" y="3"/>
                        <a:pt x="32" y="9"/>
                        <a:pt x="4" y="17"/>
                      </a:cubicBezTo>
                      <a:cubicBezTo>
                        <a:pt x="0" y="18"/>
                        <a:pt x="0" y="24"/>
                        <a:pt x="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2" name="Freeform 71">
                  <a:extLst>
                    <a:ext uri="{FF2B5EF4-FFF2-40B4-BE49-F238E27FC236}">
                      <a16:creationId xmlns:a16="http://schemas.microsoft.com/office/drawing/2014/main" id="{C2F4AD39-4067-4C7F-8D9E-42D344D785C4}"/>
                    </a:ext>
                  </a:extLst>
                </p:cNvPr>
                <p:cNvSpPr/>
                <p:nvPr/>
              </p:nvSpPr>
              <p:spPr bwMode="auto">
                <a:xfrm>
                  <a:off x="4638676" y="1628776"/>
                  <a:ext cx="109538" cy="19050"/>
                </a:xfrm>
                <a:custGeom>
                  <a:avLst/>
                  <a:gdLst>
                    <a:gd name="T0" fmla="*/ 4 w 105"/>
                    <a:gd name="T1" fmla="*/ 13 h 18"/>
                    <a:gd name="T2" fmla="*/ 99 w 105"/>
                    <a:gd name="T3" fmla="*/ 14 h 18"/>
                    <a:gd name="T4" fmla="*/ 99 w 105"/>
                    <a:gd name="T5" fmla="*/ 4 h 18"/>
                    <a:gd name="T6" fmla="*/ 4 w 105"/>
                    <a:gd name="T7" fmla="*/ 5 h 18"/>
                    <a:gd name="T8" fmla="*/ 4 w 105"/>
                    <a:gd name="T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18">
                      <a:moveTo>
                        <a:pt x="4" y="13"/>
                      </a:moveTo>
                      <a:cubicBezTo>
                        <a:pt x="35" y="18"/>
                        <a:pt x="67" y="17"/>
                        <a:pt x="99" y="14"/>
                      </a:cubicBezTo>
                      <a:cubicBezTo>
                        <a:pt x="105" y="13"/>
                        <a:pt x="105" y="5"/>
                        <a:pt x="99" y="4"/>
                      </a:cubicBezTo>
                      <a:cubicBezTo>
                        <a:pt x="67" y="1"/>
                        <a:pt x="35" y="0"/>
                        <a:pt x="4" y="5"/>
                      </a:cubicBezTo>
                      <a:cubicBezTo>
                        <a:pt x="0" y="6"/>
                        <a:pt x="0" y="12"/>
                        <a:pt x="4" y="1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3" name="Freeform 72">
                  <a:extLst>
                    <a:ext uri="{FF2B5EF4-FFF2-40B4-BE49-F238E27FC236}">
                      <a16:creationId xmlns:a16="http://schemas.microsoft.com/office/drawing/2014/main" id="{0D6D4B7A-6D2A-446B-B05D-2839B3D13F26}"/>
                    </a:ext>
                  </a:extLst>
                </p:cNvPr>
                <p:cNvSpPr/>
                <p:nvPr/>
              </p:nvSpPr>
              <p:spPr bwMode="auto">
                <a:xfrm>
                  <a:off x="4851401" y="1643063"/>
                  <a:ext cx="68263" cy="30163"/>
                </a:xfrm>
                <a:custGeom>
                  <a:avLst/>
                  <a:gdLst>
                    <a:gd name="T0" fmla="*/ 2 w 65"/>
                    <a:gd name="T1" fmla="*/ 4 h 28"/>
                    <a:gd name="T2" fmla="*/ 59 w 65"/>
                    <a:gd name="T3" fmla="*/ 27 h 28"/>
                    <a:gd name="T4" fmla="*/ 62 w 65"/>
                    <a:gd name="T5" fmla="*/ 21 h 28"/>
                    <a:gd name="T6" fmla="*/ 3 w 65"/>
                    <a:gd name="T7" fmla="*/ 1 h 28"/>
                    <a:gd name="T8" fmla="*/ 2 w 65"/>
                    <a:gd name="T9" fmla="*/ 4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28">
                      <a:moveTo>
                        <a:pt x="2" y="4"/>
                      </a:moveTo>
                      <a:cubicBezTo>
                        <a:pt x="19" y="15"/>
                        <a:pt x="40" y="22"/>
                        <a:pt x="59" y="27"/>
                      </a:cubicBezTo>
                      <a:cubicBezTo>
                        <a:pt x="63" y="28"/>
                        <a:pt x="65" y="23"/>
                        <a:pt x="62" y="21"/>
                      </a:cubicBezTo>
                      <a:cubicBezTo>
                        <a:pt x="43" y="13"/>
                        <a:pt x="23" y="7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4" name="Freeform 73">
                  <a:extLst>
                    <a:ext uri="{FF2B5EF4-FFF2-40B4-BE49-F238E27FC236}">
                      <a16:creationId xmlns:a16="http://schemas.microsoft.com/office/drawing/2014/main" id="{5DAFB47F-F414-4C5B-B3D2-E081B6A6D6D8}"/>
                    </a:ext>
                  </a:extLst>
                </p:cNvPr>
                <p:cNvSpPr/>
                <p:nvPr/>
              </p:nvSpPr>
              <p:spPr bwMode="auto">
                <a:xfrm>
                  <a:off x="5008563" y="1714501"/>
                  <a:ext cx="71438" cy="33338"/>
                </a:xfrm>
                <a:custGeom>
                  <a:avLst/>
                  <a:gdLst>
                    <a:gd name="T0" fmla="*/ 3 w 68"/>
                    <a:gd name="T1" fmla="*/ 10 h 33"/>
                    <a:gd name="T2" fmla="*/ 59 w 68"/>
                    <a:gd name="T3" fmla="*/ 32 h 33"/>
                    <a:gd name="T4" fmla="*/ 64 w 68"/>
                    <a:gd name="T5" fmla="*/ 26 h 33"/>
                    <a:gd name="T6" fmla="*/ 3 w 68"/>
                    <a:gd name="T7" fmla="*/ 4 h 33"/>
                    <a:gd name="T8" fmla="*/ 3 w 68"/>
                    <a:gd name="T9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33">
                      <a:moveTo>
                        <a:pt x="3" y="10"/>
                      </a:moveTo>
                      <a:cubicBezTo>
                        <a:pt x="23" y="14"/>
                        <a:pt x="40" y="23"/>
                        <a:pt x="59" y="32"/>
                      </a:cubicBezTo>
                      <a:cubicBezTo>
                        <a:pt x="63" y="33"/>
                        <a:pt x="68" y="29"/>
                        <a:pt x="64" y="26"/>
                      </a:cubicBezTo>
                      <a:cubicBezTo>
                        <a:pt x="46" y="10"/>
                        <a:pt x="26" y="0"/>
                        <a:pt x="3" y="4"/>
                      </a:cubicBezTo>
                      <a:cubicBezTo>
                        <a:pt x="0" y="4"/>
                        <a:pt x="0" y="9"/>
                        <a:pt x="3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5" name="Freeform 74">
                  <a:extLst>
                    <a:ext uri="{FF2B5EF4-FFF2-40B4-BE49-F238E27FC236}">
                      <a16:creationId xmlns:a16="http://schemas.microsoft.com/office/drawing/2014/main" id="{DF04D2E6-D076-4A81-B4C3-7D940646F925}"/>
                    </a:ext>
                  </a:extLst>
                </p:cNvPr>
                <p:cNvSpPr/>
                <p:nvPr/>
              </p:nvSpPr>
              <p:spPr bwMode="auto">
                <a:xfrm>
                  <a:off x="5149851" y="1784351"/>
                  <a:ext cx="85725" cy="47625"/>
                </a:xfrm>
                <a:custGeom>
                  <a:avLst/>
                  <a:gdLst>
                    <a:gd name="T0" fmla="*/ 3 w 83"/>
                    <a:gd name="T1" fmla="*/ 6 h 46"/>
                    <a:gd name="T2" fmla="*/ 75 w 83"/>
                    <a:gd name="T3" fmla="*/ 43 h 46"/>
                    <a:gd name="T4" fmla="*/ 79 w 83"/>
                    <a:gd name="T5" fmla="*/ 37 h 46"/>
                    <a:gd name="T6" fmla="*/ 6 w 83"/>
                    <a:gd name="T7" fmla="*/ 1 h 46"/>
                    <a:gd name="T8" fmla="*/ 3 w 83"/>
                    <a:gd name="T9" fmla="*/ 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3" h="46">
                      <a:moveTo>
                        <a:pt x="3" y="6"/>
                      </a:moveTo>
                      <a:cubicBezTo>
                        <a:pt x="28" y="18"/>
                        <a:pt x="52" y="30"/>
                        <a:pt x="75" y="43"/>
                      </a:cubicBezTo>
                      <a:cubicBezTo>
                        <a:pt x="80" y="46"/>
                        <a:pt x="83" y="39"/>
                        <a:pt x="79" y="37"/>
                      </a:cubicBezTo>
                      <a:cubicBezTo>
                        <a:pt x="57" y="20"/>
                        <a:pt x="33" y="7"/>
                        <a:pt x="6" y="1"/>
                      </a:cubicBezTo>
                      <a:cubicBezTo>
                        <a:pt x="2" y="0"/>
                        <a:pt x="0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6" name="Freeform 75">
                  <a:extLst>
                    <a:ext uri="{FF2B5EF4-FFF2-40B4-BE49-F238E27FC236}">
                      <a16:creationId xmlns:a16="http://schemas.microsoft.com/office/drawing/2014/main" id="{1EBD8970-668C-4E84-8297-86757152DFF1}"/>
                    </a:ext>
                  </a:extLst>
                </p:cNvPr>
                <p:cNvSpPr/>
                <p:nvPr/>
              </p:nvSpPr>
              <p:spPr bwMode="auto">
                <a:xfrm>
                  <a:off x="5305426" y="1847851"/>
                  <a:ext cx="66675" cy="61913"/>
                </a:xfrm>
                <a:custGeom>
                  <a:avLst/>
                  <a:gdLst>
                    <a:gd name="T0" fmla="*/ 5 w 65"/>
                    <a:gd name="T1" fmla="*/ 12 h 59"/>
                    <a:gd name="T2" fmla="*/ 55 w 65"/>
                    <a:gd name="T3" fmla="*/ 55 h 59"/>
                    <a:gd name="T4" fmla="*/ 62 w 65"/>
                    <a:gd name="T5" fmla="*/ 49 h 59"/>
                    <a:gd name="T6" fmla="*/ 42 w 65"/>
                    <a:gd name="T7" fmla="*/ 23 h 59"/>
                    <a:gd name="T8" fmla="*/ 10 w 65"/>
                    <a:gd name="T9" fmla="*/ 4 h 59"/>
                    <a:gd name="T10" fmla="*/ 5 w 65"/>
                    <a:gd name="T11" fmla="*/ 12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5" h="59">
                      <a:moveTo>
                        <a:pt x="5" y="12"/>
                      </a:moveTo>
                      <a:cubicBezTo>
                        <a:pt x="23" y="25"/>
                        <a:pt x="42" y="37"/>
                        <a:pt x="55" y="55"/>
                      </a:cubicBezTo>
                      <a:cubicBezTo>
                        <a:pt x="58" y="59"/>
                        <a:pt x="65" y="53"/>
                        <a:pt x="62" y="49"/>
                      </a:cubicBezTo>
                      <a:cubicBezTo>
                        <a:pt x="57" y="39"/>
                        <a:pt x="50" y="31"/>
                        <a:pt x="42" y="23"/>
                      </a:cubicBezTo>
                      <a:cubicBezTo>
                        <a:pt x="33" y="15"/>
                        <a:pt x="21" y="9"/>
                        <a:pt x="10" y="4"/>
                      </a:cubicBezTo>
                      <a:cubicBezTo>
                        <a:pt x="5" y="0"/>
                        <a:pt x="0" y="8"/>
                        <a:pt x="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7" name="Freeform 76">
                  <a:extLst>
                    <a:ext uri="{FF2B5EF4-FFF2-40B4-BE49-F238E27FC236}">
                      <a16:creationId xmlns:a16="http://schemas.microsoft.com/office/drawing/2014/main" id="{FB44EBD7-6506-401B-A69F-45264A2FAF36}"/>
                    </a:ext>
                  </a:extLst>
                </p:cNvPr>
                <p:cNvSpPr/>
                <p:nvPr/>
              </p:nvSpPr>
              <p:spPr bwMode="auto">
                <a:xfrm>
                  <a:off x="5380038" y="1765301"/>
                  <a:ext cx="30163" cy="87313"/>
                </a:xfrm>
                <a:custGeom>
                  <a:avLst/>
                  <a:gdLst>
                    <a:gd name="T0" fmla="*/ 10 w 28"/>
                    <a:gd name="T1" fmla="*/ 81 h 84"/>
                    <a:gd name="T2" fmla="*/ 27 w 28"/>
                    <a:gd name="T3" fmla="*/ 10 h 84"/>
                    <a:gd name="T4" fmla="*/ 17 w 28"/>
                    <a:gd name="T5" fmla="*/ 6 h 84"/>
                    <a:gd name="T6" fmla="*/ 4 w 28"/>
                    <a:gd name="T7" fmla="*/ 81 h 84"/>
                    <a:gd name="T8" fmla="*/ 10 w 28"/>
                    <a:gd name="T9" fmla="*/ 81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" h="84">
                      <a:moveTo>
                        <a:pt x="10" y="81"/>
                      </a:moveTo>
                      <a:cubicBezTo>
                        <a:pt x="15" y="57"/>
                        <a:pt x="22" y="34"/>
                        <a:pt x="27" y="10"/>
                      </a:cubicBezTo>
                      <a:cubicBezTo>
                        <a:pt x="28" y="4"/>
                        <a:pt x="20" y="0"/>
                        <a:pt x="17" y="6"/>
                      </a:cubicBezTo>
                      <a:cubicBezTo>
                        <a:pt x="6" y="29"/>
                        <a:pt x="0" y="55"/>
                        <a:pt x="4" y="81"/>
                      </a:cubicBezTo>
                      <a:cubicBezTo>
                        <a:pt x="5" y="84"/>
                        <a:pt x="10" y="84"/>
                        <a:pt x="10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8" name="Freeform 77">
                  <a:extLst>
                    <a:ext uri="{FF2B5EF4-FFF2-40B4-BE49-F238E27FC236}">
                      <a16:creationId xmlns:a16="http://schemas.microsoft.com/office/drawing/2014/main" id="{04B34BF3-8B7F-4694-8139-33BD6D2DE34B}"/>
                    </a:ext>
                  </a:extLst>
                </p:cNvPr>
                <p:cNvSpPr/>
                <p:nvPr/>
              </p:nvSpPr>
              <p:spPr bwMode="auto">
                <a:xfrm>
                  <a:off x="5451476" y="1625601"/>
                  <a:ext cx="39688" cy="63500"/>
                </a:xfrm>
                <a:custGeom>
                  <a:avLst/>
                  <a:gdLst>
                    <a:gd name="T0" fmla="*/ 7 w 39"/>
                    <a:gd name="T1" fmla="*/ 58 h 62"/>
                    <a:gd name="T2" fmla="*/ 38 w 39"/>
                    <a:gd name="T3" fmla="*/ 7 h 62"/>
                    <a:gd name="T4" fmla="*/ 29 w 39"/>
                    <a:gd name="T5" fmla="*/ 3 h 62"/>
                    <a:gd name="T6" fmla="*/ 13 w 39"/>
                    <a:gd name="T7" fmla="*/ 25 h 62"/>
                    <a:gd name="T8" fmla="*/ 1 w 39"/>
                    <a:gd name="T9" fmla="*/ 56 h 62"/>
                    <a:gd name="T10" fmla="*/ 7 w 39"/>
                    <a:gd name="T11" fmla="*/ 5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9" h="62">
                      <a:moveTo>
                        <a:pt x="7" y="58"/>
                      </a:moveTo>
                      <a:cubicBezTo>
                        <a:pt x="16" y="40"/>
                        <a:pt x="30" y="26"/>
                        <a:pt x="38" y="7"/>
                      </a:cubicBezTo>
                      <a:cubicBezTo>
                        <a:pt x="39" y="2"/>
                        <a:pt x="32" y="0"/>
                        <a:pt x="29" y="3"/>
                      </a:cubicBezTo>
                      <a:cubicBezTo>
                        <a:pt x="24" y="11"/>
                        <a:pt x="18" y="18"/>
                        <a:pt x="13" y="25"/>
                      </a:cubicBezTo>
                      <a:cubicBezTo>
                        <a:pt x="7" y="34"/>
                        <a:pt x="4" y="45"/>
                        <a:pt x="1" y="56"/>
                      </a:cubicBezTo>
                      <a:cubicBezTo>
                        <a:pt x="0" y="59"/>
                        <a:pt x="5" y="62"/>
                        <a:pt x="7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9" name="Freeform 78">
                  <a:extLst>
                    <a:ext uri="{FF2B5EF4-FFF2-40B4-BE49-F238E27FC236}">
                      <a16:creationId xmlns:a16="http://schemas.microsoft.com/office/drawing/2014/main" id="{F8FE578C-FB32-4229-AE80-C579E80094AB}"/>
                    </a:ext>
                  </a:extLst>
                </p:cNvPr>
                <p:cNvSpPr/>
                <p:nvPr/>
              </p:nvSpPr>
              <p:spPr bwMode="auto">
                <a:xfrm>
                  <a:off x="5540376" y="1449388"/>
                  <a:ext cx="88900" cy="112713"/>
                </a:xfrm>
                <a:custGeom>
                  <a:avLst/>
                  <a:gdLst>
                    <a:gd name="T0" fmla="*/ 8 w 86"/>
                    <a:gd name="T1" fmla="*/ 105 h 108"/>
                    <a:gd name="T2" fmla="*/ 81 w 86"/>
                    <a:gd name="T3" fmla="*/ 12 h 108"/>
                    <a:gd name="T4" fmla="*/ 75 w 86"/>
                    <a:gd name="T5" fmla="*/ 4 h 108"/>
                    <a:gd name="T6" fmla="*/ 1 w 86"/>
                    <a:gd name="T7" fmla="*/ 101 h 108"/>
                    <a:gd name="T8" fmla="*/ 8 w 86"/>
                    <a:gd name="T9" fmla="*/ 10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108">
                      <a:moveTo>
                        <a:pt x="8" y="105"/>
                      </a:moveTo>
                      <a:cubicBezTo>
                        <a:pt x="34" y="75"/>
                        <a:pt x="53" y="41"/>
                        <a:pt x="81" y="12"/>
                      </a:cubicBezTo>
                      <a:cubicBezTo>
                        <a:pt x="86" y="8"/>
                        <a:pt x="80" y="0"/>
                        <a:pt x="75" y="4"/>
                      </a:cubicBezTo>
                      <a:cubicBezTo>
                        <a:pt x="39" y="25"/>
                        <a:pt x="16" y="63"/>
                        <a:pt x="1" y="101"/>
                      </a:cubicBezTo>
                      <a:cubicBezTo>
                        <a:pt x="0" y="105"/>
                        <a:pt x="5" y="108"/>
                        <a:pt x="8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0" name="Freeform 79">
                  <a:extLst>
                    <a:ext uri="{FF2B5EF4-FFF2-40B4-BE49-F238E27FC236}">
                      <a16:creationId xmlns:a16="http://schemas.microsoft.com/office/drawing/2014/main" id="{E12D7185-B153-44AE-9796-09BDB683A19A}"/>
                    </a:ext>
                  </a:extLst>
                </p:cNvPr>
                <p:cNvSpPr/>
                <p:nvPr/>
              </p:nvSpPr>
              <p:spPr bwMode="auto">
                <a:xfrm>
                  <a:off x="5675313" y="1382713"/>
                  <a:ext cx="88900" cy="57150"/>
                </a:xfrm>
                <a:custGeom>
                  <a:avLst/>
                  <a:gdLst>
                    <a:gd name="T0" fmla="*/ 7 w 86"/>
                    <a:gd name="T1" fmla="*/ 53 h 55"/>
                    <a:gd name="T2" fmla="*/ 79 w 86"/>
                    <a:gd name="T3" fmla="*/ 13 h 55"/>
                    <a:gd name="T4" fmla="*/ 76 w 86"/>
                    <a:gd name="T5" fmla="*/ 2 h 55"/>
                    <a:gd name="T6" fmla="*/ 3 w 86"/>
                    <a:gd name="T7" fmla="*/ 48 h 55"/>
                    <a:gd name="T8" fmla="*/ 7 w 86"/>
                    <a:gd name="T9" fmla="*/ 53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6" h="55">
                      <a:moveTo>
                        <a:pt x="7" y="53"/>
                      </a:moveTo>
                      <a:cubicBezTo>
                        <a:pt x="32" y="43"/>
                        <a:pt x="53" y="22"/>
                        <a:pt x="79" y="13"/>
                      </a:cubicBezTo>
                      <a:cubicBezTo>
                        <a:pt x="86" y="10"/>
                        <a:pt x="83" y="0"/>
                        <a:pt x="76" y="2"/>
                      </a:cubicBezTo>
                      <a:cubicBezTo>
                        <a:pt x="46" y="8"/>
                        <a:pt x="24" y="27"/>
                        <a:pt x="3" y="48"/>
                      </a:cubicBezTo>
                      <a:cubicBezTo>
                        <a:pt x="0" y="51"/>
                        <a:pt x="4" y="55"/>
                        <a:pt x="7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1" name="Freeform 80">
                  <a:extLst>
                    <a:ext uri="{FF2B5EF4-FFF2-40B4-BE49-F238E27FC236}">
                      <a16:creationId xmlns:a16="http://schemas.microsoft.com/office/drawing/2014/main" id="{363ACABD-27AC-4C4D-94B0-732EA393AF25}"/>
                    </a:ext>
                  </a:extLst>
                </p:cNvPr>
                <p:cNvSpPr/>
                <p:nvPr/>
              </p:nvSpPr>
              <p:spPr bwMode="auto">
                <a:xfrm>
                  <a:off x="5895976" y="1304926"/>
                  <a:ext cx="57150" cy="28575"/>
                </a:xfrm>
                <a:custGeom>
                  <a:avLst/>
                  <a:gdLst>
                    <a:gd name="T0" fmla="*/ 4 w 56"/>
                    <a:gd name="T1" fmla="*/ 26 h 27"/>
                    <a:gd name="T2" fmla="*/ 55 w 56"/>
                    <a:gd name="T3" fmla="*/ 4 h 27"/>
                    <a:gd name="T4" fmla="*/ 53 w 56"/>
                    <a:gd name="T5" fmla="*/ 2 h 27"/>
                    <a:gd name="T6" fmla="*/ 2 w 56"/>
                    <a:gd name="T7" fmla="*/ 23 h 27"/>
                    <a:gd name="T8" fmla="*/ 4 w 56"/>
                    <a:gd name="T9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6" h="27">
                      <a:moveTo>
                        <a:pt x="4" y="26"/>
                      </a:moveTo>
                      <a:cubicBezTo>
                        <a:pt x="21" y="18"/>
                        <a:pt x="41" y="18"/>
                        <a:pt x="55" y="4"/>
                      </a:cubicBezTo>
                      <a:cubicBezTo>
                        <a:pt x="56" y="2"/>
                        <a:pt x="54" y="0"/>
                        <a:pt x="53" y="2"/>
                      </a:cubicBezTo>
                      <a:cubicBezTo>
                        <a:pt x="38" y="14"/>
                        <a:pt x="19" y="15"/>
                        <a:pt x="2" y="23"/>
                      </a:cubicBezTo>
                      <a:cubicBezTo>
                        <a:pt x="0" y="24"/>
                        <a:pt x="2" y="27"/>
                        <a:pt x="4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2" name="Freeform 81">
                  <a:extLst>
                    <a:ext uri="{FF2B5EF4-FFF2-40B4-BE49-F238E27FC236}">
                      <a16:creationId xmlns:a16="http://schemas.microsoft.com/office/drawing/2014/main" id="{4D07750A-3E8B-4980-8694-B7784CE95FFF}"/>
                    </a:ext>
                  </a:extLst>
                </p:cNvPr>
                <p:cNvSpPr/>
                <p:nvPr/>
              </p:nvSpPr>
              <p:spPr bwMode="auto">
                <a:xfrm>
                  <a:off x="6059488" y="1247776"/>
                  <a:ext cx="125413" cy="41275"/>
                </a:xfrm>
                <a:custGeom>
                  <a:avLst/>
                  <a:gdLst>
                    <a:gd name="T0" fmla="*/ 6 w 121"/>
                    <a:gd name="T1" fmla="*/ 38 h 40"/>
                    <a:gd name="T2" fmla="*/ 115 w 121"/>
                    <a:gd name="T3" fmla="*/ 13 h 40"/>
                    <a:gd name="T4" fmla="*/ 113 w 121"/>
                    <a:gd name="T5" fmla="*/ 0 h 40"/>
                    <a:gd name="T6" fmla="*/ 3 w 121"/>
                    <a:gd name="T7" fmla="*/ 34 h 40"/>
                    <a:gd name="T8" fmla="*/ 6 w 121"/>
                    <a:gd name="T9" fmla="*/ 38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40">
                      <a:moveTo>
                        <a:pt x="6" y="38"/>
                      </a:moveTo>
                      <a:cubicBezTo>
                        <a:pt x="40" y="23"/>
                        <a:pt x="79" y="25"/>
                        <a:pt x="115" y="13"/>
                      </a:cubicBezTo>
                      <a:cubicBezTo>
                        <a:pt x="121" y="11"/>
                        <a:pt x="121" y="0"/>
                        <a:pt x="113" y="0"/>
                      </a:cubicBezTo>
                      <a:cubicBezTo>
                        <a:pt x="72" y="3"/>
                        <a:pt x="37" y="11"/>
                        <a:pt x="3" y="34"/>
                      </a:cubicBezTo>
                      <a:cubicBezTo>
                        <a:pt x="0" y="36"/>
                        <a:pt x="3" y="40"/>
                        <a:pt x="6" y="3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3" name="Freeform 82">
                  <a:extLst>
                    <a:ext uri="{FF2B5EF4-FFF2-40B4-BE49-F238E27FC236}">
                      <a16:creationId xmlns:a16="http://schemas.microsoft.com/office/drawing/2014/main" id="{062320E0-7CE4-45FC-81B8-3A59C96F2597}"/>
                    </a:ext>
                  </a:extLst>
                </p:cNvPr>
                <p:cNvSpPr/>
                <p:nvPr/>
              </p:nvSpPr>
              <p:spPr bwMode="auto">
                <a:xfrm>
                  <a:off x="6319838" y="1225551"/>
                  <a:ext cx="120650" cy="30163"/>
                </a:xfrm>
                <a:custGeom>
                  <a:avLst/>
                  <a:gdLst>
                    <a:gd name="T0" fmla="*/ 8 w 116"/>
                    <a:gd name="T1" fmla="*/ 25 h 28"/>
                    <a:gd name="T2" fmla="*/ 108 w 116"/>
                    <a:gd name="T3" fmla="*/ 27 h 28"/>
                    <a:gd name="T4" fmla="*/ 110 w 116"/>
                    <a:gd name="T5" fmla="*/ 15 h 28"/>
                    <a:gd name="T6" fmla="*/ 4 w 116"/>
                    <a:gd name="T7" fmla="*/ 17 h 28"/>
                    <a:gd name="T8" fmla="*/ 8 w 116"/>
                    <a:gd name="T9" fmla="*/ 2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28">
                      <a:moveTo>
                        <a:pt x="8" y="25"/>
                      </a:moveTo>
                      <a:cubicBezTo>
                        <a:pt x="41" y="16"/>
                        <a:pt x="74" y="23"/>
                        <a:pt x="108" y="27"/>
                      </a:cubicBezTo>
                      <a:cubicBezTo>
                        <a:pt x="115" y="28"/>
                        <a:pt x="116" y="17"/>
                        <a:pt x="110" y="15"/>
                      </a:cubicBezTo>
                      <a:cubicBezTo>
                        <a:pt x="72" y="4"/>
                        <a:pt x="40" y="0"/>
                        <a:pt x="4" y="17"/>
                      </a:cubicBezTo>
                      <a:cubicBezTo>
                        <a:pt x="0" y="19"/>
                        <a:pt x="3" y="26"/>
                        <a:pt x="8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4" name="Freeform 83">
                  <a:extLst>
                    <a:ext uri="{FF2B5EF4-FFF2-40B4-BE49-F238E27FC236}">
                      <a16:creationId xmlns:a16="http://schemas.microsoft.com/office/drawing/2014/main" id="{645179B9-2057-4477-AD44-8EB117F3727D}"/>
                    </a:ext>
                  </a:extLst>
                </p:cNvPr>
                <p:cNvSpPr/>
                <p:nvPr/>
              </p:nvSpPr>
              <p:spPr bwMode="auto">
                <a:xfrm>
                  <a:off x="6584951" y="1241426"/>
                  <a:ext cx="109538" cy="19050"/>
                </a:xfrm>
                <a:custGeom>
                  <a:avLst/>
                  <a:gdLst>
                    <a:gd name="T0" fmla="*/ 5 w 106"/>
                    <a:gd name="T1" fmla="*/ 9 h 18"/>
                    <a:gd name="T2" fmla="*/ 98 w 106"/>
                    <a:gd name="T3" fmla="*/ 17 h 18"/>
                    <a:gd name="T4" fmla="*/ 100 w 106"/>
                    <a:gd name="T5" fmla="*/ 9 h 18"/>
                    <a:gd name="T6" fmla="*/ 5 w 106"/>
                    <a:gd name="T7" fmla="*/ 2 h 18"/>
                    <a:gd name="T8" fmla="*/ 5 w 106"/>
                    <a:gd name="T9" fmla="*/ 9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6" h="18">
                      <a:moveTo>
                        <a:pt x="5" y="9"/>
                      </a:moveTo>
                      <a:cubicBezTo>
                        <a:pt x="35" y="11"/>
                        <a:pt x="68" y="12"/>
                        <a:pt x="98" y="17"/>
                      </a:cubicBezTo>
                      <a:cubicBezTo>
                        <a:pt x="103" y="18"/>
                        <a:pt x="106" y="10"/>
                        <a:pt x="100" y="9"/>
                      </a:cubicBezTo>
                      <a:cubicBezTo>
                        <a:pt x="68" y="0"/>
                        <a:pt x="38" y="1"/>
                        <a:pt x="5" y="2"/>
                      </a:cubicBezTo>
                      <a:cubicBezTo>
                        <a:pt x="0" y="2"/>
                        <a:pt x="0" y="9"/>
                        <a:pt x="5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5" name="Freeform 84">
                  <a:extLst>
                    <a:ext uri="{FF2B5EF4-FFF2-40B4-BE49-F238E27FC236}">
                      <a16:creationId xmlns:a16="http://schemas.microsoft.com/office/drawing/2014/main" id="{16E49A68-211F-4946-BC5B-D2A12F47F9ED}"/>
                    </a:ext>
                  </a:extLst>
                </p:cNvPr>
                <p:cNvSpPr/>
                <p:nvPr/>
              </p:nvSpPr>
              <p:spPr bwMode="auto">
                <a:xfrm>
                  <a:off x="6799263" y="1285876"/>
                  <a:ext cx="117475" cy="47625"/>
                </a:xfrm>
                <a:custGeom>
                  <a:avLst/>
                  <a:gdLst>
                    <a:gd name="T0" fmla="*/ 5 w 112"/>
                    <a:gd name="T1" fmla="*/ 11 h 45"/>
                    <a:gd name="T2" fmla="*/ 100 w 112"/>
                    <a:gd name="T3" fmla="*/ 42 h 45"/>
                    <a:gd name="T4" fmla="*/ 105 w 112"/>
                    <a:gd name="T5" fmla="*/ 29 h 45"/>
                    <a:gd name="T6" fmla="*/ 8 w 112"/>
                    <a:gd name="T7" fmla="*/ 1 h 45"/>
                    <a:gd name="T8" fmla="*/ 5 w 112"/>
                    <a:gd name="T9" fmla="*/ 1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45">
                      <a:moveTo>
                        <a:pt x="5" y="11"/>
                      </a:moveTo>
                      <a:cubicBezTo>
                        <a:pt x="35" y="25"/>
                        <a:pt x="69" y="29"/>
                        <a:pt x="100" y="42"/>
                      </a:cubicBezTo>
                      <a:cubicBezTo>
                        <a:pt x="107" y="45"/>
                        <a:pt x="112" y="33"/>
                        <a:pt x="105" y="29"/>
                      </a:cubicBezTo>
                      <a:cubicBezTo>
                        <a:pt x="76" y="13"/>
                        <a:pt x="41" y="2"/>
                        <a:pt x="8" y="1"/>
                      </a:cubicBezTo>
                      <a:cubicBezTo>
                        <a:pt x="2" y="0"/>
                        <a:pt x="0" y="9"/>
                        <a:pt x="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6" name="Freeform 85">
                  <a:extLst>
                    <a:ext uri="{FF2B5EF4-FFF2-40B4-BE49-F238E27FC236}">
                      <a16:creationId xmlns:a16="http://schemas.microsoft.com/office/drawing/2014/main" id="{8940595A-CC5B-4F35-9E38-5F3A1D146E72}"/>
                    </a:ext>
                  </a:extLst>
                </p:cNvPr>
                <p:cNvSpPr/>
                <p:nvPr/>
              </p:nvSpPr>
              <p:spPr bwMode="auto">
                <a:xfrm>
                  <a:off x="6962776" y="1343026"/>
                  <a:ext cx="122238" cy="44450"/>
                </a:xfrm>
                <a:custGeom>
                  <a:avLst/>
                  <a:gdLst>
                    <a:gd name="T0" fmla="*/ 3 w 117"/>
                    <a:gd name="T1" fmla="*/ 4 h 43"/>
                    <a:gd name="T2" fmla="*/ 109 w 117"/>
                    <a:gd name="T3" fmla="*/ 41 h 43"/>
                    <a:gd name="T4" fmla="*/ 113 w 117"/>
                    <a:gd name="T5" fmla="*/ 35 h 43"/>
                    <a:gd name="T6" fmla="*/ 3 w 117"/>
                    <a:gd name="T7" fmla="*/ 0 h 43"/>
                    <a:gd name="T8" fmla="*/ 3 w 117"/>
                    <a:gd name="T9" fmla="*/ 4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" h="43">
                      <a:moveTo>
                        <a:pt x="3" y="4"/>
                      </a:moveTo>
                      <a:cubicBezTo>
                        <a:pt x="41" y="6"/>
                        <a:pt x="76" y="23"/>
                        <a:pt x="109" y="41"/>
                      </a:cubicBezTo>
                      <a:cubicBezTo>
                        <a:pt x="113" y="43"/>
                        <a:pt x="117" y="37"/>
                        <a:pt x="113" y="35"/>
                      </a:cubicBezTo>
                      <a:cubicBezTo>
                        <a:pt x="79" y="13"/>
                        <a:pt x="43" y="0"/>
                        <a:pt x="3" y="0"/>
                      </a:cubicBezTo>
                      <a:cubicBezTo>
                        <a:pt x="0" y="0"/>
                        <a:pt x="0" y="4"/>
                        <a:pt x="3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7" name="Freeform 86">
                  <a:extLst>
                    <a:ext uri="{FF2B5EF4-FFF2-40B4-BE49-F238E27FC236}">
                      <a16:creationId xmlns:a16="http://schemas.microsoft.com/office/drawing/2014/main" id="{0BF04E82-BCCC-47D2-B96C-0F17E158B1C6}"/>
                    </a:ext>
                  </a:extLst>
                </p:cNvPr>
                <p:cNvSpPr/>
                <p:nvPr/>
              </p:nvSpPr>
              <p:spPr bwMode="auto">
                <a:xfrm>
                  <a:off x="7148513" y="1409701"/>
                  <a:ext cx="104775" cy="49213"/>
                </a:xfrm>
                <a:custGeom>
                  <a:avLst/>
                  <a:gdLst>
                    <a:gd name="T0" fmla="*/ 3 w 101"/>
                    <a:gd name="T1" fmla="*/ 6 h 47"/>
                    <a:gd name="T2" fmla="*/ 90 w 101"/>
                    <a:gd name="T3" fmla="*/ 45 h 47"/>
                    <a:gd name="T4" fmla="*/ 96 w 101"/>
                    <a:gd name="T5" fmla="*/ 35 h 47"/>
                    <a:gd name="T6" fmla="*/ 4 w 101"/>
                    <a:gd name="T7" fmla="*/ 0 h 47"/>
                    <a:gd name="T8" fmla="*/ 3 w 101"/>
                    <a:gd name="T9" fmla="*/ 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47">
                      <a:moveTo>
                        <a:pt x="3" y="6"/>
                      </a:moveTo>
                      <a:cubicBezTo>
                        <a:pt x="31" y="18"/>
                        <a:pt x="59" y="37"/>
                        <a:pt x="90" y="45"/>
                      </a:cubicBezTo>
                      <a:cubicBezTo>
                        <a:pt x="95" y="47"/>
                        <a:pt x="101" y="39"/>
                        <a:pt x="96" y="35"/>
                      </a:cubicBezTo>
                      <a:cubicBezTo>
                        <a:pt x="70" y="15"/>
                        <a:pt x="36" y="3"/>
                        <a:pt x="4" y="0"/>
                      </a:cubicBezTo>
                      <a:cubicBezTo>
                        <a:pt x="1" y="0"/>
                        <a:pt x="0" y="4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8" name="Freeform 87">
                  <a:extLst>
                    <a:ext uri="{FF2B5EF4-FFF2-40B4-BE49-F238E27FC236}">
                      <a16:creationId xmlns:a16="http://schemas.microsoft.com/office/drawing/2014/main" id="{F97FE524-C8C6-4D13-A5E2-9344CFDD7ECD}"/>
                    </a:ext>
                  </a:extLst>
                </p:cNvPr>
                <p:cNvSpPr/>
                <p:nvPr/>
              </p:nvSpPr>
              <p:spPr bwMode="auto">
                <a:xfrm>
                  <a:off x="7273926" y="1504951"/>
                  <a:ext cx="114300" cy="74613"/>
                </a:xfrm>
                <a:custGeom>
                  <a:avLst/>
                  <a:gdLst>
                    <a:gd name="T0" fmla="*/ 6 w 110"/>
                    <a:gd name="T1" fmla="*/ 10 h 71"/>
                    <a:gd name="T2" fmla="*/ 55 w 110"/>
                    <a:gd name="T3" fmla="*/ 40 h 71"/>
                    <a:gd name="T4" fmla="*/ 99 w 110"/>
                    <a:gd name="T5" fmla="*/ 67 h 71"/>
                    <a:gd name="T6" fmla="*/ 104 w 110"/>
                    <a:gd name="T7" fmla="*/ 58 h 71"/>
                    <a:gd name="T8" fmla="*/ 9 w 110"/>
                    <a:gd name="T9" fmla="*/ 0 h 71"/>
                    <a:gd name="T10" fmla="*/ 6 w 110"/>
                    <a:gd name="T11" fmla="*/ 1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71">
                      <a:moveTo>
                        <a:pt x="6" y="10"/>
                      </a:moveTo>
                      <a:cubicBezTo>
                        <a:pt x="24" y="16"/>
                        <a:pt x="41" y="28"/>
                        <a:pt x="55" y="40"/>
                      </a:cubicBezTo>
                      <a:cubicBezTo>
                        <a:pt x="69" y="51"/>
                        <a:pt x="83" y="59"/>
                        <a:pt x="99" y="67"/>
                      </a:cubicBezTo>
                      <a:cubicBezTo>
                        <a:pt x="105" y="71"/>
                        <a:pt x="110" y="62"/>
                        <a:pt x="104" y="58"/>
                      </a:cubicBezTo>
                      <a:cubicBezTo>
                        <a:pt x="73" y="35"/>
                        <a:pt x="49" y="6"/>
                        <a:pt x="9" y="0"/>
                      </a:cubicBezTo>
                      <a:cubicBezTo>
                        <a:pt x="3" y="0"/>
                        <a:pt x="0" y="8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69" name="Freeform 88">
                  <a:extLst>
                    <a:ext uri="{FF2B5EF4-FFF2-40B4-BE49-F238E27FC236}">
                      <a16:creationId xmlns:a16="http://schemas.microsoft.com/office/drawing/2014/main" id="{4992286C-63F4-4D44-8F93-383F93FDFF6E}"/>
                    </a:ext>
                  </a:extLst>
                </p:cNvPr>
                <p:cNvSpPr/>
                <p:nvPr/>
              </p:nvSpPr>
              <p:spPr bwMode="auto">
                <a:xfrm>
                  <a:off x="7424738" y="1631951"/>
                  <a:ext cx="88900" cy="96838"/>
                </a:xfrm>
                <a:custGeom>
                  <a:avLst/>
                  <a:gdLst>
                    <a:gd name="T0" fmla="*/ 3 w 85"/>
                    <a:gd name="T1" fmla="*/ 9 h 93"/>
                    <a:gd name="T2" fmla="*/ 75 w 85"/>
                    <a:gd name="T3" fmla="*/ 89 h 93"/>
                    <a:gd name="T4" fmla="*/ 83 w 85"/>
                    <a:gd name="T5" fmla="*/ 83 h 93"/>
                    <a:gd name="T6" fmla="*/ 8 w 85"/>
                    <a:gd name="T7" fmla="*/ 2 h 93"/>
                    <a:gd name="T8" fmla="*/ 3 w 85"/>
                    <a:gd name="T9" fmla="*/ 9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3">
                      <a:moveTo>
                        <a:pt x="3" y="9"/>
                      </a:moveTo>
                      <a:cubicBezTo>
                        <a:pt x="28" y="35"/>
                        <a:pt x="50" y="63"/>
                        <a:pt x="75" y="89"/>
                      </a:cubicBezTo>
                      <a:cubicBezTo>
                        <a:pt x="79" y="93"/>
                        <a:pt x="85" y="88"/>
                        <a:pt x="83" y="83"/>
                      </a:cubicBezTo>
                      <a:cubicBezTo>
                        <a:pt x="64" y="52"/>
                        <a:pt x="41" y="20"/>
                        <a:pt x="8" y="2"/>
                      </a:cubicBezTo>
                      <a:cubicBezTo>
                        <a:pt x="4" y="0"/>
                        <a:pt x="0" y="5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0" name="Freeform 89">
                  <a:extLst>
                    <a:ext uri="{FF2B5EF4-FFF2-40B4-BE49-F238E27FC236}">
                      <a16:creationId xmlns:a16="http://schemas.microsoft.com/office/drawing/2014/main" id="{ACA4C102-073C-46B1-B7AF-52910021E9C0}"/>
                    </a:ext>
                  </a:extLst>
                </p:cNvPr>
                <p:cNvSpPr/>
                <p:nvPr/>
              </p:nvSpPr>
              <p:spPr bwMode="auto">
                <a:xfrm>
                  <a:off x="7540626" y="1792288"/>
                  <a:ext cx="53975" cy="84138"/>
                </a:xfrm>
                <a:custGeom>
                  <a:avLst/>
                  <a:gdLst>
                    <a:gd name="T0" fmla="*/ 2 w 52"/>
                    <a:gd name="T1" fmla="*/ 4 h 81"/>
                    <a:gd name="T2" fmla="*/ 22 w 52"/>
                    <a:gd name="T3" fmla="*/ 44 h 81"/>
                    <a:gd name="T4" fmla="*/ 45 w 52"/>
                    <a:gd name="T5" fmla="*/ 78 h 81"/>
                    <a:gd name="T6" fmla="*/ 50 w 52"/>
                    <a:gd name="T7" fmla="*/ 74 h 81"/>
                    <a:gd name="T8" fmla="*/ 32 w 52"/>
                    <a:gd name="T9" fmla="*/ 39 h 81"/>
                    <a:gd name="T10" fmla="*/ 6 w 52"/>
                    <a:gd name="T11" fmla="*/ 2 h 81"/>
                    <a:gd name="T12" fmla="*/ 2 w 52"/>
                    <a:gd name="T13" fmla="*/ 4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1">
                      <a:moveTo>
                        <a:pt x="2" y="4"/>
                      </a:moveTo>
                      <a:cubicBezTo>
                        <a:pt x="9" y="17"/>
                        <a:pt x="15" y="31"/>
                        <a:pt x="22" y="44"/>
                      </a:cubicBezTo>
                      <a:cubicBezTo>
                        <a:pt x="29" y="56"/>
                        <a:pt x="36" y="67"/>
                        <a:pt x="45" y="78"/>
                      </a:cubicBezTo>
                      <a:cubicBezTo>
                        <a:pt x="47" y="81"/>
                        <a:pt x="52" y="77"/>
                        <a:pt x="50" y="74"/>
                      </a:cubicBezTo>
                      <a:cubicBezTo>
                        <a:pt x="44" y="62"/>
                        <a:pt x="38" y="50"/>
                        <a:pt x="32" y="39"/>
                      </a:cubicBezTo>
                      <a:cubicBezTo>
                        <a:pt x="24" y="25"/>
                        <a:pt x="14" y="14"/>
                        <a:pt x="6" y="2"/>
                      </a:cubicBezTo>
                      <a:cubicBezTo>
                        <a:pt x="4" y="0"/>
                        <a:pt x="0" y="2"/>
                        <a:pt x="2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1" name="Freeform 90">
                  <a:extLst>
                    <a:ext uri="{FF2B5EF4-FFF2-40B4-BE49-F238E27FC236}">
                      <a16:creationId xmlns:a16="http://schemas.microsoft.com/office/drawing/2014/main" id="{E4FCD167-E198-4A8A-906E-53C3E5D3A8E5}"/>
                    </a:ext>
                  </a:extLst>
                </p:cNvPr>
                <p:cNvSpPr/>
                <p:nvPr/>
              </p:nvSpPr>
              <p:spPr bwMode="auto">
                <a:xfrm>
                  <a:off x="7627938" y="1963738"/>
                  <a:ext cx="57150" cy="109538"/>
                </a:xfrm>
                <a:custGeom>
                  <a:avLst/>
                  <a:gdLst>
                    <a:gd name="T0" fmla="*/ 2 w 55"/>
                    <a:gd name="T1" fmla="*/ 6 h 106"/>
                    <a:gd name="T2" fmla="*/ 45 w 55"/>
                    <a:gd name="T3" fmla="*/ 102 h 106"/>
                    <a:gd name="T4" fmla="*/ 53 w 55"/>
                    <a:gd name="T5" fmla="*/ 98 h 106"/>
                    <a:gd name="T6" fmla="*/ 9 w 55"/>
                    <a:gd name="T7" fmla="*/ 3 h 106"/>
                    <a:gd name="T8" fmla="*/ 2 w 55"/>
                    <a:gd name="T9" fmla="*/ 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" h="106">
                      <a:moveTo>
                        <a:pt x="2" y="6"/>
                      </a:moveTo>
                      <a:cubicBezTo>
                        <a:pt x="14" y="39"/>
                        <a:pt x="30" y="70"/>
                        <a:pt x="45" y="102"/>
                      </a:cubicBezTo>
                      <a:cubicBezTo>
                        <a:pt x="47" y="106"/>
                        <a:pt x="55" y="103"/>
                        <a:pt x="53" y="98"/>
                      </a:cubicBezTo>
                      <a:cubicBezTo>
                        <a:pt x="42" y="65"/>
                        <a:pt x="28" y="33"/>
                        <a:pt x="9" y="3"/>
                      </a:cubicBezTo>
                      <a:cubicBezTo>
                        <a:pt x="7" y="0"/>
                        <a:pt x="0" y="2"/>
                        <a:pt x="2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2" name="Freeform 91">
                  <a:extLst>
                    <a:ext uri="{FF2B5EF4-FFF2-40B4-BE49-F238E27FC236}">
                      <a16:creationId xmlns:a16="http://schemas.microsoft.com/office/drawing/2014/main" id="{F7F9E693-07C4-4095-A82C-6801BB14DFC3}"/>
                    </a:ext>
                  </a:extLst>
                </p:cNvPr>
                <p:cNvSpPr/>
                <p:nvPr/>
              </p:nvSpPr>
              <p:spPr bwMode="auto">
                <a:xfrm>
                  <a:off x="7700963" y="2119313"/>
                  <a:ext cx="49213" cy="73025"/>
                </a:xfrm>
                <a:custGeom>
                  <a:avLst/>
                  <a:gdLst>
                    <a:gd name="T0" fmla="*/ 2 w 47"/>
                    <a:gd name="T1" fmla="*/ 9 h 70"/>
                    <a:gd name="T2" fmla="*/ 32 w 47"/>
                    <a:gd name="T3" fmla="*/ 63 h 70"/>
                    <a:gd name="T4" fmla="*/ 43 w 47"/>
                    <a:gd name="T5" fmla="*/ 54 h 70"/>
                    <a:gd name="T6" fmla="*/ 13 w 47"/>
                    <a:gd name="T7" fmla="*/ 4 h 70"/>
                    <a:gd name="T8" fmla="*/ 2 w 47"/>
                    <a:gd name="T9" fmla="*/ 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70">
                      <a:moveTo>
                        <a:pt x="2" y="9"/>
                      </a:moveTo>
                      <a:cubicBezTo>
                        <a:pt x="9" y="29"/>
                        <a:pt x="18" y="47"/>
                        <a:pt x="32" y="63"/>
                      </a:cubicBezTo>
                      <a:cubicBezTo>
                        <a:pt x="37" y="70"/>
                        <a:pt x="47" y="61"/>
                        <a:pt x="43" y="54"/>
                      </a:cubicBezTo>
                      <a:cubicBezTo>
                        <a:pt x="34" y="37"/>
                        <a:pt x="24" y="20"/>
                        <a:pt x="13" y="4"/>
                      </a:cubicBezTo>
                      <a:cubicBezTo>
                        <a:pt x="9" y="0"/>
                        <a:pt x="0" y="2"/>
                        <a:pt x="2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73" name="Freeform 92">
                  <a:extLst>
                    <a:ext uri="{FF2B5EF4-FFF2-40B4-BE49-F238E27FC236}">
                      <a16:creationId xmlns:a16="http://schemas.microsoft.com/office/drawing/2014/main" id="{3353D95B-96F2-48FA-9DB4-C1263273247A}"/>
                    </a:ext>
                  </a:extLst>
                </p:cNvPr>
                <p:cNvSpPr/>
                <p:nvPr/>
              </p:nvSpPr>
              <p:spPr bwMode="auto">
                <a:xfrm>
                  <a:off x="8164513" y="3827463"/>
                  <a:ext cx="123825" cy="60325"/>
                </a:xfrm>
                <a:custGeom>
                  <a:avLst/>
                  <a:gdLst>
                    <a:gd name="T0" fmla="*/ 1 w 118"/>
                    <a:gd name="T1" fmla="*/ 59 h 59"/>
                    <a:gd name="T2" fmla="*/ 115 w 118"/>
                    <a:gd name="T3" fmla="*/ 6 h 59"/>
                    <a:gd name="T4" fmla="*/ 112 w 118"/>
                    <a:gd name="T5" fmla="*/ 0 h 59"/>
                    <a:gd name="T6" fmla="*/ 0 w 118"/>
                    <a:gd name="T7" fmla="*/ 58 h 59"/>
                    <a:gd name="T8" fmla="*/ 1 w 118"/>
                    <a:gd name="T9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8" h="59">
                      <a:moveTo>
                        <a:pt x="1" y="59"/>
                      </a:moveTo>
                      <a:cubicBezTo>
                        <a:pt x="41" y="56"/>
                        <a:pt x="81" y="26"/>
                        <a:pt x="115" y="6"/>
                      </a:cubicBezTo>
                      <a:cubicBezTo>
                        <a:pt x="118" y="4"/>
                        <a:pt x="116" y="0"/>
                        <a:pt x="112" y="0"/>
                      </a:cubicBezTo>
                      <a:cubicBezTo>
                        <a:pt x="73" y="9"/>
                        <a:pt x="33" y="35"/>
                        <a:pt x="0" y="58"/>
                      </a:cubicBezTo>
                      <a:cubicBezTo>
                        <a:pt x="0" y="58"/>
                        <a:pt x="0" y="59"/>
                        <a:pt x="1" y="5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fontAlgn="auto"/>
                  <a:endParaRPr lang="zh-CN" altLang="en-US" sz="1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84" name="文本框 49">
              <a:extLst>
                <a:ext uri="{FF2B5EF4-FFF2-40B4-BE49-F238E27FC236}">
                  <a16:creationId xmlns:a16="http://schemas.microsoft.com/office/drawing/2014/main" id="{4A2366E3-497C-493C-AC1F-5645BD23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5868" y="4574695"/>
              <a:ext cx="1773595" cy="82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確認送出訂單後也可以</a:t>
              </a:r>
              <a:r>
                <a:rPr lang="zh-TW" altLang="en-US" sz="2000" b="1" i="0" dirty="0"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刪除已訂購的商品</a:t>
              </a:r>
              <a:r>
                <a:rPr lang="zh-TW" altLang="en-US" sz="2000" b="1" i="0" dirty="0">
                  <a:solidFill>
                    <a:srgbClr val="24292E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</p:grpSp>
      <p:grpSp>
        <p:nvGrpSpPr>
          <p:cNvPr id="374" name="组合 371">
            <a:extLst>
              <a:ext uri="{FF2B5EF4-FFF2-40B4-BE49-F238E27FC236}">
                <a16:creationId xmlns:a16="http://schemas.microsoft.com/office/drawing/2014/main" id="{9BFA6122-107F-4D7D-90E6-0D7CDA6D466F}"/>
              </a:ext>
            </a:extLst>
          </p:cNvPr>
          <p:cNvGrpSpPr/>
          <p:nvPr/>
        </p:nvGrpSpPr>
        <p:grpSpPr>
          <a:xfrm rot="1281456">
            <a:off x="4648226" y="2490766"/>
            <a:ext cx="3123048" cy="3313358"/>
            <a:chOff x="5768976" y="2852738"/>
            <a:chExt cx="1016000" cy="1077913"/>
          </a:xfrm>
          <a:solidFill>
            <a:srgbClr val="FFC000"/>
          </a:solidFill>
        </p:grpSpPr>
        <p:sp>
          <p:nvSpPr>
            <p:cNvPr id="375" name="Freeform 609">
              <a:extLst>
                <a:ext uri="{FF2B5EF4-FFF2-40B4-BE49-F238E27FC236}">
                  <a16:creationId xmlns:a16="http://schemas.microsoft.com/office/drawing/2014/main" id="{BD9DC848-42D5-4093-89B8-79899D94C4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8976" y="2852738"/>
              <a:ext cx="1016000" cy="1069975"/>
            </a:xfrm>
            <a:custGeom>
              <a:avLst/>
              <a:gdLst>
                <a:gd name="T0" fmla="*/ 90 w 269"/>
                <a:gd name="T1" fmla="*/ 282 h 283"/>
                <a:gd name="T2" fmla="*/ 113 w 269"/>
                <a:gd name="T3" fmla="*/ 276 h 283"/>
                <a:gd name="T4" fmla="*/ 135 w 269"/>
                <a:gd name="T5" fmla="*/ 269 h 283"/>
                <a:gd name="T6" fmla="*/ 179 w 269"/>
                <a:gd name="T7" fmla="*/ 254 h 283"/>
                <a:gd name="T8" fmla="*/ 223 w 269"/>
                <a:gd name="T9" fmla="*/ 238 h 283"/>
                <a:gd name="T10" fmla="*/ 266 w 269"/>
                <a:gd name="T11" fmla="*/ 221 h 283"/>
                <a:gd name="T12" fmla="*/ 266 w 269"/>
                <a:gd name="T13" fmla="*/ 223 h 283"/>
                <a:gd name="T14" fmla="*/ 258 w 269"/>
                <a:gd name="T15" fmla="*/ 195 h 283"/>
                <a:gd name="T16" fmla="*/ 250 w 269"/>
                <a:gd name="T17" fmla="*/ 167 h 283"/>
                <a:gd name="T18" fmla="*/ 231 w 269"/>
                <a:gd name="T19" fmla="*/ 111 h 283"/>
                <a:gd name="T20" fmla="*/ 210 w 269"/>
                <a:gd name="T21" fmla="*/ 56 h 283"/>
                <a:gd name="T22" fmla="*/ 198 w 269"/>
                <a:gd name="T23" fmla="*/ 29 h 283"/>
                <a:gd name="T24" fmla="*/ 186 w 269"/>
                <a:gd name="T25" fmla="*/ 2 h 283"/>
                <a:gd name="T26" fmla="*/ 187 w 269"/>
                <a:gd name="T27" fmla="*/ 3 h 283"/>
                <a:gd name="T28" fmla="*/ 175 w 269"/>
                <a:gd name="T29" fmla="*/ 4 h 283"/>
                <a:gd name="T30" fmla="*/ 163 w 269"/>
                <a:gd name="T31" fmla="*/ 7 h 283"/>
                <a:gd name="T32" fmla="*/ 140 w 269"/>
                <a:gd name="T33" fmla="*/ 13 h 283"/>
                <a:gd name="T34" fmla="*/ 94 w 269"/>
                <a:gd name="T35" fmla="*/ 29 h 283"/>
                <a:gd name="T36" fmla="*/ 48 w 269"/>
                <a:gd name="T37" fmla="*/ 45 h 283"/>
                <a:gd name="T38" fmla="*/ 3 w 269"/>
                <a:gd name="T39" fmla="*/ 62 h 283"/>
                <a:gd name="T40" fmla="*/ 4 w 269"/>
                <a:gd name="T41" fmla="*/ 60 h 283"/>
                <a:gd name="T42" fmla="*/ 13 w 269"/>
                <a:gd name="T43" fmla="*/ 88 h 283"/>
                <a:gd name="T44" fmla="*/ 23 w 269"/>
                <a:gd name="T45" fmla="*/ 117 h 283"/>
                <a:gd name="T46" fmla="*/ 43 w 269"/>
                <a:gd name="T47" fmla="*/ 173 h 283"/>
                <a:gd name="T48" fmla="*/ 54 w 269"/>
                <a:gd name="T49" fmla="*/ 201 h 283"/>
                <a:gd name="T50" fmla="*/ 65 w 269"/>
                <a:gd name="T51" fmla="*/ 229 h 283"/>
                <a:gd name="T52" fmla="*/ 77 w 269"/>
                <a:gd name="T53" fmla="*/ 256 h 283"/>
                <a:gd name="T54" fmla="*/ 90 w 269"/>
                <a:gd name="T55" fmla="*/ 282 h 283"/>
                <a:gd name="T56" fmla="*/ 90 w 269"/>
                <a:gd name="T57" fmla="*/ 283 h 283"/>
                <a:gd name="T58" fmla="*/ 75 w 269"/>
                <a:gd name="T59" fmla="*/ 257 h 283"/>
                <a:gd name="T60" fmla="*/ 63 w 269"/>
                <a:gd name="T61" fmla="*/ 230 h 283"/>
                <a:gd name="T62" fmla="*/ 51 w 269"/>
                <a:gd name="T63" fmla="*/ 202 h 283"/>
                <a:gd name="T64" fmla="*/ 40 w 269"/>
                <a:gd name="T65" fmla="*/ 174 h 283"/>
                <a:gd name="T66" fmla="*/ 19 w 269"/>
                <a:gd name="T67" fmla="*/ 118 h 283"/>
                <a:gd name="T68" fmla="*/ 9 w 269"/>
                <a:gd name="T69" fmla="*/ 90 h 283"/>
                <a:gd name="T70" fmla="*/ 0 w 269"/>
                <a:gd name="T71" fmla="*/ 61 h 283"/>
                <a:gd name="T72" fmla="*/ 1 w 269"/>
                <a:gd name="T73" fmla="*/ 59 h 283"/>
                <a:gd name="T74" fmla="*/ 2 w 269"/>
                <a:gd name="T75" fmla="*/ 59 h 283"/>
                <a:gd name="T76" fmla="*/ 47 w 269"/>
                <a:gd name="T77" fmla="*/ 41 h 283"/>
                <a:gd name="T78" fmla="*/ 93 w 269"/>
                <a:gd name="T79" fmla="*/ 25 h 283"/>
                <a:gd name="T80" fmla="*/ 139 w 269"/>
                <a:gd name="T81" fmla="*/ 10 h 283"/>
                <a:gd name="T82" fmla="*/ 163 w 269"/>
                <a:gd name="T83" fmla="*/ 4 h 283"/>
                <a:gd name="T84" fmla="*/ 174 w 269"/>
                <a:gd name="T85" fmla="*/ 2 h 283"/>
                <a:gd name="T86" fmla="*/ 187 w 269"/>
                <a:gd name="T87" fmla="*/ 0 h 283"/>
                <a:gd name="T88" fmla="*/ 188 w 269"/>
                <a:gd name="T89" fmla="*/ 1 h 283"/>
                <a:gd name="T90" fmla="*/ 200 w 269"/>
                <a:gd name="T91" fmla="*/ 28 h 283"/>
                <a:gd name="T92" fmla="*/ 211 w 269"/>
                <a:gd name="T93" fmla="*/ 55 h 283"/>
                <a:gd name="T94" fmla="*/ 232 w 269"/>
                <a:gd name="T95" fmla="*/ 110 h 283"/>
                <a:gd name="T96" fmla="*/ 252 w 269"/>
                <a:gd name="T97" fmla="*/ 166 h 283"/>
                <a:gd name="T98" fmla="*/ 261 w 269"/>
                <a:gd name="T99" fmla="*/ 194 h 283"/>
                <a:gd name="T100" fmla="*/ 269 w 269"/>
                <a:gd name="T101" fmla="*/ 222 h 283"/>
                <a:gd name="T102" fmla="*/ 268 w 269"/>
                <a:gd name="T103" fmla="*/ 224 h 283"/>
                <a:gd name="T104" fmla="*/ 247 w 269"/>
                <a:gd name="T105" fmla="*/ 234 h 283"/>
                <a:gd name="T106" fmla="*/ 225 w 269"/>
                <a:gd name="T107" fmla="*/ 242 h 283"/>
                <a:gd name="T108" fmla="*/ 180 w 269"/>
                <a:gd name="T109" fmla="*/ 257 h 283"/>
                <a:gd name="T110" fmla="*/ 135 w 269"/>
                <a:gd name="T111" fmla="*/ 271 h 283"/>
                <a:gd name="T112" fmla="*/ 113 w 269"/>
                <a:gd name="T113" fmla="*/ 277 h 283"/>
                <a:gd name="T114" fmla="*/ 90 w 269"/>
                <a:gd name="T115" fmla="*/ 283 h 283"/>
                <a:gd name="T116" fmla="*/ 90 w 269"/>
                <a:gd name="T11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9" h="283">
                  <a:moveTo>
                    <a:pt x="90" y="282"/>
                  </a:moveTo>
                  <a:cubicBezTo>
                    <a:pt x="98" y="281"/>
                    <a:pt x="105" y="279"/>
                    <a:pt x="113" y="276"/>
                  </a:cubicBezTo>
                  <a:cubicBezTo>
                    <a:pt x="120" y="274"/>
                    <a:pt x="127" y="271"/>
                    <a:pt x="135" y="269"/>
                  </a:cubicBezTo>
                  <a:cubicBezTo>
                    <a:pt x="150" y="264"/>
                    <a:pt x="164" y="259"/>
                    <a:pt x="179" y="254"/>
                  </a:cubicBezTo>
                  <a:cubicBezTo>
                    <a:pt x="194" y="249"/>
                    <a:pt x="209" y="244"/>
                    <a:pt x="223" y="238"/>
                  </a:cubicBezTo>
                  <a:cubicBezTo>
                    <a:pt x="238" y="233"/>
                    <a:pt x="253" y="228"/>
                    <a:pt x="266" y="221"/>
                  </a:cubicBezTo>
                  <a:cubicBezTo>
                    <a:pt x="266" y="223"/>
                    <a:pt x="266" y="223"/>
                    <a:pt x="266" y="223"/>
                  </a:cubicBezTo>
                  <a:cubicBezTo>
                    <a:pt x="263" y="214"/>
                    <a:pt x="261" y="204"/>
                    <a:pt x="258" y="195"/>
                  </a:cubicBezTo>
                  <a:cubicBezTo>
                    <a:pt x="255" y="185"/>
                    <a:pt x="253" y="176"/>
                    <a:pt x="250" y="167"/>
                  </a:cubicBezTo>
                  <a:cubicBezTo>
                    <a:pt x="244" y="148"/>
                    <a:pt x="237" y="129"/>
                    <a:pt x="231" y="111"/>
                  </a:cubicBezTo>
                  <a:cubicBezTo>
                    <a:pt x="224" y="92"/>
                    <a:pt x="217" y="74"/>
                    <a:pt x="210" y="56"/>
                  </a:cubicBezTo>
                  <a:cubicBezTo>
                    <a:pt x="206" y="47"/>
                    <a:pt x="202" y="38"/>
                    <a:pt x="198" y="29"/>
                  </a:cubicBezTo>
                  <a:cubicBezTo>
                    <a:pt x="195" y="20"/>
                    <a:pt x="190" y="11"/>
                    <a:pt x="186" y="2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3" y="3"/>
                    <a:pt x="179" y="3"/>
                    <a:pt x="175" y="4"/>
                  </a:cubicBezTo>
                  <a:cubicBezTo>
                    <a:pt x="171" y="5"/>
                    <a:pt x="167" y="6"/>
                    <a:pt x="163" y="7"/>
                  </a:cubicBezTo>
                  <a:cubicBezTo>
                    <a:pt x="155" y="9"/>
                    <a:pt x="148" y="11"/>
                    <a:pt x="140" y="13"/>
                  </a:cubicBezTo>
                  <a:cubicBezTo>
                    <a:pt x="125" y="18"/>
                    <a:pt x="109" y="23"/>
                    <a:pt x="94" y="29"/>
                  </a:cubicBezTo>
                  <a:cubicBezTo>
                    <a:pt x="79" y="34"/>
                    <a:pt x="64" y="39"/>
                    <a:pt x="48" y="45"/>
                  </a:cubicBezTo>
                  <a:cubicBezTo>
                    <a:pt x="33" y="51"/>
                    <a:pt x="18" y="56"/>
                    <a:pt x="3" y="6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7" y="69"/>
                    <a:pt x="10" y="79"/>
                    <a:pt x="13" y="88"/>
                  </a:cubicBezTo>
                  <a:cubicBezTo>
                    <a:pt x="23" y="117"/>
                    <a:pt x="23" y="117"/>
                    <a:pt x="23" y="117"/>
                  </a:cubicBezTo>
                  <a:cubicBezTo>
                    <a:pt x="30" y="135"/>
                    <a:pt x="36" y="154"/>
                    <a:pt x="43" y="173"/>
                  </a:cubicBezTo>
                  <a:cubicBezTo>
                    <a:pt x="46" y="182"/>
                    <a:pt x="50" y="192"/>
                    <a:pt x="54" y="201"/>
                  </a:cubicBezTo>
                  <a:cubicBezTo>
                    <a:pt x="57" y="210"/>
                    <a:pt x="61" y="220"/>
                    <a:pt x="65" y="229"/>
                  </a:cubicBezTo>
                  <a:cubicBezTo>
                    <a:pt x="77" y="256"/>
                    <a:pt x="77" y="256"/>
                    <a:pt x="77" y="256"/>
                  </a:cubicBezTo>
                  <a:lnTo>
                    <a:pt x="90" y="282"/>
                  </a:lnTo>
                  <a:close/>
                  <a:moveTo>
                    <a:pt x="90" y="283"/>
                  </a:moveTo>
                  <a:cubicBezTo>
                    <a:pt x="75" y="257"/>
                    <a:pt x="75" y="257"/>
                    <a:pt x="75" y="257"/>
                  </a:cubicBezTo>
                  <a:cubicBezTo>
                    <a:pt x="63" y="230"/>
                    <a:pt x="63" y="230"/>
                    <a:pt x="63" y="230"/>
                  </a:cubicBezTo>
                  <a:cubicBezTo>
                    <a:pt x="58" y="221"/>
                    <a:pt x="55" y="211"/>
                    <a:pt x="51" y="202"/>
                  </a:cubicBezTo>
                  <a:cubicBezTo>
                    <a:pt x="47" y="193"/>
                    <a:pt x="43" y="184"/>
                    <a:pt x="40" y="174"/>
                  </a:cubicBezTo>
                  <a:cubicBezTo>
                    <a:pt x="33" y="156"/>
                    <a:pt x="26" y="137"/>
                    <a:pt x="19" y="118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6" y="80"/>
                    <a:pt x="3" y="71"/>
                    <a:pt x="0" y="61"/>
                  </a:cubicBezTo>
                  <a:cubicBezTo>
                    <a:pt x="0" y="60"/>
                    <a:pt x="1" y="59"/>
                    <a:pt x="1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17" y="52"/>
                    <a:pt x="32" y="47"/>
                    <a:pt x="47" y="41"/>
                  </a:cubicBezTo>
                  <a:cubicBezTo>
                    <a:pt x="62" y="36"/>
                    <a:pt x="77" y="30"/>
                    <a:pt x="93" y="25"/>
                  </a:cubicBezTo>
                  <a:cubicBezTo>
                    <a:pt x="108" y="20"/>
                    <a:pt x="123" y="15"/>
                    <a:pt x="139" y="10"/>
                  </a:cubicBezTo>
                  <a:cubicBezTo>
                    <a:pt x="147" y="8"/>
                    <a:pt x="155" y="6"/>
                    <a:pt x="163" y="4"/>
                  </a:cubicBezTo>
                  <a:cubicBezTo>
                    <a:pt x="166" y="3"/>
                    <a:pt x="170" y="2"/>
                    <a:pt x="174" y="2"/>
                  </a:cubicBezTo>
                  <a:cubicBezTo>
                    <a:pt x="178" y="1"/>
                    <a:pt x="183" y="1"/>
                    <a:pt x="187" y="0"/>
                  </a:cubicBezTo>
                  <a:cubicBezTo>
                    <a:pt x="187" y="0"/>
                    <a:pt x="188" y="1"/>
                    <a:pt x="188" y="1"/>
                  </a:cubicBezTo>
                  <a:cubicBezTo>
                    <a:pt x="192" y="10"/>
                    <a:pt x="196" y="19"/>
                    <a:pt x="200" y="28"/>
                  </a:cubicBezTo>
                  <a:cubicBezTo>
                    <a:pt x="204" y="37"/>
                    <a:pt x="208" y="46"/>
                    <a:pt x="211" y="55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9" y="129"/>
                    <a:pt x="246" y="147"/>
                    <a:pt x="252" y="166"/>
                  </a:cubicBezTo>
                  <a:cubicBezTo>
                    <a:pt x="256" y="175"/>
                    <a:pt x="258" y="184"/>
                    <a:pt x="261" y="194"/>
                  </a:cubicBezTo>
                  <a:cubicBezTo>
                    <a:pt x="265" y="203"/>
                    <a:pt x="267" y="213"/>
                    <a:pt x="269" y="222"/>
                  </a:cubicBezTo>
                  <a:cubicBezTo>
                    <a:pt x="269" y="223"/>
                    <a:pt x="269" y="224"/>
                    <a:pt x="268" y="224"/>
                  </a:cubicBezTo>
                  <a:cubicBezTo>
                    <a:pt x="261" y="228"/>
                    <a:pt x="254" y="231"/>
                    <a:pt x="247" y="234"/>
                  </a:cubicBezTo>
                  <a:cubicBezTo>
                    <a:pt x="239" y="236"/>
                    <a:pt x="232" y="239"/>
                    <a:pt x="225" y="242"/>
                  </a:cubicBezTo>
                  <a:cubicBezTo>
                    <a:pt x="210" y="247"/>
                    <a:pt x="195" y="252"/>
                    <a:pt x="180" y="257"/>
                  </a:cubicBezTo>
                  <a:cubicBezTo>
                    <a:pt x="165" y="262"/>
                    <a:pt x="150" y="266"/>
                    <a:pt x="135" y="271"/>
                  </a:cubicBezTo>
                  <a:cubicBezTo>
                    <a:pt x="128" y="273"/>
                    <a:pt x="120" y="275"/>
                    <a:pt x="113" y="277"/>
                  </a:cubicBezTo>
                  <a:cubicBezTo>
                    <a:pt x="105" y="280"/>
                    <a:pt x="98" y="281"/>
                    <a:pt x="90" y="283"/>
                  </a:cubicBezTo>
                  <a:cubicBezTo>
                    <a:pt x="90" y="283"/>
                    <a:pt x="90" y="283"/>
                    <a:pt x="90" y="28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6" name="Freeform 610">
              <a:extLst>
                <a:ext uri="{FF2B5EF4-FFF2-40B4-BE49-F238E27FC236}">
                  <a16:creationId xmlns:a16="http://schemas.microsoft.com/office/drawing/2014/main" id="{94CBF039-A619-42E6-B54A-8FFCE22816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2921001"/>
              <a:ext cx="852488" cy="933450"/>
            </a:xfrm>
            <a:custGeom>
              <a:avLst/>
              <a:gdLst>
                <a:gd name="T0" fmla="*/ 78 w 226"/>
                <a:gd name="T1" fmla="*/ 247 h 247"/>
                <a:gd name="T2" fmla="*/ 114 w 226"/>
                <a:gd name="T3" fmla="*/ 235 h 247"/>
                <a:gd name="T4" fmla="*/ 151 w 226"/>
                <a:gd name="T5" fmla="*/ 223 h 247"/>
                <a:gd name="T6" fmla="*/ 187 w 226"/>
                <a:gd name="T7" fmla="*/ 210 h 247"/>
                <a:gd name="T8" fmla="*/ 222 w 226"/>
                <a:gd name="T9" fmla="*/ 195 h 247"/>
                <a:gd name="T10" fmla="*/ 222 w 226"/>
                <a:gd name="T11" fmla="*/ 197 h 247"/>
                <a:gd name="T12" fmla="*/ 215 w 226"/>
                <a:gd name="T13" fmla="*/ 172 h 247"/>
                <a:gd name="T14" fmla="*/ 208 w 226"/>
                <a:gd name="T15" fmla="*/ 147 h 247"/>
                <a:gd name="T16" fmla="*/ 191 w 226"/>
                <a:gd name="T17" fmla="*/ 98 h 247"/>
                <a:gd name="T18" fmla="*/ 183 w 226"/>
                <a:gd name="T19" fmla="*/ 74 h 247"/>
                <a:gd name="T20" fmla="*/ 173 w 226"/>
                <a:gd name="T21" fmla="*/ 49 h 247"/>
                <a:gd name="T22" fmla="*/ 164 w 226"/>
                <a:gd name="T23" fmla="*/ 26 h 247"/>
                <a:gd name="T24" fmla="*/ 153 w 226"/>
                <a:gd name="T25" fmla="*/ 2 h 247"/>
                <a:gd name="T26" fmla="*/ 154 w 226"/>
                <a:gd name="T27" fmla="*/ 3 h 247"/>
                <a:gd name="T28" fmla="*/ 144 w 226"/>
                <a:gd name="T29" fmla="*/ 4 h 247"/>
                <a:gd name="T30" fmla="*/ 135 w 226"/>
                <a:gd name="T31" fmla="*/ 6 h 247"/>
                <a:gd name="T32" fmla="*/ 115 w 226"/>
                <a:gd name="T33" fmla="*/ 11 h 247"/>
                <a:gd name="T34" fmla="*/ 78 w 226"/>
                <a:gd name="T35" fmla="*/ 24 h 247"/>
                <a:gd name="T36" fmla="*/ 40 w 226"/>
                <a:gd name="T37" fmla="*/ 38 h 247"/>
                <a:gd name="T38" fmla="*/ 3 w 226"/>
                <a:gd name="T39" fmla="*/ 53 h 247"/>
                <a:gd name="T40" fmla="*/ 4 w 226"/>
                <a:gd name="T41" fmla="*/ 50 h 247"/>
                <a:gd name="T42" fmla="*/ 12 w 226"/>
                <a:gd name="T43" fmla="*/ 75 h 247"/>
                <a:gd name="T44" fmla="*/ 20 w 226"/>
                <a:gd name="T45" fmla="*/ 100 h 247"/>
                <a:gd name="T46" fmla="*/ 38 w 226"/>
                <a:gd name="T47" fmla="*/ 150 h 247"/>
                <a:gd name="T48" fmla="*/ 47 w 226"/>
                <a:gd name="T49" fmla="*/ 175 h 247"/>
                <a:gd name="T50" fmla="*/ 56 w 226"/>
                <a:gd name="T51" fmla="*/ 199 h 247"/>
                <a:gd name="T52" fmla="*/ 66 w 226"/>
                <a:gd name="T53" fmla="*/ 223 h 247"/>
                <a:gd name="T54" fmla="*/ 78 w 226"/>
                <a:gd name="T55" fmla="*/ 247 h 247"/>
                <a:gd name="T56" fmla="*/ 78 w 226"/>
                <a:gd name="T57" fmla="*/ 247 h 247"/>
                <a:gd name="T58" fmla="*/ 65 w 226"/>
                <a:gd name="T59" fmla="*/ 224 h 247"/>
                <a:gd name="T60" fmla="*/ 54 w 226"/>
                <a:gd name="T61" fmla="*/ 200 h 247"/>
                <a:gd name="T62" fmla="*/ 44 w 226"/>
                <a:gd name="T63" fmla="*/ 176 h 247"/>
                <a:gd name="T64" fmla="*/ 34 w 226"/>
                <a:gd name="T65" fmla="*/ 151 h 247"/>
                <a:gd name="T66" fmla="*/ 16 w 226"/>
                <a:gd name="T67" fmla="*/ 102 h 247"/>
                <a:gd name="T68" fmla="*/ 8 w 226"/>
                <a:gd name="T69" fmla="*/ 77 h 247"/>
                <a:gd name="T70" fmla="*/ 0 w 226"/>
                <a:gd name="T71" fmla="*/ 51 h 247"/>
                <a:gd name="T72" fmla="*/ 1 w 226"/>
                <a:gd name="T73" fmla="*/ 49 h 247"/>
                <a:gd name="T74" fmla="*/ 2 w 226"/>
                <a:gd name="T75" fmla="*/ 49 h 247"/>
                <a:gd name="T76" fmla="*/ 39 w 226"/>
                <a:gd name="T77" fmla="*/ 34 h 247"/>
                <a:gd name="T78" fmla="*/ 76 w 226"/>
                <a:gd name="T79" fmla="*/ 21 h 247"/>
                <a:gd name="T80" fmla="*/ 115 w 226"/>
                <a:gd name="T81" fmla="*/ 8 h 247"/>
                <a:gd name="T82" fmla="*/ 134 w 226"/>
                <a:gd name="T83" fmla="*/ 3 h 247"/>
                <a:gd name="T84" fmla="*/ 144 w 226"/>
                <a:gd name="T85" fmla="*/ 1 h 247"/>
                <a:gd name="T86" fmla="*/ 154 w 226"/>
                <a:gd name="T87" fmla="*/ 0 h 247"/>
                <a:gd name="T88" fmla="*/ 155 w 226"/>
                <a:gd name="T89" fmla="*/ 1 h 247"/>
                <a:gd name="T90" fmla="*/ 165 w 226"/>
                <a:gd name="T91" fmla="*/ 25 h 247"/>
                <a:gd name="T92" fmla="*/ 175 w 226"/>
                <a:gd name="T93" fmla="*/ 49 h 247"/>
                <a:gd name="T94" fmla="*/ 193 w 226"/>
                <a:gd name="T95" fmla="*/ 97 h 247"/>
                <a:gd name="T96" fmla="*/ 211 w 226"/>
                <a:gd name="T97" fmla="*/ 146 h 247"/>
                <a:gd name="T98" fmla="*/ 218 w 226"/>
                <a:gd name="T99" fmla="*/ 171 h 247"/>
                <a:gd name="T100" fmla="*/ 225 w 226"/>
                <a:gd name="T101" fmla="*/ 196 h 247"/>
                <a:gd name="T102" fmla="*/ 225 w 226"/>
                <a:gd name="T103" fmla="*/ 198 h 247"/>
                <a:gd name="T104" fmla="*/ 207 w 226"/>
                <a:gd name="T105" fmla="*/ 206 h 247"/>
                <a:gd name="T106" fmla="*/ 188 w 226"/>
                <a:gd name="T107" fmla="*/ 213 h 247"/>
                <a:gd name="T108" fmla="*/ 152 w 226"/>
                <a:gd name="T109" fmla="*/ 225 h 247"/>
                <a:gd name="T110" fmla="*/ 115 w 226"/>
                <a:gd name="T111" fmla="*/ 237 h 247"/>
                <a:gd name="T112" fmla="*/ 78 w 226"/>
                <a:gd name="T113" fmla="*/ 247 h 247"/>
                <a:gd name="T114" fmla="*/ 78 w 226"/>
                <a:gd name="T1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6" h="247">
                  <a:moveTo>
                    <a:pt x="78" y="247"/>
                  </a:moveTo>
                  <a:cubicBezTo>
                    <a:pt x="90" y="244"/>
                    <a:pt x="102" y="239"/>
                    <a:pt x="114" y="235"/>
                  </a:cubicBezTo>
                  <a:cubicBezTo>
                    <a:pt x="127" y="231"/>
                    <a:pt x="139" y="227"/>
                    <a:pt x="151" y="223"/>
                  </a:cubicBezTo>
                  <a:cubicBezTo>
                    <a:pt x="163" y="219"/>
                    <a:pt x="175" y="214"/>
                    <a:pt x="187" y="210"/>
                  </a:cubicBezTo>
                  <a:cubicBezTo>
                    <a:pt x="199" y="205"/>
                    <a:pt x="211" y="200"/>
                    <a:pt x="222" y="195"/>
                  </a:cubicBezTo>
                  <a:cubicBezTo>
                    <a:pt x="222" y="197"/>
                    <a:pt x="222" y="197"/>
                    <a:pt x="222" y="197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13" y="164"/>
                    <a:pt x="211" y="155"/>
                    <a:pt x="208" y="147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9" y="90"/>
                    <a:pt x="186" y="82"/>
                    <a:pt x="183" y="74"/>
                  </a:cubicBezTo>
                  <a:cubicBezTo>
                    <a:pt x="180" y="66"/>
                    <a:pt x="177" y="58"/>
                    <a:pt x="173" y="49"/>
                  </a:cubicBezTo>
                  <a:cubicBezTo>
                    <a:pt x="170" y="41"/>
                    <a:pt x="167" y="33"/>
                    <a:pt x="164" y="26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4" y="3"/>
                    <a:pt x="154" y="3"/>
                    <a:pt x="154" y="3"/>
                  </a:cubicBezTo>
                  <a:cubicBezTo>
                    <a:pt x="151" y="3"/>
                    <a:pt x="147" y="3"/>
                    <a:pt x="144" y="4"/>
                  </a:cubicBezTo>
                  <a:cubicBezTo>
                    <a:pt x="141" y="4"/>
                    <a:pt x="138" y="5"/>
                    <a:pt x="135" y="6"/>
                  </a:cubicBezTo>
                  <a:cubicBezTo>
                    <a:pt x="128" y="7"/>
                    <a:pt x="122" y="9"/>
                    <a:pt x="115" y="11"/>
                  </a:cubicBezTo>
                  <a:cubicBezTo>
                    <a:pt x="103" y="15"/>
                    <a:pt x="90" y="20"/>
                    <a:pt x="78" y="24"/>
                  </a:cubicBezTo>
                  <a:cubicBezTo>
                    <a:pt x="65" y="29"/>
                    <a:pt x="53" y="33"/>
                    <a:pt x="40" y="38"/>
                  </a:cubicBezTo>
                  <a:cubicBezTo>
                    <a:pt x="28" y="43"/>
                    <a:pt x="15" y="48"/>
                    <a:pt x="3" y="53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7" y="58"/>
                    <a:pt x="10" y="67"/>
                    <a:pt x="12" y="75"/>
                  </a:cubicBezTo>
                  <a:cubicBezTo>
                    <a:pt x="20" y="100"/>
                    <a:pt x="20" y="100"/>
                    <a:pt x="20" y="100"/>
                  </a:cubicBezTo>
                  <a:cubicBezTo>
                    <a:pt x="26" y="117"/>
                    <a:pt x="32" y="133"/>
                    <a:pt x="38" y="150"/>
                  </a:cubicBezTo>
                  <a:cubicBezTo>
                    <a:pt x="41" y="158"/>
                    <a:pt x="44" y="166"/>
                    <a:pt x="47" y="175"/>
                  </a:cubicBezTo>
                  <a:cubicBezTo>
                    <a:pt x="50" y="183"/>
                    <a:pt x="53" y="191"/>
                    <a:pt x="56" y="199"/>
                  </a:cubicBezTo>
                  <a:cubicBezTo>
                    <a:pt x="66" y="223"/>
                    <a:pt x="66" y="223"/>
                    <a:pt x="66" y="223"/>
                  </a:cubicBezTo>
                  <a:lnTo>
                    <a:pt x="78" y="247"/>
                  </a:lnTo>
                  <a:close/>
                  <a:moveTo>
                    <a:pt x="78" y="247"/>
                  </a:moveTo>
                  <a:cubicBezTo>
                    <a:pt x="65" y="224"/>
                    <a:pt x="65" y="224"/>
                    <a:pt x="65" y="224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0" y="192"/>
                    <a:pt x="47" y="184"/>
                    <a:pt x="44" y="176"/>
                  </a:cubicBezTo>
                  <a:cubicBezTo>
                    <a:pt x="41" y="167"/>
                    <a:pt x="37" y="159"/>
                    <a:pt x="34" y="151"/>
                  </a:cubicBezTo>
                  <a:cubicBezTo>
                    <a:pt x="28" y="135"/>
                    <a:pt x="22" y="118"/>
                    <a:pt x="16" y="102"/>
                  </a:cubicBezTo>
                  <a:cubicBezTo>
                    <a:pt x="8" y="77"/>
                    <a:pt x="8" y="77"/>
                    <a:pt x="8" y="77"/>
                  </a:cubicBezTo>
                  <a:cubicBezTo>
                    <a:pt x="6" y="68"/>
                    <a:pt x="3" y="60"/>
                    <a:pt x="0" y="51"/>
                  </a:cubicBezTo>
                  <a:cubicBezTo>
                    <a:pt x="0" y="50"/>
                    <a:pt x="1" y="49"/>
                    <a:pt x="1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4" y="44"/>
                    <a:pt x="26" y="39"/>
                    <a:pt x="39" y="34"/>
                  </a:cubicBezTo>
                  <a:cubicBezTo>
                    <a:pt x="51" y="30"/>
                    <a:pt x="64" y="25"/>
                    <a:pt x="76" y="21"/>
                  </a:cubicBezTo>
                  <a:cubicBezTo>
                    <a:pt x="89" y="16"/>
                    <a:pt x="102" y="12"/>
                    <a:pt x="115" y="8"/>
                  </a:cubicBezTo>
                  <a:cubicBezTo>
                    <a:pt x="121" y="6"/>
                    <a:pt x="127" y="5"/>
                    <a:pt x="134" y="3"/>
                  </a:cubicBezTo>
                  <a:cubicBezTo>
                    <a:pt x="137" y="2"/>
                    <a:pt x="140" y="2"/>
                    <a:pt x="144" y="1"/>
                  </a:cubicBezTo>
                  <a:cubicBezTo>
                    <a:pt x="147" y="0"/>
                    <a:pt x="151" y="0"/>
                    <a:pt x="154" y="0"/>
                  </a:cubicBezTo>
                  <a:cubicBezTo>
                    <a:pt x="154" y="0"/>
                    <a:pt x="155" y="1"/>
                    <a:pt x="155" y="1"/>
                  </a:cubicBezTo>
                  <a:cubicBezTo>
                    <a:pt x="165" y="25"/>
                    <a:pt x="165" y="25"/>
                    <a:pt x="165" y="25"/>
                  </a:cubicBezTo>
                  <a:cubicBezTo>
                    <a:pt x="169" y="33"/>
                    <a:pt x="172" y="41"/>
                    <a:pt x="175" y="49"/>
                  </a:cubicBezTo>
                  <a:cubicBezTo>
                    <a:pt x="181" y="65"/>
                    <a:pt x="187" y="81"/>
                    <a:pt x="193" y="97"/>
                  </a:cubicBezTo>
                  <a:cubicBezTo>
                    <a:pt x="211" y="146"/>
                    <a:pt x="211" y="146"/>
                    <a:pt x="211" y="146"/>
                  </a:cubicBezTo>
                  <a:cubicBezTo>
                    <a:pt x="214" y="154"/>
                    <a:pt x="216" y="163"/>
                    <a:pt x="218" y="171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226" y="197"/>
                    <a:pt x="225" y="198"/>
                    <a:pt x="225" y="198"/>
                  </a:cubicBezTo>
                  <a:cubicBezTo>
                    <a:pt x="219" y="201"/>
                    <a:pt x="213" y="204"/>
                    <a:pt x="207" y="206"/>
                  </a:cubicBezTo>
                  <a:cubicBezTo>
                    <a:pt x="201" y="208"/>
                    <a:pt x="194" y="211"/>
                    <a:pt x="188" y="213"/>
                  </a:cubicBezTo>
                  <a:cubicBezTo>
                    <a:pt x="176" y="217"/>
                    <a:pt x="164" y="221"/>
                    <a:pt x="152" y="225"/>
                  </a:cubicBezTo>
                  <a:cubicBezTo>
                    <a:pt x="140" y="229"/>
                    <a:pt x="127" y="234"/>
                    <a:pt x="115" y="237"/>
                  </a:cubicBezTo>
                  <a:cubicBezTo>
                    <a:pt x="103" y="241"/>
                    <a:pt x="90" y="245"/>
                    <a:pt x="78" y="247"/>
                  </a:cubicBezTo>
                  <a:cubicBezTo>
                    <a:pt x="78" y="247"/>
                    <a:pt x="78" y="247"/>
                    <a:pt x="78" y="2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7" name="Freeform 611">
              <a:extLst>
                <a:ext uri="{FF2B5EF4-FFF2-40B4-BE49-F238E27FC236}">
                  <a16:creationId xmlns:a16="http://schemas.microsoft.com/office/drawing/2014/main" id="{8BEF170D-D171-49FD-A01F-2E7E3C530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7888" y="2882901"/>
              <a:ext cx="331788" cy="188913"/>
            </a:xfrm>
            <a:custGeom>
              <a:avLst/>
              <a:gdLst>
                <a:gd name="T0" fmla="*/ 3 w 88"/>
                <a:gd name="T1" fmla="*/ 28 h 50"/>
                <a:gd name="T2" fmla="*/ 2 w 88"/>
                <a:gd name="T3" fmla="*/ 30 h 50"/>
                <a:gd name="T4" fmla="*/ 1 w 88"/>
                <a:gd name="T5" fmla="*/ 37 h 50"/>
                <a:gd name="T6" fmla="*/ 6 w 88"/>
                <a:gd name="T7" fmla="*/ 45 h 50"/>
                <a:gd name="T8" fmla="*/ 11 w 88"/>
                <a:gd name="T9" fmla="*/ 47 h 50"/>
                <a:gd name="T10" fmla="*/ 18 w 88"/>
                <a:gd name="T11" fmla="*/ 47 h 50"/>
                <a:gd name="T12" fmla="*/ 33 w 88"/>
                <a:gd name="T13" fmla="*/ 44 h 50"/>
                <a:gd name="T14" fmla="*/ 50 w 88"/>
                <a:gd name="T15" fmla="*/ 40 h 50"/>
                <a:gd name="T16" fmla="*/ 67 w 88"/>
                <a:gd name="T17" fmla="*/ 33 h 50"/>
                <a:gd name="T18" fmla="*/ 81 w 88"/>
                <a:gd name="T19" fmla="*/ 22 h 50"/>
                <a:gd name="T20" fmla="*/ 79 w 88"/>
                <a:gd name="T21" fmla="*/ 7 h 50"/>
                <a:gd name="T22" fmla="*/ 75 w 88"/>
                <a:gd name="T23" fmla="*/ 5 h 50"/>
                <a:gd name="T24" fmla="*/ 73 w 88"/>
                <a:gd name="T25" fmla="*/ 4 h 50"/>
                <a:gd name="T26" fmla="*/ 71 w 88"/>
                <a:gd name="T27" fmla="*/ 5 h 50"/>
                <a:gd name="T28" fmla="*/ 63 w 88"/>
                <a:gd name="T29" fmla="*/ 6 h 50"/>
                <a:gd name="T30" fmla="*/ 31 w 88"/>
                <a:gd name="T31" fmla="*/ 15 h 50"/>
                <a:gd name="T32" fmla="*/ 10 w 88"/>
                <a:gd name="T33" fmla="*/ 23 h 50"/>
                <a:gd name="T34" fmla="*/ 3 w 88"/>
                <a:gd name="T35" fmla="*/ 28 h 50"/>
                <a:gd name="T36" fmla="*/ 2 w 88"/>
                <a:gd name="T37" fmla="*/ 28 h 50"/>
                <a:gd name="T38" fmla="*/ 4 w 88"/>
                <a:gd name="T39" fmla="*/ 26 h 50"/>
                <a:gd name="T40" fmla="*/ 9 w 88"/>
                <a:gd name="T41" fmla="*/ 22 h 50"/>
                <a:gd name="T42" fmla="*/ 30 w 88"/>
                <a:gd name="T43" fmla="*/ 12 h 50"/>
                <a:gd name="T44" fmla="*/ 62 w 88"/>
                <a:gd name="T45" fmla="*/ 2 h 50"/>
                <a:gd name="T46" fmla="*/ 71 w 88"/>
                <a:gd name="T47" fmla="*/ 0 h 50"/>
                <a:gd name="T48" fmla="*/ 77 w 88"/>
                <a:gd name="T49" fmla="*/ 1 h 50"/>
                <a:gd name="T50" fmla="*/ 81 w 88"/>
                <a:gd name="T51" fmla="*/ 4 h 50"/>
                <a:gd name="T52" fmla="*/ 84 w 88"/>
                <a:gd name="T53" fmla="*/ 23 h 50"/>
                <a:gd name="T54" fmla="*/ 67 w 88"/>
                <a:gd name="T55" fmla="*/ 34 h 50"/>
                <a:gd name="T56" fmla="*/ 50 w 88"/>
                <a:gd name="T57" fmla="*/ 42 h 50"/>
                <a:gd name="T58" fmla="*/ 34 w 88"/>
                <a:gd name="T59" fmla="*/ 48 h 50"/>
                <a:gd name="T60" fmla="*/ 18 w 88"/>
                <a:gd name="T61" fmla="*/ 50 h 50"/>
                <a:gd name="T62" fmla="*/ 11 w 88"/>
                <a:gd name="T63" fmla="*/ 49 h 50"/>
                <a:gd name="T64" fmla="*/ 5 w 88"/>
                <a:gd name="T65" fmla="*/ 46 h 50"/>
                <a:gd name="T66" fmla="*/ 0 w 88"/>
                <a:gd name="T67" fmla="*/ 37 h 50"/>
                <a:gd name="T68" fmla="*/ 1 w 88"/>
                <a:gd name="T69" fmla="*/ 30 h 50"/>
                <a:gd name="T70" fmla="*/ 2 w 88"/>
                <a:gd name="T71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8" h="50">
                  <a:moveTo>
                    <a:pt x="3" y="28"/>
                  </a:moveTo>
                  <a:cubicBezTo>
                    <a:pt x="3" y="28"/>
                    <a:pt x="2" y="29"/>
                    <a:pt x="2" y="30"/>
                  </a:cubicBezTo>
                  <a:cubicBezTo>
                    <a:pt x="1" y="32"/>
                    <a:pt x="1" y="34"/>
                    <a:pt x="1" y="37"/>
                  </a:cubicBezTo>
                  <a:cubicBezTo>
                    <a:pt x="1" y="39"/>
                    <a:pt x="3" y="43"/>
                    <a:pt x="6" y="45"/>
                  </a:cubicBezTo>
                  <a:cubicBezTo>
                    <a:pt x="8" y="46"/>
                    <a:pt x="9" y="47"/>
                    <a:pt x="11" y="47"/>
                  </a:cubicBezTo>
                  <a:cubicBezTo>
                    <a:pt x="13" y="47"/>
                    <a:pt x="16" y="47"/>
                    <a:pt x="18" y="47"/>
                  </a:cubicBezTo>
                  <a:cubicBezTo>
                    <a:pt x="23" y="46"/>
                    <a:pt x="27" y="45"/>
                    <a:pt x="33" y="44"/>
                  </a:cubicBezTo>
                  <a:cubicBezTo>
                    <a:pt x="38" y="43"/>
                    <a:pt x="44" y="41"/>
                    <a:pt x="50" y="40"/>
                  </a:cubicBezTo>
                  <a:cubicBezTo>
                    <a:pt x="55" y="38"/>
                    <a:pt x="61" y="36"/>
                    <a:pt x="67" y="33"/>
                  </a:cubicBezTo>
                  <a:cubicBezTo>
                    <a:pt x="72" y="30"/>
                    <a:pt x="78" y="27"/>
                    <a:pt x="81" y="22"/>
                  </a:cubicBezTo>
                  <a:cubicBezTo>
                    <a:pt x="85" y="17"/>
                    <a:pt x="83" y="10"/>
                    <a:pt x="79" y="7"/>
                  </a:cubicBezTo>
                  <a:cubicBezTo>
                    <a:pt x="78" y="6"/>
                    <a:pt x="76" y="5"/>
                    <a:pt x="75" y="5"/>
                  </a:cubicBezTo>
                  <a:cubicBezTo>
                    <a:pt x="75" y="5"/>
                    <a:pt x="74" y="4"/>
                    <a:pt x="73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9" y="5"/>
                    <a:pt x="66" y="6"/>
                    <a:pt x="63" y="6"/>
                  </a:cubicBezTo>
                  <a:cubicBezTo>
                    <a:pt x="51" y="9"/>
                    <a:pt x="40" y="12"/>
                    <a:pt x="31" y="15"/>
                  </a:cubicBezTo>
                  <a:cubicBezTo>
                    <a:pt x="22" y="18"/>
                    <a:pt x="15" y="21"/>
                    <a:pt x="10" y="23"/>
                  </a:cubicBezTo>
                  <a:cubicBezTo>
                    <a:pt x="4" y="26"/>
                    <a:pt x="3" y="28"/>
                    <a:pt x="3" y="28"/>
                  </a:cubicBezTo>
                  <a:close/>
                  <a:moveTo>
                    <a:pt x="2" y="28"/>
                  </a:moveTo>
                  <a:cubicBezTo>
                    <a:pt x="2" y="28"/>
                    <a:pt x="3" y="27"/>
                    <a:pt x="4" y="26"/>
                  </a:cubicBezTo>
                  <a:cubicBezTo>
                    <a:pt x="5" y="25"/>
                    <a:pt x="7" y="24"/>
                    <a:pt x="9" y="22"/>
                  </a:cubicBezTo>
                  <a:cubicBezTo>
                    <a:pt x="14" y="20"/>
                    <a:pt x="21" y="16"/>
                    <a:pt x="30" y="12"/>
                  </a:cubicBezTo>
                  <a:cubicBezTo>
                    <a:pt x="39" y="8"/>
                    <a:pt x="50" y="5"/>
                    <a:pt x="62" y="2"/>
                  </a:cubicBezTo>
                  <a:cubicBezTo>
                    <a:pt x="65" y="1"/>
                    <a:pt x="68" y="1"/>
                    <a:pt x="71" y="0"/>
                  </a:cubicBezTo>
                  <a:cubicBezTo>
                    <a:pt x="73" y="0"/>
                    <a:pt x="75" y="0"/>
                    <a:pt x="77" y="1"/>
                  </a:cubicBezTo>
                  <a:cubicBezTo>
                    <a:pt x="78" y="2"/>
                    <a:pt x="80" y="3"/>
                    <a:pt x="81" y="4"/>
                  </a:cubicBezTo>
                  <a:cubicBezTo>
                    <a:pt x="87" y="9"/>
                    <a:pt x="88" y="18"/>
                    <a:pt x="84" y="23"/>
                  </a:cubicBezTo>
                  <a:cubicBezTo>
                    <a:pt x="79" y="29"/>
                    <a:pt x="73" y="32"/>
                    <a:pt x="67" y="34"/>
                  </a:cubicBezTo>
                  <a:cubicBezTo>
                    <a:pt x="62" y="37"/>
                    <a:pt x="56" y="40"/>
                    <a:pt x="50" y="42"/>
                  </a:cubicBezTo>
                  <a:cubicBezTo>
                    <a:pt x="45" y="44"/>
                    <a:pt x="39" y="46"/>
                    <a:pt x="34" y="48"/>
                  </a:cubicBezTo>
                  <a:cubicBezTo>
                    <a:pt x="28" y="49"/>
                    <a:pt x="23" y="50"/>
                    <a:pt x="18" y="50"/>
                  </a:cubicBezTo>
                  <a:cubicBezTo>
                    <a:pt x="15" y="50"/>
                    <a:pt x="13" y="50"/>
                    <a:pt x="11" y="49"/>
                  </a:cubicBezTo>
                  <a:cubicBezTo>
                    <a:pt x="8" y="49"/>
                    <a:pt x="6" y="48"/>
                    <a:pt x="5" y="46"/>
                  </a:cubicBezTo>
                  <a:cubicBezTo>
                    <a:pt x="2" y="43"/>
                    <a:pt x="1" y="40"/>
                    <a:pt x="0" y="37"/>
                  </a:cubicBezTo>
                  <a:cubicBezTo>
                    <a:pt x="0" y="34"/>
                    <a:pt x="1" y="32"/>
                    <a:pt x="1" y="30"/>
                  </a:cubicBezTo>
                  <a:cubicBezTo>
                    <a:pt x="2" y="29"/>
                    <a:pt x="2" y="28"/>
                    <a:pt x="2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8" name="Freeform 612">
              <a:extLst>
                <a:ext uri="{FF2B5EF4-FFF2-40B4-BE49-F238E27FC236}">
                  <a16:creationId xmlns:a16="http://schemas.microsoft.com/office/drawing/2014/main" id="{79E93BC1-E323-47D3-83F6-A0C0ABB01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2867026"/>
              <a:ext cx="123825" cy="95250"/>
            </a:xfrm>
            <a:custGeom>
              <a:avLst/>
              <a:gdLst>
                <a:gd name="T0" fmla="*/ 2 w 33"/>
                <a:gd name="T1" fmla="*/ 25 h 25"/>
                <a:gd name="T2" fmla="*/ 1 w 33"/>
                <a:gd name="T3" fmla="*/ 23 h 25"/>
                <a:gd name="T4" fmla="*/ 0 w 33"/>
                <a:gd name="T5" fmla="*/ 16 h 25"/>
                <a:gd name="T6" fmla="*/ 0 w 33"/>
                <a:gd name="T7" fmla="*/ 12 h 25"/>
                <a:gd name="T8" fmla="*/ 3 w 33"/>
                <a:gd name="T9" fmla="*/ 8 h 25"/>
                <a:gd name="T10" fmla="*/ 7 w 33"/>
                <a:gd name="T11" fmla="*/ 4 h 25"/>
                <a:gd name="T12" fmla="*/ 11 w 33"/>
                <a:gd name="T13" fmla="*/ 1 h 25"/>
                <a:gd name="T14" fmla="*/ 17 w 33"/>
                <a:gd name="T15" fmla="*/ 0 h 25"/>
                <a:gd name="T16" fmla="*/ 22 w 33"/>
                <a:gd name="T17" fmla="*/ 1 h 25"/>
                <a:gd name="T18" fmla="*/ 27 w 33"/>
                <a:gd name="T19" fmla="*/ 3 h 25"/>
                <a:gd name="T20" fmla="*/ 30 w 33"/>
                <a:gd name="T21" fmla="*/ 7 h 25"/>
                <a:gd name="T22" fmla="*/ 32 w 33"/>
                <a:gd name="T23" fmla="*/ 13 h 25"/>
                <a:gd name="T24" fmla="*/ 33 w 33"/>
                <a:gd name="T25" fmla="*/ 15 h 25"/>
                <a:gd name="T26" fmla="*/ 33 w 33"/>
                <a:gd name="T27" fmla="*/ 15 h 25"/>
                <a:gd name="T28" fmla="*/ 33 w 33"/>
                <a:gd name="T29" fmla="*/ 15 h 25"/>
                <a:gd name="T30" fmla="*/ 27 w 33"/>
                <a:gd name="T31" fmla="*/ 9 h 25"/>
                <a:gd name="T32" fmla="*/ 21 w 33"/>
                <a:gd name="T33" fmla="*/ 5 h 25"/>
                <a:gd name="T34" fmla="*/ 17 w 33"/>
                <a:gd name="T35" fmla="*/ 4 h 25"/>
                <a:gd name="T36" fmla="*/ 12 w 33"/>
                <a:gd name="T37" fmla="*/ 4 h 25"/>
                <a:gd name="T38" fmla="*/ 8 w 33"/>
                <a:gd name="T39" fmla="*/ 5 h 25"/>
                <a:gd name="T40" fmla="*/ 5 w 33"/>
                <a:gd name="T41" fmla="*/ 9 h 25"/>
                <a:gd name="T42" fmla="*/ 3 w 33"/>
                <a:gd name="T43" fmla="*/ 16 h 25"/>
                <a:gd name="T44" fmla="*/ 3 w 33"/>
                <a:gd name="T45" fmla="*/ 22 h 25"/>
                <a:gd name="T46" fmla="*/ 3 w 33"/>
                <a:gd name="T47" fmla="*/ 25 h 25"/>
                <a:gd name="T48" fmla="*/ 3 w 33"/>
                <a:gd name="T49" fmla="*/ 25 h 25"/>
                <a:gd name="T50" fmla="*/ 2 w 33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" h="25">
                  <a:moveTo>
                    <a:pt x="2" y="25"/>
                  </a:moveTo>
                  <a:cubicBezTo>
                    <a:pt x="2" y="25"/>
                    <a:pt x="2" y="24"/>
                    <a:pt x="1" y="23"/>
                  </a:cubicBezTo>
                  <a:cubicBezTo>
                    <a:pt x="1" y="21"/>
                    <a:pt x="0" y="19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0"/>
                    <a:pt x="2" y="9"/>
                    <a:pt x="3" y="8"/>
                  </a:cubicBezTo>
                  <a:cubicBezTo>
                    <a:pt x="4" y="6"/>
                    <a:pt x="5" y="5"/>
                    <a:pt x="7" y="4"/>
                  </a:cubicBezTo>
                  <a:cubicBezTo>
                    <a:pt x="8" y="3"/>
                    <a:pt x="10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19" y="0"/>
                    <a:pt x="21" y="0"/>
                    <a:pt x="22" y="1"/>
                  </a:cubicBezTo>
                  <a:cubicBezTo>
                    <a:pt x="24" y="1"/>
                    <a:pt x="25" y="2"/>
                    <a:pt x="27" y="3"/>
                  </a:cubicBezTo>
                  <a:cubicBezTo>
                    <a:pt x="28" y="4"/>
                    <a:pt x="29" y="6"/>
                    <a:pt x="30" y="7"/>
                  </a:cubicBezTo>
                  <a:cubicBezTo>
                    <a:pt x="31" y="9"/>
                    <a:pt x="32" y="11"/>
                    <a:pt x="32" y="13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0" y="12"/>
                    <a:pt x="27" y="9"/>
                  </a:cubicBezTo>
                  <a:cubicBezTo>
                    <a:pt x="25" y="8"/>
                    <a:pt x="23" y="6"/>
                    <a:pt x="21" y="5"/>
                  </a:cubicBezTo>
                  <a:cubicBezTo>
                    <a:pt x="19" y="4"/>
                    <a:pt x="18" y="4"/>
                    <a:pt x="17" y="4"/>
                  </a:cubicBezTo>
                  <a:cubicBezTo>
                    <a:pt x="16" y="3"/>
                    <a:pt x="13" y="4"/>
                    <a:pt x="12" y="4"/>
                  </a:cubicBezTo>
                  <a:cubicBezTo>
                    <a:pt x="11" y="4"/>
                    <a:pt x="9" y="4"/>
                    <a:pt x="8" y="5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4" y="12"/>
                    <a:pt x="4" y="14"/>
                    <a:pt x="3" y="16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2" y="25"/>
                    <a:pt x="2" y="25"/>
                    <a:pt x="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79" name="Freeform 613">
              <a:extLst>
                <a:ext uri="{FF2B5EF4-FFF2-40B4-BE49-F238E27FC236}">
                  <a16:creationId xmlns:a16="http://schemas.microsoft.com/office/drawing/2014/main" id="{AD33DD60-BAE5-4F9A-BD16-6DC7E25C1D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9163" y="3181351"/>
              <a:ext cx="117475" cy="144463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4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2" y="2"/>
                    <a:pt x="23" y="4"/>
                    <a:pt x="24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6" y="36"/>
                    <a:pt x="13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0" name="Freeform 614">
              <a:extLst>
                <a:ext uri="{FF2B5EF4-FFF2-40B4-BE49-F238E27FC236}">
                  <a16:creationId xmlns:a16="http://schemas.microsoft.com/office/drawing/2014/main" id="{2E5F4551-6D7F-4994-A082-B21917FFA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7426" y="3386138"/>
              <a:ext cx="117475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6 h 38"/>
                <a:gd name="T6" fmla="*/ 4 w 31"/>
                <a:gd name="T7" fmla="*/ 23 h 38"/>
                <a:gd name="T8" fmla="*/ 9 w 31"/>
                <a:gd name="T9" fmla="*/ 37 h 38"/>
                <a:gd name="T10" fmla="*/ 8 w 31"/>
                <a:gd name="T11" fmla="*/ 36 h 38"/>
                <a:gd name="T12" fmla="*/ 19 w 31"/>
                <a:gd name="T13" fmla="*/ 33 h 38"/>
                <a:gd name="T14" fmla="*/ 25 w 31"/>
                <a:gd name="T15" fmla="*/ 31 h 38"/>
                <a:gd name="T16" fmla="*/ 29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7 h 38"/>
                <a:gd name="T38" fmla="*/ 27 w 31"/>
                <a:gd name="T39" fmla="*/ 14 h 38"/>
                <a:gd name="T40" fmla="*/ 31 w 31"/>
                <a:gd name="T41" fmla="*/ 28 h 38"/>
                <a:gd name="T42" fmla="*/ 31 w 31"/>
                <a:gd name="T43" fmla="*/ 29 h 38"/>
                <a:gd name="T44" fmla="*/ 26 w 31"/>
                <a:gd name="T45" fmla="*/ 32 h 38"/>
                <a:gd name="T46" fmla="*/ 20 w 31"/>
                <a:gd name="T47" fmla="*/ 35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6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12" y="36"/>
                    <a:pt x="16" y="34"/>
                    <a:pt x="19" y="33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8" y="23"/>
                    <a:pt x="27" y="19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6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5"/>
                    <a:pt x="25" y="7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9"/>
                    <a:pt x="31" y="29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16" y="36"/>
                    <a:pt x="12" y="37"/>
                    <a:pt x="9" y="38"/>
                  </a:cubicBezTo>
                  <a:cubicBezTo>
                    <a:pt x="8" y="38"/>
                    <a:pt x="8" y="38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1" y="18"/>
                    <a:pt x="1" y="16"/>
                  </a:cubicBezTo>
                  <a:cubicBezTo>
                    <a:pt x="0" y="14"/>
                    <a:pt x="0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1" name="Freeform 615">
              <a:extLst>
                <a:ext uri="{FF2B5EF4-FFF2-40B4-BE49-F238E27FC236}">
                  <a16:creationId xmlns:a16="http://schemas.microsoft.com/office/drawing/2014/main" id="{EF8A58DB-14A9-4EC5-B3DA-4F55886A4E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3626" y="3575051"/>
              <a:ext cx="115888" cy="142875"/>
            </a:xfrm>
            <a:custGeom>
              <a:avLst/>
              <a:gdLst>
                <a:gd name="T0" fmla="*/ 0 w 31"/>
                <a:gd name="T1" fmla="*/ 8 h 38"/>
                <a:gd name="T2" fmla="*/ 1 w 31"/>
                <a:gd name="T3" fmla="*/ 12 h 38"/>
                <a:gd name="T4" fmla="*/ 1 w 31"/>
                <a:gd name="T5" fmla="*/ 15 h 38"/>
                <a:gd name="T6" fmla="*/ 4 w 31"/>
                <a:gd name="T7" fmla="*/ 23 h 38"/>
                <a:gd name="T8" fmla="*/ 9 w 31"/>
                <a:gd name="T9" fmla="*/ 37 h 38"/>
                <a:gd name="T10" fmla="*/ 9 w 31"/>
                <a:gd name="T11" fmla="*/ 36 h 38"/>
                <a:gd name="T12" fmla="*/ 20 w 31"/>
                <a:gd name="T13" fmla="*/ 33 h 38"/>
                <a:gd name="T14" fmla="*/ 25 w 31"/>
                <a:gd name="T15" fmla="*/ 30 h 38"/>
                <a:gd name="T16" fmla="*/ 30 w 31"/>
                <a:gd name="T17" fmla="*/ 27 h 38"/>
                <a:gd name="T18" fmla="*/ 29 w 31"/>
                <a:gd name="T19" fmla="*/ 28 h 38"/>
                <a:gd name="T20" fmla="*/ 26 w 31"/>
                <a:gd name="T21" fmla="*/ 14 h 38"/>
                <a:gd name="T22" fmla="*/ 23 w 31"/>
                <a:gd name="T23" fmla="*/ 7 h 38"/>
                <a:gd name="T24" fmla="*/ 20 w 31"/>
                <a:gd name="T25" fmla="*/ 1 h 38"/>
                <a:gd name="T26" fmla="*/ 20 w 31"/>
                <a:gd name="T27" fmla="*/ 1 h 38"/>
                <a:gd name="T28" fmla="*/ 0 w 31"/>
                <a:gd name="T29" fmla="*/ 8 h 38"/>
                <a:gd name="T30" fmla="*/ 0 w 31"/>
                <a:gd name="T31" fmla="*/ 8 h 38"/>
                <a:gd name="T32" fmla="*/ 20 w 31"/>
                <a:gd name="T33" fmla="*/ 0 h 38"/>
                <a:gd name="T34" fmla="*/ 21 w 31"/>
                <a:gd name="T35" fmla="*/ 0 h 38"/>
                <a:gd name="T36" fmla="*/ 25 w 31"/>
                <a:gd name="T37" fmla="*/ 6 h 38"/>
                <a:gd name="T38" fmla="*/ 27 w 31"/>
                <a:gd name="T39" fmla="*/ 13 h 38"/>
                <a:gd name="T40" fmla="*/ 31 w 31"/>
                <a:gd name="T41" fmla="*/ 28 h 38"/>
                <a:gd name="T42" fmla="*/ 31 w 31"/>
                <a:gd name="T43" fmla="*/ 28 h 38"/>
                <a:gd name="T44" fmla="*/ 26 w 31"/>
                <a:gd name="T45" fmla="*/ 32 h 38"/>
                <a:gd name="T46" fmla="*/ 20 w 31"/>
                <a:gd name="T47" fmla="*/ 34 h 38"/>
                <a:gd name="T48" fmla="*/ 9 w 31"/>
                <a:gd name="T49" fmla="*/ 38 h 38"/>
                <a:gd name="T50" fmla="*/ 8 w 31"/>
                <a:gd name="T51" fmla="*/ 37 h 38"/>
                <a:gd name="T52" fmla="*/ 3 w 31"/>
                <a:gd name="T53" fmla="*/ 23 h 38"/>
                <a:gd name="T54" fmla="*/ 1 w 31"/>
                <a:gd name="T55" fmla="*/ 16 h 38"/>
                <a:gd name="T56" fmla="*/ 0 w 31"/>
                <a:gd name="T57" fmla="*/ 12 h 38"/>
                <a:gd name="T58" fmla="*/ 0 w 31"/>
                <a:gd name="T59" fmla="*/ 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" h="38">
                  <a:moveTo>
                    <a:pt x="0" y="8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4"/>
                    <a:pt x="1" y="15"/>
                  </a:cubicBezTo>
                  <a:cubicBezTo>
                    <a:pt x="2" y="18"/>
                    <a:pt x="3" y="20"/>
                    <a:pt x="4" y="2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12" y="35"/>
                    <a:pt x="16" y="34"/>
                    <a:pt x="20" y="3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9" y="28"/>
                    <a:pt x="29" y="28"/>
                    <a:pt x="29" y="28"/>
                  </a:cubicBezTo>
                  <a:cubicBezTo>
                    <a:pt x="29" y="23"/>
                    <a:pt x="27" y="18"/>
                    <a:pt x="26" y="14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2" y="5"/>
                    <a:pt x="21" y="3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4" y="3"/>
                    <a:pt x="7" y="5"/>
                    <a:pt x="0" y="8"/>
                  </a:cubicBezTo>
                  <a:close/>
                  <a:moveTo>
                    <a:pt x="0" y="8"/>
                  </a:moveTo>
                  <a:cubicBezTo>
                    <a:pt x="7" y="5"/>
                    <a:pt x="13" y="2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2" y="2"/>
                    <a:pt x="23" y="4"/>
                    <a:pt x="25" y="6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9" y="18"/>
                    <a:pt x="30" y="23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30"/>
                    <a:pt x="27" y="31"/>
                    <a:pt x="26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7" y="36"/>
                    <a:pt x="13" y="37"/>
                    <a:pt x="9" y="38"/>
                  </a:cubicBezTo>
                  <a:cubicBezTo>
                    <a:pt x="9" y="38"/>
                    <a:pt x="8" y="37"/>
                    <a:pt x="8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2" y="21"/>
                    <a:pt x="2" y="18"/>
                    <a:pt x="1" y="16"/>
                  </a:cubicBezTo>
                  <a:cubicBezTo>
                    <a:pt x="0" y="14"/>
                    <a:pt x="1" y="13"/>
                    <a:pt x="0" y="12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2" name="Freeform 616">
              <a:extLst>
                <a:ext uri="{FF2B5EF4-FFF2-40B4-BE49-F238E27FC236}">
                  <a16:creationId xmlns:a16="http://schemas.microsoft.com/office/drawing/2014/main" id="{1B24E705-C5D7-46E2-B8D3-E10C55020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4738" y="30797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2 w 62"/>
                <a:gd name="T5" fmla="*/ 12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9"/>
                  </a:cubicBezTo>
                  <a:cubicBezTo>
                    <a:pt x="16" y="17"/>
                    <a:pt x="24" y="14"/>
                    <a:pt x="32" y="12"/>
                  </a:cubicBezTo>
                  <a:cubicBezTo>
                    <a:pt x="40" y="9"/>
                    <a:pt x="47" y="6"/>
                    <a:pt x="53" y="4"/>
                  </a:cubicBezTo>
                  <a:cubicBezTo>
                    <a:pt x="56" y="3"/>
                    <a:pt x="58" y="2"/>
                    <a:pt x="60" y="1"/>
                  </a:cubicBezTo>
                  <a:cubicBezTo>
                    <a:pt x="62" y="1"/>
                    <a:pt x="62" y="0"/>
                    <a:pt x="62" y="0"/>
                  </a:cubicBezTo>
                  <a:cubicBezTo>
                    <a:pt x="62" y="0"/>
                    <a:pt x="62" y="1"/>
                    <a:pt x="60" y="2"/>
                  </a:cubicBezTo>
                  <a:cubicBezTo>
                    <a:pt x="59" y="3"/>
                    <a:pt x="56" y="4"/>
                    <a:pt x="53" y="5"/>
                  </a:cubicBezTo>
                  <a:cubicBezTo>
                    <a:pt x="48" y="8"/>
                    <a:pt x="40" y="11"/>
                    <a:pt x="32" y="13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3" name="Freeform 617">
              <a:extLst>
                <a:ext uri="{FF2B5EF4-FFF2-40B4-BE49-F238E27FC236}">
                  <a16:creationId xmlns:a16="http://schemas.microsoft.com/office/drawing/2014/main" id="{ECA232D0-E719-4899-9811-5E31469AF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788" y="3128963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1 h 22"/>
                <a:gd name="T8" fmla="*/ 63 w 63"/>
                <a:gd name="T9" fmla="*/ 0 h 22"/>
                <a:gd name="T10" fmla="*/ 53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1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1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7"/>
                    <a:pt x="24" y="15"/>
                    <a:pt x="31" y="11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1"/>
                    <a:pt x="3" y="21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4" name="Freeform 618">
              <a:extLst>
                <a:ext uri="{FF2B5EF4-FFF2-40B4-BE49-F238E27FC236}">
                  <a16:creationId xmlns:a16="http://schemas.microsoft.com/office/drawing/2014/main" id="{251596BD-F757-4091-8D9F-B086B5A16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013" y="3178176"/>
              <a:ext cx="238125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4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5" y="21"/>
                    <a:pt x="7" y="20"/>
                    <a:pt x="10" y="19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4" y="4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5" name="Freeform 619">
              <a:extLst>
                <a:ext uri="{FF2B5EF4-FFF2-40B4-BE49-F238E27FC236}">
                  <a16:creationId xmlns:a16="http://schemas.microsoft.com/office/drawing/2014/main" id="{47FF1BCF-5926-43B2-BB5F-EA9E61AD4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6" y="3282951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8 h 21"/>
                <a:gd name="T4" fmla="*/ 31 w 62"/>
                <a:gd name="T5" fmla="*/ 11 h 21"/>
                <a:gd name="T6" fmla="*/ 53 w 62"/>
                <a:gd name="T7" fmla="*/ 4 h 21"/>
                <a:gd name="T8" fmla="*/ 60 w 62"/>
                <a:gd name="T9" fmla="*/ 1 h 21"/>
                <a:gd name="T10" fmla="*/ 62 w 62"/>
                <a:gd name="T11" fmla="*/ 0 h 21"/>
                <a:gd name="T12" fmla="*/ 60 w 62"/>
                <a:gd name="T13" fmla="*/ 1 h 21"/>
                <a:gd name="T14" fmla="*/ 53 w 62"/>
                <a:gd name="T15" fmla="*/ 5 h 21"/>
                <a:gd name="T16" fmla="*/ 32 w 62"/>
                <a:gd name="T17" fmla="*/ 13 h 21"/>
                <a:gd name="T18" fmla="*/ 10 w 62"/>
                <a:gd name="T19" fmla="*/ 19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0"/>
                    <a:pt x="10" y="18"/>
                  </a:cubicBezTo>
                  <a:cubicBezTo>
                    <a:pt x="16" y="17"/>
                    <a:pt x="24" y="14"/>
                    <a:pt x="31" y="11"/>
                  </a:cubicBezTo>
                  <a:cubicBezTo>
                    <a:pt x="39" y="9"/>
                    <a:pt x="47" y="6"/>
                    <a:pt x="53" y="4"/>
                  </a:cubicBezTo>
                  <a:cubicBezTo>
                    <a:pt x="55" y="3"/>
                    <a:pt x="58" y="2"/>
                    <a:pt x="60" y="1"/>
                  </a:cubicBezTo>
                  <a:cubicBezTo>
                    <a:pt x="61" y="0"/>
                    <a:pt x="62" y="0"/>
                    <a:pt x="62" y="0"/>
                  </a:cubicBezTo>
                  <a:cubicBezTo>
                    <a:pt x="62" y="0"/>
                    <a:pt x="61" y="0"/>
                    <a:pt x="60" y="1"/>
                  </a:cubicBezTo>
                  <a:cubicBezTo>
                    <a:pt x="58" y="2"/>
                    <a:pt x="56" y="4"/>
                    <a:pt x="53" y="5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8"/>
                    <a:pt x="10" y="19"/>
                  </a:cubicBezTo>
                  <a:cubicBezTo>
                    <a:pt x="7" y="20"/>
                    <a:pt x="4" y="20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6" name="Freeform 620">
              <a:extLst>
                <a:ext uri="{FF2B5EF4-FFF2-40B4-BE49-F238E27FC236}">
                  <a16:creationId xmlns:a16="http://schemas.microsoft.com/office/drawing/2014/main" id="{8CEBEA5D-28F7-4C3E-81AB-096EFCE7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2051" y="3328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2 h 22"/>
                <a:gd name="T4" fmla="*/ 10 w 63"/>
                <a:gd name="T5" fmla="*/ 20 h 22"/>
                <a:gd name="T6" fmla="*/ 32 w 63"/>
                <a:gd name="T7" fmla="*/ 12 h 22"/>
                <a:gd name="T8" fmla="*/ 63 w 63"/>
                <a:gd name="T9" fmla="*/ 0 h 22"/>
                <a:gd name="T10" fmla="*/ 54 w 63"/>
                <a:gd name="T11" fmla="*/ 5 h 22"/>
                <a:gd name="T12" fmla="*/ 33 w 63"/>
                <a:gd name="T13" fmla="*/ 14 h 22"/>
                <a:gd name="T14" fmla="*/ 11 w 63"/>
                <a:gd name="T15" fmla="*/ 21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2"/>
                  </a:cubicBezTo>
                  <a:cubicBezTo>
                    <a:pt x="5" y="22"/>
                    <a:pt x="7" y="21"/>
                    <a:pt x="10" y="20"/>
                  </a:cubicBezTo>
                  <a:cubicBezTo>
                    <a:pt x="16" y="18"/>
                    <a:pt x="24" y="15"/>
                    <a:pt x="32" y="12"/>
                  </a:cubicBezTo>
                  <a:cubicBezTo>
                    <a:pt x="48" y="7"/>
                    <a:pt x="63" y="0"/>
                    <a:pt x="63" y="0"/>
                  </a:cubicBezTo>
                  <a:cubicBezTo>
                    <a:pt x="63" y="0"/>
                    <a:pt x="60" y="2"/>
                    <a:pt x="54" y="5"/>
                  </a:cubicBezTo>
                  <a:cubicBezTo>
                    <a:pt x="48" y="8"/>
                    <a:pt x="40" y="11"/>
                    <a:pt x="33" y="14"/>
                  </a:cubicBezTo>
                  <a:cubicBezTo>
                    <a:pt x="25" y="17"/>
                    <a:pt x="17" y="19"/>
                    <a:pt x="11" y="21"/>
                  </a:cubicBezTo>
                  <a:cubicBezTo>
                    <a:pt x="8" y="22"/>
                    <a:pt x="5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7" name="Freeform 621">
              <a:extLst>
                <a:ext uri="{FF2B5EF4-FFF2-40B4-BE49-F238E27FC236}">
                  <a16:creationId xmlns:a16="http://schemas.microsoft.com/office/drawing/2014/main" id="{FB3394EF-9F8B-4CB0-B773-916A2E7F4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3378201"/>
              <a:ext cx="234950" cy="87313"/>
            </a:xfrm>
            <a:custGeom>
              <a:avLst/>
              <a:gdLst>
                <a:gd name="T0" fmla="*/ 0 w 62"/>
                <a:gd name="T1" fmla="*/ 23 h 23"/>
                <a:gd name="T2" fmla="*/ 2 w 62"/>
                <a:gd name="T3" fmla="*/ 22 h 23"/>
                <a:gd name="T4" fmla="*/ 10 w 62"/>
                <a:gd name="T5" fmla="*/ 20 h 23"/>
                <a:gd name="T6" fmla="*/ 31 w 62"/>
                <a:gd name="T7" fmla="*/ 12 h 23"/>
                <a:gd name="T8" fmla="*/ 62 w 62"/>
                <a:gd name="T9" fmla="*/ 0 h 23"/>
                <a:gd name="T10" fmla="*/ 53 w 62"/>
                <a:gd name="T11" fmla="*/ 5 h 23"/>
                <a:gd name="T12" fmla="*/ 32 w 62"/>
                <a:gd name="T13" fmla="*/ 14 h 23"/>
                <a:gd name="T14" fmla="*/ 10 w 62"/>
                <a:gd name="T15" fmla="*/ 21 h 23"/>
                <a:gd name="T16" fmla="*/ 2 w 62"/>
                <a:gd name="T17" fmla="*/ 22 h 23"/>
                <a:gd name="T18" fmla="*/ 0 w 62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3">
                  <a:moveTo>
                    <a:pt x="0" y="23"/>
                  </a:moveTo>
                  <a:cubicBezTo>
                    <a:pt x="0" y="23"/>
                    <a:pt x="1" y="22"/>
                    <a:pt x="2" y="22"/>
                  </a:cubicBezTo>
                  <a:cubicBezTo>
                    <a:pt x="4" y="22"/>
                    <a:pt x="7" y="21"/>
                    <a:pt x="10" y="20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7"/>
                    <a:pt x="62" y="0"/>
                    <a:pt x="62" y="0"/>
                  </a:cubicBezTo>
                  <a:cubicBezTo>
                    <a:pt x="62" y="0"/>
                    <a:pt x="59" y="3"/>
                    <a:pt x="53" y="5"/>
                  </a:cubicBezTo>
                  <a:cubicBezTo>
                    <a:pt x="47" y="8"/>
                    <a:pt x="40" y="11"/>
                    <a:pt x="32" y="14"/>
                  </a:cubicBezTo>
                  <a:cubicBezTo>
                    <a:pt x="24" y="17"/>
                    <a:pt x="16" y="19"/>
                    <a:pt x="10" y="21"/>
                  </a:cubicBezTo>
                  <a:cubicBezTo>
                    <a:pt x="7" y="22"/>
                    <a:pt x="4" y="22"/>
                    <a:pt x="2" y="22"/>
                  </a:cubicBezTo>
                  <a:cubicBezTo>
                    <a:pt x="1" y="22"/>
                    <a:pt x="0" y="23"/>
                    <a:pt x="0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8" name="Freeform 622">
              <a:extLst>
                <a:ext uri="{FF2B5EF4-FFF2-40B4-BE49-F238E27FC236}">
                  <a16:creationId xmlns:a16="http://schemas.microsoft.com/office/drawing/2014/main" id="{BC33649E-2216-4106-82DE-6E02D3128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376" y="3484563"/>
              <a:ext cx="233363" cy="79375"/>
            </a:xfrm>
            <a:custGeom>
              <a:avLst/>
              <a:gdLst>
                <a:gd name="T0" fmla="*/ 0 w 62"/>
                <a:gd name="T1" fmla="*/ 21 h 21"/>
                <a:gd name="T2" fmla="*/ 10 w 62"/>
                <a:gd name="T3" fmla="*/ 19 h 21"/>
                <a:gd name="T4" fmla="*/ 31 w 62"/>
                <a:gd name="T5" fmla="*/ 12 h 21"/>
                <a:gd name="T6" fmla="*/ 53 w 62"/>
                <a:gd name="T7" fmla="*/ 4 h 21"/>
                <a:gd name="T8" fmla="*/ 60 w 62"/>
                <a:gd name="T9" fmla="*/ 2 h 21"/>
                <a:gd name="T10" fmla="*/ 62 w 62"/>
                <a:gd name="T11" fmla="*/ 0 h 21"/>
                <a:gd name="T12" fmla="*/ 60 w 62"/>
                <a:gd name="T13" fmla="*/ 2 h 21"/>
                <a:gd name="T14" fmla="*/ 53 w 62"/>
                <a:gd name="T15" fmla="*/ 5 h 21"/>
                <a:gd name="T16" fmla="*/ 32 w 62"/>
                <a:gd name="T17" fmla="*/ 14 h 21"/>
                <a:gd name="T18" fmla="*/ 10 w 62"/>
                <a:gd name="T19" fmla="*/ 20 h 21"/>
                <a:gd name="T20" fmla="*/ 3 w 62"/>
                <a:gd name="T21" fmla="*/ 21 h 21"/>
                <a:gd name="T22" fmla="*/ 0 w 62"/>
                <a:gd name="T2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21">
                  <a:moveTo>
                    <a:pt x="0" y="21"/>
                  </a:moveTo>
                  <a:cubicBezTo>
                    <a:pt x="0" y="21"/>
                    <a:pt x="4" y="21"/>
                    <a:pt x="10" y="19"/>
                  </a:cubicBezTo>
                  <a:cubicBezTo>
                    <a:pt x="16" y="17"/>
                    <a:pt x="24" y="14"/>
                    <a:pt x="31" y="12"/>
                  </a:cubicBezTo>
                  <a:cubicBezTo>
                    <a:pt x="39" y="9"/>
                    <a:pt x="47" y="7"/>
                    <a:pt x="53" y="4"/>
                  </a:cubicBezTo>
                  <a:cubicBezTo>
                    <a:pt x="56" y="3"/>
                    <a:pt x="58" y="3"/>
                    <a:pt x="60" y="2"/>
                  </a:cubicBezTo>
                  <a:cubicBezTo>
                    <a:pt x="61" y="1"/>
                    <a:pt x="62" y="0"/>
                    <a:pt x="62" y="0"/>
                  </a:cubicBezTo>
                  <a:cubicBezTo>
                    <a:pt x="62" y="0"/>
                    <a:pt x="61" y="1"/>
                    <a:pt x="60" y="2"/>
                  </a:cubicBezTo>
                  <a:cubicBezTo>
                    <a:pt x="58" y="3"/>
                    <a:pt x="56" y="4"/>
                    <a:pt x="53" y="5"/>
                  </a:cubicBezTo>
                  <a:cubicBezTo>
                    <a:pt x="48" y="8"/>
                    <a:pt x="40" y="11"/>
                    <a:pt x="32" y="14"/>
                  </a:cubicBezTo>
                  <a:cubicBezTo>
                    <a:pt x="24" y="16"/>
                    <a:pt x="16" y="18"/>
                    <a:pt x="10" y="20"/>
                  </a:cubicBezTo>
                  <a:cubicBezTo>
                    <a:pt x="7" y="20"/>
                    <a:pt x="5" y="21"/>
                    <a:pt x="3" y="21"/>
                  </a:cubicBezTo>
                  <a:cubicBezTo>
                    <a:pt x="1" y="21"/>
                    <a:pt x="0" y="21"/>
                    <a:pt x="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89" name="Freeform 623">
              <a:extLst>
                <a:ext uri="{FF2B5EF4-FFF2-40B4-BE49-F238E27FC236}">
                  <a16:creationId xmlns:a16="http://schemas.microsoft.com/office/drawing/2014/main" id="{AD8089D1-B325-4EC0-AFD9-EE406A854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838" y="3533776"/>
              <a:ext cx="234950" cy="82550"/>
            </a:xfrm>
            <a:custGeom>
              <a:avLst/>
              <a:gdLst>
                <a:gd name="T0" fmla="*/ 0 w 62"/>
                <a:gd name="T1" fmla="*/ 22 h 22"/>
                <a:gd name="T2" fmla="*/ 2 w 62"/>
                <a:gd name="T3" fmla="*/ 21 h 22"/>
                <a:gd name="T4" fmla="*/ 10 w 62"/>
                <a:gd name="T5" fmla="*/ 19 h 22"/>
                <a:gd name="T6" fmla="*/ 31 w 62"/>
                <a:gd name="T7" fmla="*/ 12 h 22"/>
                <a:gd name="T8" fmla="*/ 62 w 62"/>
                <a:gd name="T9" fmla="*/ 0 h 22"/>
                <a:gd name="T10" fmla="*/ 53 w 62"/>
                <a:gd name="T11" fmla="*/ 4 h 22"/>
                <a:gd name="T12" fmla="*/ 32 w 62"/>
                <a:gd name="T13" fmla="*/ 13 h 22"/>
                <a:gd name="T14" fmla="*/ 10 w 62"/>
                <a:gd name="T15" fmla="*/ 20 h 22"/>
                <a:gd name="T16" fmla="*/ 2 w 62"/>
                <a:gd name="T17" fmla="*/ 22 h 22"/>
                <a:gd name="T18" fmla="*/ 0 w 62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22">
                  <a:moveTo>
                    <a:pt x="0" y="22"/>
                  </a:moveTo>
                  <a:cubicBezTo>
                    <a:pt x="0" y="22"/>
                    <a:pt x="1" y="22"/>
                    <a:pt x="2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3" y="15"/>
                    <a:pt x="31" y="12"/>
                  </a:cubicBezTo>
                  <a:cubicBezTo>
                    <a:pt x="47" y="6"/>
                    <a:pt x="62" y="0"/>
                    <a:pt x="62" y="0"/>
                  </a:cubicBezTo>
                  <a:cubicBezTo>
                    <a:pt x="62" y="0"/>
                    <a:pt x="59" y="2"/>
                    <a:pt x="53" y="4"/>
                  </a:cubicBezTo>
                  <a:cubicBezTo>
                    <a:pt x="47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2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0" name="Freeform 624">
              <a:extLst>
                <a:ext uri="{FF2B5EF4-FFF2-40B4-BE49-F238E27FC236}">
                  <a16:creationId xmlns:a16="http://schemas.microsoft.com/office/drawing/2014/main" id="{4589DF4A-91D3-4E3A-BCFE-DE0B27C38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3582988"/>
              <a:ext cx="236538" cy="82550"/>
            </a:xfrm>
            <a:custGeom>
              <a:avLst/>
              <a:gdLst>
                <a:gd name="T0" fmla="*/ 0 w 63"/>
                <a:gd name="T1" fmla="*/ 22 h 22"/>
                <a:gd name="T2" fmla="*/ 3 w 63"/>
                <a:gd name="T3" fmla="*/ 21 h 22"/>
                <a:gd name="T4" fmla="*/ 10 w 63"/>
                <a:gd name="T5" fmla="*/ 19 h 22"/>
                <a:gd name="T6" fmla="*/ 31 w 63"/>
                <a:gd name="T7" fmla="*/ 12 h 22"/>
                <a:gd name="T8" fmla="*/ 63 w 63"/>
                <a:gd name="T9" fmla="*/ 0 h 22"/>
                <a:gd name="T10" fmla="*/ 53 w 63"/>
                <a:gd name="T11" fmla="*/ 5 h 22"/>
                <a:gd name="T12" fmla="*/ 32 w 63"/>
                <a:gd name="T13" fmla="*/ 13 h 22"/>
                <a:gd name="T14" fmla="*/ 10 w 63"/>
                <a:gd name="T15" fmla="*/ 20 h 22"/>
                <a:gd name="T16" fmla="*/ 3 w 63"/>
                <a:gd name="T17" fmla="*/ 22 h 22"/>
                <a:gd name="T18" fmla="*/ 0 w 63"/>
                <a:gd name="T1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22">
                  <a:moveTo>
                    <a:pt x="0" y="22"/>
                  </a:moveTo>
                  <a:cubicBezTo>
                    <a:pt x="0" y="22"/>
                    <a:pt x="1" y="22"/>
                    <a:pt x="3" y="21"/>
                  </a:cubicBezTo>
                  <a:cubicBezTo>
                    <a:pt x="4" y="21"/>
                    <a:pt x="7" y="20"/>
                    <a:pt x="10" y="19"/>
                  </a:cubicBezTo>
                  <a:cubicBezTo>
                    <a:pt x="16" y="18"/>
                    <a:pt x="24" y="15"/>
                    <a:pt x="31" y="12"/>
                  </a:cubicBezTo>
                  <a:cubicBezTo>
                    <a:pt x="47" y="6"/>
                    <a:pt x="63" y="0"/>
                    <a:pt x="63" y="0"/>
                  </a:cubicBezTo>
                  <a:cubicBezTo>
                    <a:pt x="63" y="0"/>
                    <a:pt x="59" y="2"/>
                    <a:pt x="53" y="5"/>
                  </a:cubicBezTo>
                  <a:cubicBezTo>
                    <a:pt x="48" y="7"/>
                    <a:pt x="40" y="10"/>
                    <a:pt x="32" y="13"/>
                  </a:cubicBezTo>
                  <a:cubicBezTo>
                    <a:pt x="24" y="16"/>
                    <a:pt x="16" y="19"/>
                    <a:pt x="10" y="20"/>
                  </a:cubicBezTo>
                  <a:cubicBezTo>
                    <a:pt x="7" y="21"/>
                    <a:pt x="4" y="22"/>
                    <a:pt x="3" y="22"/>
                  </a:cubicBezTo>
                  <a:cubicBezTo>
                    <a:pt x="1" y="22"/>
                    <a:pt x="0" y="22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1" name="Freeform 625">
              <a:extLst>
                <a:ext uri="{FF2B5EF4-FFF2-40B4-BE49-F238E27FC236}">
                  <a16:creationId xmlns:a16="http://schemas.microsoft.com/office/drawing/2014/main" id="{0CE3DE3A-29A8-4B24-83DE-8C125B1DD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332163"/>
              <a:ext cx="131763" cy="152400"/>
            </a:xfrm>
            <a:custGeom>
              <a:avLst/>
              <a:gdLst>
                <a:gd name="T0" fmla="*/ 0 w 35"/>
                <a:gd name="T1" fmla="*/ 30 h 40"/>
                <a:gd name="T2" fmla="*/ 11 w 35"/>
                <a:gd name="T3" fmla="*/ 35 h 40"/>
                <a:gd name="T4" fmla="*/ 17 w 35"/>
                <a:gd name="T5" fmla="*/ 37 h 40"/>
                <a:gd name="T6" fmla="*/ 23 w 35"/>
                <a:gd name="T7" fmla="*/ 39 h 40"/>
                <a:gd name="T8" fmla="*/ 22 w 35"/>
                <a:gd name="T9" fmla="*/ 39 h 40"/>
                <a:gd name="T10" fmla="*/ 26 w 35"/>
                <a:gd name="T11" fmla="*/ 30 h 40"/>
                <a:gd name="T12" fmla="*/ 30 w 35"/>
                <a:gd name="T13" fmla="*/ 20 h 40"/>
                <a:gd name="T14" fmla="*/ 35 w 35"/>
                <a:gd name="T15" fmla="*/ 0 h 40"/>
                <a:gd name="T16" fmla="*/ 31 w 35"/>
                <a:gd name="T17" fmla="*/ 20 h 40"/>
                <a:gd name="T18" fmla="*/ 28 w 35"/>
                <a:gd name="T19" fmla="*/ 30 h 40"/>
                <a:gd name="T20" fmla="*/ 26 w 35"/>
                <a:gd name="T21" fmla="*/ 35 h 40"/>
                <a:gd name="T22" fmla="*/ 24 w 35"/>
                <a:gd name="T23" fmla="*/ 40 h 40"/>
                <a:gd name="T24" fmla="*/ 23 w 35"/>
                <a:gd name="T25" fmla="*/ 40 h 40"/>
                <a:gd name="T26" fmla="*/ 17 w 35"/>
                <a:gd name="T27" fmla="*/ 39 h 40"/>
                <a:gd name="T28" fmla="*/ 11 w 35"/>
                <a:gd name="T29" fmla="*/ 36 h 40"/>
                <a:gd name="T30" fmla="*/ 0 w 35"/>
                <a:gd name="T31" fmla="*/ 3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0">
                  <a:moveTo>
                    <a:pt x="0" y="30"/>
                  </a:moveTo>
                  <a:cubicBezTo>
                    <a:pt x="4" y="32"/>
                    <a:pt x="8" y="34"/>
                    <a:pt x="11" y="35"/>
                  </a:cubicBezTo>
                  <a:cubicBezTo>
                    <a:pt x="13" y="36"/>
                    <a:pt x="15" y="37"/>
                    <a:pt x="17" y="37"/>
                  </a:cubicBezTo>
                  <a:cubicBezTo>
                    <a:pt x="19" y="38"/>
                    <a:pt x="21" y="38"/>
                    <a:pt x="23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4" y="36"/>
                    <a:pt x="25" y="33"/>
                    <a:pt x="26" y="3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13"/>
                    <a:pt x="33" y="6"/>
                    <a:pt x="35" y="0"/>
                  </a:cubicBezTo>
                  <a:cubicBezTo>
                    <a:pt x="34" y="6"/>
                    <a:pt x="33" y="13"/>
                    <a:pt x="31" y="2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2"/>
                    <a:pt x="27" y="33"/>
                    <a:pt x="26" y="35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1" y="40"/>
                    <a:pt x="19" y="39"/>
                    <a:pt x="17" y="39"/>
                  </a:cubicBezTo>
                  <a:cubicBezTo>
                    <a:pt x="15" y="38"/>
                    <a:pt x="13" y="37"/>
                    <a:pt x="11" y="36"/>
                  </a:cubicBezTo>
                  <a:cubicBezTo>
                    <a:pt x="7" y="35"/>
                    <a:pt x="4" y="33"/>
                    <a:pt x="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2" name="Freeform 626">
              <a:extLst>
                <a:ext uri="{FF2B5EF4-FFF2-40B4-BE49-F238E27FC236}">
                  <a16:creationId xmlns:a16="http://schemas.microsoft.com/office/drawing/2014/main" id="{54D820C9-AE80-48F3-99C1-AE9CCC5F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888" y="2901951"/>
              <a:ext cx="392113" cy="158750"/>
            </a:xfrm>
            <a:custGeom>
              <a:avLst/>
              <a:gdLst>
                <a:gd name="T0" fmla="*/ 0 w 104"/>
                <a:gd name="T1" fmla="*/ 32 h 42"/>
                <a:gd name="T2" fmla="*/ 11 w 104"/>
                <a:gd name="T3" fmla="*/ 42 h 42"/>
                <a:gd name="T4" fmla="*/ 3 w 104"/>
                <a:gd name="T5" fmla="*/ 32 h 42"/>
                <a:gd name="T6" fmla="*/ 14 w 104"/>
                <a:gd name="T7" fmla="*/ 40 h 42"/>
                <a:gd name="T8" fmla="*/ 1 w 104"/>
                <a:gd name="T9" fmla="*/ 28 h 42"/>
                <a:gd name="T10" fmla="*/ 19 w 104"/>
                <a:gd name="T11" fmla="*/ 40 h 42"/>
                <a:gd name="T12" fmla="*/ 6 w 104"/>
                <a:gd name="T13" fmla="*/ 27 h 42"/>
                <a:gd name="T14" fmla="*/ 24 w 104"/>
                <a:gd name="T15" fmla="*/ 38 h 42"/>
                <a:gd name="T16" fmla="*/ 8 w 104"/>
                <a:gd name="T17" fmla="*/ 24 h 42"/>
                <a:gd name="T18" fmla="*/ 27 w 104"/>
                <a:gd name="T19" fmla="*/ 37 h 42"/>
                <a:gd name="T20" fmla="*/ 5 w 104"/>
                <a:gd name="T21" fmla="*/ 21 h 42"/>
                <a:gd name="T22" fmla="*/ 10 w 104"/>
                <a:gd name="T23" fmla="*/ 18 h 42"/>
                <a:gd name="T24" fmla="*/ 33 w 104"/>
                <a:gd name="T25" fmla="*/ 35 h 42"/>
                <a:gd name="T26" fmla="*/ 14 w 104"/>
                <a:gd name="T27" fmla="*/ 18 h 42"/>
                <a:gd name="T28" fmla="*/ 38 w 104"/>
                <a:gd name="T29" fmla="*/ 31 h 42"/>
                <a:gd name="T30" fmla="*/ 21 w 104"/>
                <a:gd name="T31" fmla="*/ 19 h 42"/>
                <a:gd name="T32" fmla="*/ 43 w 104"/>
                <a:gd name="T33" fmla="*/ 30 h 42"/>
                <a:gd name="T34" fmla="*/ 21 w 104"/>
                <a:gd name="T35" fmla="*/ 16 h 42"/>
                <a:gd name="T36" fmla="*/ 47 w 104"/>
                <a:gd name="T37" fmla="*/ 26 h 42"/>
                <a:gd name="T38" fmla="*/ 27 w 104"/>
                <a:gd name="T39" fmla="*/ 14 h 42"/>
                <a:gd name="T40" fmla="*/ 52 w 104"/>
                <a:gd name="T41" fmla="*/ 23 h 42"/>
                <a:gd name="T42" fmla="*/ 29 w 104"/>
                <a:gd name="T43" fmla="*/ 11 h 42"/>
                <a:gd name="T44" fmla="*/ 54 w 104"/>
                <a:gd name="T45" fmla="*/ 19 h 42"/>
                <a:gd name="T46" fmla="*/ 38 w 104"/>
                <a:gd name="T47" fmla="*/ 9 h 42"/>
                <a:gd name="T48" fmla="*/ 59 w 104"/>
                <a:gd name="T49" fmla="*/ 16 h 42"/>
                <a:gd name="T50" fmla="*/ 46 w 104"/>
                <a:gd name="T51" fmla="*/ 7 h 42"/>
                <a:gd name="T52" fmla="*/ 65 w 104"/>
                <a:gd name="T53" fmla="*/ 14 h 42"/>
                <a:gd name="T54" fmla="*/ 53 w 104"/>
                <a:gd name="T55" fmla="*/ 5 h 42"/>
                <a:gd name="T56" fmla="*/ 67 w 104"/>
                <a:gd name="T57" fmla="*/ 10 h 42"/>
                <a:gd name="T58" fmla="*/ 59 w 104"/>
                <a:gd name="T59" fmla="*/ 2 h 42"/>
                <a:gd name="T60" fmla="*/ 71 w 104"/>
                <a:gd name="T61" fmla="*/ 6 h 42"/>
                <a:gd name="T62" fmla="*/ 69 w 104"/>
                <a:gd name="T63" fmla="*/ 0 h 42"/>
                <a:gd name="T64" fmla="*/ 35 w 104"/>
                <a:gd name="T65" fmla="*/ 36 h 42"/>
                <a:gd name="T66" fmla="*/ 43 w 104"/>
                <a:gd name="T67" fmla="*/ 38 h 42"/>
                <a:gd name="T68" fmla="*/ 30 w 104"/>
                <a:gd name="T69" fmla="*/ 34 h 42"/>
                <a:gd name="T70" fmla="*/ 53 w 104"/>
                <a:gd name="T71" fmla="*/ 32 h 42"/>
                <a:gd name="T72" fmla="*/ 50 w 104"/>
                <a:gd name="T73" fmla="*/ 27 h 42"/>
                <a:gd name="T74" fmla="*/ 58 w 104"/>
                <a:gd name="T75" fmla="*/ 29 h 42"/>
                <a:gd name="T76" fmla="*/ 53 w 104"/>
                <a:gd name="T77" fmla="*/ 22 h 42"/>
                <a:gd name="T78" fmla="*/ 61 w 104"/>
                <a:gd name="T79" fmla="*/ 24 h 42"/>
                <a:gd name="T80" fmla="*/ 59 w 104"/>
                <a:gd name="T81" fmla="*/ 20 h 42"/>
                <a:gd name="T82" fmla="*/ 67 w 104"/>
                <a:gd name="T83" fmla="*/ 23 h 42"/>
                <a:gd name="T84" fmla="*/ 66 w 104"/>
                <a:gd name="T85" fmla="*/ 18 h 42"/>
                <a:gd name="T86" fmla="*/ 72 w 104"/>
                <a:gd name="T87" fmla="*/ 21 h 42"/>
                <a:gd name="T88" fmla="*/ 73 w 104"/>
                <a:gd name="T89" fmla="*/ 14 h 42"/>
                <a:gd name="T90" fmla="*/ 76 w 104"/>
                <a:gd name="T91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" h="42">
                  <a:moveTo>
                    <a:pt x="0" y="32"/>
                  </a:moveTo>
                  <a:cubicBezTo>
                    <a:pt x="3" y="36"/>
                    <a:pt x="5" y="40"/>
                    <a:pt x="11" y="42"/>
                  </a:cubicBezTo>
                  <a:cubicBezTo>
                    <a:pt x="8" y="39"/>
                    <a:pt x="6" y="35"/>
                    <a:pt x="3" y="32"/>
                  </a:cubicBezTo>
                  <a:cubicBezTo>
                    <a:pt x="7" y="36"/>
                    <a:pt x="10" y="38"/>
                    <a:pt x="14" y="40"/>
                  </a:cubicBezTo>
                  <a:cubicBezTo>
                    <a:pt x="10" y="36"/>
                    <a:pt x="6" y="31"/>
                    <a:pt x="1" y="28"/>
                  </a:cubicBezTo>
                  <a:cubicBezTo>
                    <a:pt x="5" y="36"/>
                    <a:pt x="11" y="39"/>
                    <a:pt x="19" y="40"/>
                  </a:cubicBezTo>
                  <a:cubicBezTo>
                    <a:pt x="15" y="35"/>
                    <a:pt x="12" y="31"/>
                    <a:pt x="6" y="27"/>
                  </a:cubicBezTo>
                  <a:cubicBezTo>
                    <a:pt x="11" y="31"/>
                    <a:pt x="18" y="35"/>
                    <a:pt x="24" y="38"/>
                  </a:cubicBezTo>
                  <a:cubicBezTo>
                    <a:pt x="19" y="32"/>
                    <a:pt x="15" y="28"/>
                    <a:pt x="8" y="24"/>
                  </a:cubicBezTo>
                  <a:cubicBezTo>
                    <a:pt x="13" y="30"/>
                    <a:pt x="19" y="33"/>
                    <a:pt x="27" y="37"/>
                  </a:cubicBezTo>
                  <a:cubicBezTo>
                    <a:pt x="21" y="29"/>
                    <a:pt x="12" y="25"/>
                    <a:pt x="5" y="21"/>
                  </a:cubicBezTo>
                  <a:cubicBezTo>
                    <a:pt x="6" y="20"/>
                    <a:pt x="9" y="19"/>
                    <a:pt x="10" y="18"/>
                  </a:cubicBezTo>
                  <a:cubicBezTo>
                    <a:pt x="16" y="25"/>
                    <a:pt x="24" y="31"/>
                    <a:pt x="33" y="35"/>
                  </a:cubicBezTo>
                  <a:cubicBezTo>
                    <a:pt x="29" y="27"/>
                    <a:pt x="22" y="21"/>
                    <a:pt x="14" y="18"/>
                  </a:cubicBezTo>
                  <a:cubicBezTo>
                    <a:pt x="21" y="24"/>
                    <a:pt x="29" y="29"/>
                    <a:pt x="38" y="31"/>
                  </a:cubicBezTo>
                  <a:cubicBezTo>
                    <a:pt x="32" y="28"/>
                    <a:pt x="26" y="23"/>
                    <a:pt x="21" y="19"/>
                  </a:cubicBezTo>
                  <a:cubicBezTo>
                    <a:pt x="28" y="23"/>
                    <a:pt x="36" y="27"/>
                    <a:pt x="43" y="30"/>
                  </a:cubicBezTo>
                  <a:cubicBezTo>
                    <a:pt x="36" y="25"/>
                    <a:pt x="29" y="20"/>
                    <a:pt x="21" y="16"/>
                  </a:cubicBezTo>
                  <a:cubicBezTo>
                    <a:pt x="30" y="19"/>
                    <a:pt x="39" y="22"/>
                    <a:pt x="47" y="26"/>
                  </a:cubicBezTo>
                  <a:cubicBezTo>
                    <a:pt x="41" y="22"/>
                    <a:pt x="34" y="17"/>
                    <a:pt x="27" y="14"/>
                  </a:cubicBezTo>
                  <a:cubicBezTo>
                    <a:pt x="36" y="16"/>
                    <a:pt x="44" y="20"/>
                    <a:pt x="52" y="23"/>
                  </a:cubicBezTo>
                  <a:cubicBezTo>
                    <a:pt x="44" y="19"/>
                    <a:pt x="36" y="15"/>
                    <a:pt x="29" y="11"/>
                  </a:cubicBezTo>
                  <a:cubicBezTo>
                    <a:pt x="37" y="12"/>
                    <a:pt x="46" y="16"/>
                    <a:pt x="54" y="19"/>
                  </a:cubicBezTo>
                  <a:cubicBezTo>
                    <a:pt x="49" y="16"/>
                    <a:pt x="43" y="12"/>
                    <a:pt x="38" y="9"/>
                  </a:cubicBezTo>
                  <a:cubicBezTo>
                    <a:pt x="45" y="11"/>
                    <a:pt x="52" y="13"/>
                    <a:pt x="59" y="16"/>
                  </a:cubicBezTo>
                  <a:cubicBezTo>
                    <a:pt x="55" y="13"/>
                    <a:pt x="51" y="10"/>
                    <a:pt x="46" y="7"/>
                  </a:cubicBezTo>
                  <a:cubicBezTo>
                    <a:pt x="52" y="9"/>
                    <a:pt x="59" y="11"/>
                    <a:pt x="65" y="14"/>
                  </a:cubicBezTo>
                  <a:cubicBezTo>
                    <a:pt x="61" y="11"/>
                    <a:pt x="57" y="8"/>
                    <a:pt x="53" y="5"/>
                  </a:cubicBezTo>
                  <a:cubicBezTo>
                    <a:pt x="57" y="7"/>
                    <a:pt x="62" y="8"/>
                    <a:pt x="67" y="10"/>
                  </a:cubicBezTo>
                  <a:cubicBezTo>
                    <a:pt x="64" y="7"/>
                    <a:pt x="62" y="4"/>
                    <a:pt x="59" y="2"/>
                  </a:cubicBezTo>
                  <a:cubicBezTo>
                    <a:pt x="63" y="3"/>
                    <a:pt x="68" y="4"/>
                    <a:pt x="71" y="6"/>
                  </a:cubicBezTo>
                  <a:cubicBezTo>
                    <a:pt x="71" y="5"/>
                    <a:pt x="69" y="0"/>
                    <a:pt x="69" y="0"/>
                  </a:cubicBezTo>
                  <a:cubicBezTo>
                    <a:pt x="104" y="10"/>
                    <a:pt x="45" y="31"/>
                    <a:pt x="35" y="36"/>
                  </a:cubicBezTo>
                  <a:cubicBezTo>
                    <a:pt x="38" y="36"/>
                    <a:pt x="41" y="38"/>
                    <a:pt x="43" y="38"/>
                  </a:cubicBezTo>
                  <a:cubicBezTo>
                    <a:pt x="39" y="37"/>
                    <a:pt x="34" y="35"/>
                    <a:pt x="30" y="34"/>
                  </a:cubicBezTo>
                  <a:cubicBezTo>
                    <a:pt x="38" y="33"/>
                    <a:pt x="46" y="33"/>
                    <a:pt x="53" y="32"/>
                  </a:cubicBezTo>
                  <a:cubicBezTo>
                    <a:pt x="54" y="31"/>
                    <a:pt x="51" y="28"/>
                    <a:pt x="50" y="27"/>
                  </a:cubicBezTo>
                  <a:cubicBezTo>
                    <a:pt x="52" y="27"/>
                    <a:pt x="56" y="29"/>
                    <a:pt x="58" y="29"/>
                  </a:cubicBezTo>
                  <a:cubicBezTo>
                    <a:pt x="56" y="26"/>
                    <a:pt x="54" y="25"/>
                    <a:pt x="53" y="22"/>
                  </a:cubicBezTo>
                  <a:cubicBezTo>
                    <a:pt x="56" y="23"/>
                    <a:pt x="58" y="24"/>
                    <a:pt x="61" y="24"/>
                  </a:cubicBezTo>
                  <a:cubicBezTo>
                    <a:pt x="61" y="24"/>
                    <a:pt x="59" y="20"/>
                    <a:pt x="59" y="20"/>
                  </a:cubicBezTo>
                  <a:cubicBezTo>
                    <a:pt x="62" y="21"/>
                    <a:pt x="64" y="23"/>
                    <a:pt x="67" y="23"/>
                  </a:cubicBezTo>
                  <a:cubicBezTo>
                    <a:pt x="68" y="22"/>
                    <a:pt x="65" y="20"/>
                    <a:pt x="66" y="18"/>
                  </a:cubicBezTo>
                  <a:cubicBezTo>
                    <a:pt x="67" y="19"/>
                    <a:pt x="71" y="21"/>
                    <a:pt x="72" y="21"/>
                  </a:cubicBezTo>
                  <a:cubicBezTo>
                    <a:pt x="73" y="19"/>
                    <a:pt x="72" y="16"/>
                    <a:pt x="73" y="14"/>
                  </a:cubicBezTo>
                  <a:cubicBezTo>
                    <a:pt x="78" y="16"/>
                    <a:pt x="76" y="14"/>
                    <a:pt x="76" y="12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3" name="Freeform 627">
              <a:extLst>
                <a:ext uri="{FF2B5EF4-FFF2-40B4-BE49-F238E27FC236}">
                  <a16:creationId xmlns:a16="http://schemas.microsoft.com/office/drawing/2014/main" id="{6944F648-3FBA-490B-B072-0EF26BCFF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7913" y="2921001"/>
              <a:ext cx="106363" cy="63500"/>
            </a:xfrm>
            <a:custGeom>
              <a:avLst/>
              <a:gdLst>
                <a:gd name="T0" fmla="*/ 0 w 28"/>
                <a:gd name="T1" fmla="*/ 15 h 17"/>
                <a:gd name="T2" fmla="*/ 18 w 28"/>
                <a:gd name="T3" fmla="*/ 17 h 17"/>
                <a:gd name="T4" fmla="*/ 7 w 28"/>
                <a:gd name="T5" fmla="*/ 9 h 17"/>
                <a:gd name="T6" fmla="*/ 19 w 28"/>
                <a:gd name="T7" fmla="*/ 14 h 17"/>
                <a:gd name="T8" fmla="*/ 11 w 28"/>
                <a:gd name="T9" fmla="*/ 4 h 17"/>
                <a:gd name="T10" fmla="*/ 23 w 28"/>
                <a:gd name="T11" fmla="*/ 8 h 17"/>
                <a:gd name="T12" fmla="*/ 17 w 28"/>
                <a:gd name="T13" fmla="*/ 0 h 17"/>
                <a:gd name="T14" fmla="*/ 28 w 28"/>
                <a:gd name="T15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7">
                  <a:moveTo>
                    <a:pt x="0" y="15"/>
                  </a:moveTo>
                  <a:cubicBezTo>
                    <a:pt x="1" y="15"/>
                    <a:pt x="13" y="16"/>
                    <a:pt x="18" y="17"/>
                  </a:cubicBezTo>
                  <a:cubicBezTo>
                    <a:pt x="15" y="15"/>
                    <a:pt x="11" y="11"/>
                    <a:pt x="7" y="9"/>
                  </a:cubicBezTo>
                  <a:cubicBezTo>
                    <a:pt x="11" y="11"/>
                    <a:pt x="16" y="12"/>
                    <a:pt x="19" y="14"/>
                  </a:cubicBezTo>
                  <a:cubicBezTo>
                    <a:pt x="16" y="11"/>
                    <a:pt x="14" y="7"/>
                    <a:pt x="11" y="4"/>
                  </a:cubicBezTo>
                  <a:cubicBezTo>
                    <a:pt x="15" y="6"/>
                    <a:pt x="20" y="6"/>
                    <a:pt x="23" y="8"/>
                  </a:cubicBezTo>
                  <a:cubicBezTo>
                    <a:pt x="21" y="6"/>
                    <a:pt x="20" y="2"/>
                    <a:pt x="17" y="0"/>
                  </a:cubicBezTo>
                  <a:cubicBezTo>
                    <a:pt x="20" y="1"/>
                    <a:pt x="27" y="1"/>
                    <a:pt x="28" y="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4" name="Freeform 628">
              <a:extLst>
                <a:ext uri="{FF2B5EF4-FFF2-40B4-BE49-F238E27FC236}">
                  <a16:creationId xmlns:a16="http://schemas.microsoft.com/office/drawing/2014/main" id="{DD5199CB-4636-4B19-8D1F-04180690D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2992438"/>
              <a:ext cx="41275" cy="26988"/>
            </a:xfrm>
            <a:custGeom>
              <a:avLst/>
              <a:gdLst>
                <a:gd name="T0" fmla="*/ 0 w 11"/>
                <a:gd name="T1" fmla="*/ 1 h 7"/>
                <a:gd name="T2" fmla="*/ 11 w 1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7">
                  <a:moveTo>
                    <a:pt x="0" y="1"/>
                  </a:moveTo>
                  <a:cubicBezTo>
                    <a:pt x="5" y="6"/>
                    <a:pt x="10" y="7"/>
                    <a:pt x="1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5" name="Freeform 629">
              <a:extLst>
                <a:ext uri="{FF2B5EF4-FFF2-40B4-BE49-F238E27FC236}">
                  <a16:creationId xmlns:a16="http://schemas.microsoft.com/office/drawing/2014/main" id="{6A2D76D6-83B4-4C13-8809-1975506B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3090863"/>
              <a:ext cx="325438" cy="828675"/>
            </a:xfrm>
            <a:custGeom>
              <a:avLst/>
              <a:gdLst>
                <a:gd name="T0" fmla="*/ 0 w 86"/>
                <a:gd name="T1" fmla="*/ 0 h 219"/>
                <a:gd name="T2" fmla="*/ 48 w 86"/>
                <a:gd name="T3" fmla="*/ 120 h 219"/>
                <a:gd name="T4" fmla="*/ 86 w 86"/>
                <a:gd name="T5" fmla="*/ 219 h 219"/>
                <a:gd name="T6" fmla="*/ 29 w 86"/>
                <a:gd name="T7" fmla="*/ 97 h 219"/>
                <a:gd name="T8" fmla="*/ 11 w 86"/>
                <a:gd name="T9" fmla="*/ 4 h 219"/>
                <a:gd name="T10" fmla="*/ 82 w 86"/>
                <a:gd name="T11" fmla="*/ 196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19">
                  <a:moveTo>
                    <a:pt x="0" y="0"/>
                  </a:moveTo>
                  <a:cubicBezTo>
                    <a:pt x="19" y="37"/>
                    <a:pt x="30" y="82"/>
                    <a:pt x="48" y="120"/>
                  </a:cubicBezTo>
                  <a:cubicBezTo>
                    <a:pt x="64" y="153"/>
                    <a:pt x="80" y="185"/>
                    <a:pt x="86" y="219"/>
                  </a:cubicBezTo>
                  <a:cubicBezTo>
                    <a:pt x="64" y="181"/>
                    <a:pt x="41" y="140"/>
                    <a:pt x="29" y="97"/>
                  </a:cubicBezTo>
                  <a:cubicBezTo>
                    <a:pt x="20" y="67"/>
                    <a:pt x="20" y="33"/>
                    <a:pt x="11" y="4"/>
                  </a:cubicBezTo>
                  <a:cubicBezTo>
                    <a:pt x="23" y="72"/>
                    <a:pt x="61" y="132"/>
                    <a:pt x="82" y="196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6" name="Freeform 630">
              <a:extLst>
                <a:ext uri="{FF2B5EF4-FFF2-40B4-BE49-F238E27FC236}">
                  <a16:creationId xmlns:a16="http://schemas.microsoft.com/office/drawing/2014/main" id="{28D61CF1-5563-472A-A265-BCCF09DCB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626" y="3381376"/>
              <a:ext cx="207963" cy="420688"/>
            </a:xfrm>
            <a:custGeom>
              <a:avLst/>
              <a:gdLst>
                <a:gd name="T0" fmla="*/ 0 w 55"/>
                <a:gd name="T1" fmla="*/ 0 h 111"/>
                <a:gd name="T2" fmla="*/ 55 w 55"/>
                <a:gd name="T3" fmla="*/ 111 h 111"/>
                <a:gd name="T4" fmla="*/ 50 w 55"/>
                <a:gd name="T5" fmla="*/ 10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111">
                  <a:moveTo>
                    <a:pt x="0" y="0"/>
                  </a:moveTo>
                  <a:cubicBezTo>
                    <a:pt x="18" y="38"/>
                    <a:pt x="32" y="75"/>
                    <a:pt x="55" y="111"/>
                  </a:cubicBezTo>
                  <a:cubicBezTo>
                    <a:pt x="53" y="109"/>
                    <a:pt x="52" y="107"/>
                    <a:pt x="50" y="106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7" name="Freeform 631">
              <a:extLst>
                <a:ext uri="{FF2B5EF4-FFF2-40B4-BE49-F238E27FC236}">
                  <a16:creationId xmlns:a16="http://schemas.microsoft.com/office/drawing/2014/main" id="{60247CA7-EC32-4577-8C04-4178606B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33713"/>
              <a:ext cx="147638" cy="76200"/>
            </a:xfrm>
            <a:custGeom>
              <a:avLst/>
              <a:gdLst>
                <a:gd name="T0" fmla="*/ 0 w 39"/>
                <a:gd name="T1" fmla="*/ 15 h 20"/>
                <a:gd name="T2" fmla="*/ 39 w 39"/>
                <a:gd name="T3" fmla="*/ 0 h 20"/>
                <a:gd name="T4" fmla="*/ 8 w 39"/>
                <a:gd name="T5" fmla="*/ 20 h 20"/>
                <a:gd name="T6" fmla="*/ 37 w 39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20">
                  <a:moveTo>
                    <a:pt x="0" y="15"/>
                  </a:moveTo>
                  <a:cubicBezTo>
                    <a:pt x="9" y="13"/>
                    <a:pt x="27" y="5"/>
                    <a:pt x="39" y="0"/>
                  </a:cubicBezTo>
                  <a:cubicBezTo>
                    <a:pt x="31" y="9"/>
                    <a:pt x="18" y="16"/>
                    <a:pt x="8" y="20"/>
                  </a:cubicBezTo>
                  <a:cubicBezTo>
                    <a:pt x="17" y="14"/>
                    <a:pt x="28" y="10"/>
                    <a:pt x="37" y="4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8" name="Freeform 632">
              <a:extLst>
                <a:ext uri="{FF2B5EF4-FFF2-40B4-BE49-F238E27FC236}">
                  <a16:creationId xmlns:a16="http://schemas.microsoft.com/office/drawing/2014/main" id="{22BED706-882B-403B-B344-D997D14B0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901" y="3090863"/>
              <a:ext cx="79375" cy="260350"/>
            </a:xfrm>
            <a:custGeom>
              <a:avLst/>
              <a:gdLst>
                <a:gd name="T0" fmla="*/ 0 w 21"/>
                <a:gd name="T1" fmla="*/ 0 h 69"/>
                <a:gd name="T2" fmla="*/ 21 w 21"/>
                <a:gd name="T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" h="69">
                  <a:moveTo>
                    <a:pt x="0" y="0"/>
                  </a:moveTo>
                  <a:cubicBezTo>
                    <a:pt x="7" y="21"/>
                    <a:pt x="16" y="47"/>
                    <a:pt x="21" y="69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399" name="Freeform 633">
              <a:extLst>
                <a:ext uri="{FF2B5EF4-FFF2-40B4-BE49-F238E27FC236}">
                  <a16:creationId xmlns:a16="http://schemas.microsoft.com/office/drawing/2014/main" id="{B85B87C5-7AB0-4151-A7C7-15FEB054A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3326" y="2874963"/>
              <a:ext cx="184150" cy="52388"/>
            </a:xfrm>
            <a:custGeom>
              <a:avLst/>
              <a:gdLst>
                <a:gd name="T0" fmla="*/ 0 w 49"/>
                <a:gd name="T1" fmla="*/ 12 h 14"/>
                <a:gd name="T2" fmla="*/ 49 w 49"/>
                <a:gd name="T3" fmla="*/ 5 h 14"/>
                <a:gd name="T4" fmla="*/ 10 w 49"/>
                <a:gd name="T5" fmla="*/ 9 h 14"/>
                <a:gd name="T6" fmla="*/ 45 w 49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14">
                  <a:moveTo>
                    <a:pt x="0" y="12"/>
                  </a:moveTo>
                  <a:cubicBezTo>
                    <a:pt x="15" y="14"/>
                    <a:pt x="34" y="7"/>
                    <a:pt x="49" y="5"/>
                  </a:cubicBezTo>
                  <a:cubicBezTo>
                    <a:pt x="36" y="6"/>
                    <a:pt x="22" y="9"/>
                    <a:pt x="10" y="9"/>
                  </a:cubicBezTo>
                  <a:cubicBezTo>
                    <a:pt x="20" y="4"/>
                    <a:pt x="35" y="0"/>
                    <a:pt x="45" y="3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0" name="Freeform 634">
              <a:extLst>
                <a:ext uri="{FF2B5EF4-FFF2-40B4-BE49-F238E27FC236}">
                  <a16:creationId xmlns:a16="http://schemas.microsoft.com/office/drawing/2014/main" id="{42995306-DB4B-438D-98DE-11A925EA4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138" y="2916238"/>
              <a:ext cx="312738" cy="771525"/>
            </a:xfrm>
            <a:custGeom>
              <a:avLst/>
              <a:gdLst>
                <a:gd name="T0" fmla="*/ 0 w 83"/>
                <a:gd name="T1" fmla="*/ 0 h 204"/>
                <a:gd name="T2" fmla="*/ 78 w 83"/>
                <a:gd name="T3" fmla="*/ 204 h 204"/>
                <a:gd name="T4" fmla="*/ 42 w 83"/>
                <a:gd name="T5" fmla="*/ 90 h 204"/>
                <a:gd name="T6" fmla="*/ 7 w 83"/>
                <a:gd name="T7" fmla="*/ 2 h 204"/>
                <a:gd name="T8" fmla="*/ 56 w 83"/>
                <a:gd name="T9" fmla="*/ 106 h 204"/>
                <a:gd name="T10" fmla="*/ 83 w 83"/>
                <a:gd name="T11" fmla="*/ 203 h 204"/>
                <a:gd name="T12" fmla="*/ 59 w 83"/>
                <a:gd name="T13" fmla="*/ 13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204">
                  <a:moveTo>
                    <a:pt x="0" y="0"/>
                  </a:moveTo>
                  <a:cubicBezTo>
                    <a:pt x="39" y="63"/>
                    <a:pt x="51" y="137"/>
                    <a:pt x="78" y="204"/>
                  </a:cubicBezTo>
                  <a:cubicBezTo>
                    <a:pt x="68" y="166"/>
                    <a:pt x="54" y="127"/>
                    <a:pt x="42" y="90"/>
                  </a:cubicBezTo>
                  <a:cubicBezTo>
                    <a:pt x="33" y="61"/>
                    <a:pt x="11" y="32"/>
                    <a:pt x="7" y="2"/>
                  </a:cubicBezTo>
                  <a:cubicBezTo>
                    <a:pt x="24" y="38"/>
                    <a:pt x="43" y="68"/>
                    <a:pt x="56" y="106"/>
                  </a:cubicBezTo>
                  <a:cubicBezTo>
                    <a:pt x="67" y="138"/>
                    <a:pt x="73" y="172"/>
                    <a:pt x="83" y="203"/>
                  </a:cubicBezTo>
                  <a:cubicBezTo>
                    <a:pt x="69" y="182"/>
                    <a:pt x="64" y="155"/>
                    <a:pt x="59" y="131"/>
                  </a:cubicBezTo>
                </a:path>
              </a:pathLst>
            </a:custGeom>
            <a:grpFill/>
            <a:ln w="3175" cap="rnd">
              <a:solidFill>
                <a:srgbClr val="FFC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1" name="Freeform 635">
              <a:extLst>
                <a:ext uri="{FF2B5EF4-FFF2-40B4-BE49-F238E27FC236}">
                  <a16:creationId xmlns:a16="http://schemas.microsoft.com/office/drawing/2014/main" id="{45CD1CFD-8C24-4611-A503-94C52B8F5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878138"/>
              <a:ext cx="76200" cy="166688"/>
            </a:xfrm>
            <a:custGeom>
              <a:avLst/>
              <a:gdLst>
                <a:gd name="T0" fmla="*/ 0 w 20"/>
                <a:gd name="T1" fmla="*/ 0 h 44"/>
                <a:gd name="T2" fmla="*/ 20 w 20"/>
                <a:gd name="T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44">
                  <a:moveTo>
                    <a:pt x="0" y="0"/>
                  </a:moveTo>
                  <a:cubicBezTo>
                    <a:pt x="9" y="12"/>
                    <a:pt x="15" y="30"/>
                    <a:pt x="20" y="4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2" name="Freeform 636">
              <a:extLst>
                <a:ext uri="{FF2B5EF4-FFF2-40B4-BE49-F238E27FC236}">
                  <a16:creationId xmlns:a16="http://schemas.microsoft.com/office/drawing/2014/main" id="{76AB886C-45D1-461A-B89F-44B32BD5B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9976" y="3687763"/>
              <a:ext cx="563563" cy="193675"/>
            </a:xfrm>
            <a:custGeom>
              <a:avLst/>
              <a:gdLst>
                <a:gd name="T0" fmla="*/ 0 w 149"/>
                <a:gd name="T1" fmla="*/ 51 h 51"/>
                <a:gd name="T2" fmla="*/ 149 w 149"/>
                <a:gd name="T3" fmla="*/ 0 h 51"/>
                <a:gd name="T4" fmla="*/ 0 w 149"/>
                <a:gd name="T5" fmla="*/ 48 h 51"/>
                <a:gd name="T6" fmla="*/ 148 w 149"/>
                <a:gd name="T7" fmla="*/ 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51">
                  <a:moveTo>
                    <a:pt x="0" y="51"/>
                  </a:moveTo>
                  <a:cubicBezTo>
                    <a:pt x="45" y="49"/>
                    <a:pt x="108" y="25"/>
                    <a:pt x="149" y="0"/>
                  </a:cubicBezTo>
                  <a:cubicBezTo>
                    <a:pt x="104" y="29"/>
                    <a:pt x="51" y="39"/>
                    <a:pt x="0" y="48"/>
                  </a:cubicBezTo>
                  <a:cubicBezTo>
                    <a:pt x="46" y="29"/>
                    <a:pt x="106" y="26"/>
                    <a:pt x="14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3" name="Freeform 637">
              <a:extLst>
                <a:ext uri="{FF2B5EF4-FFF2-40B4-BE49-F238E27FC236}">
                  <a16:creationId xmlns:a16="http://schemas.microsoft.com/office/drawing/2014/main" id="{9D7590EC-454B-4CB2-9976-D141EE1B8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895726"/>
              <a:ext cx="68263" cy="7938"/>
            </a:xfrm>
            <a:custGeom>
              <a:avLst/>
              <a:gdLst>
                <a:gd name="T0" fmla="*/ 0 w 18"/>
                <a:gd name="T1" fmla="*/ 0 h 2"/>
                <a:gd name="T2" fmla="*/ 18 w 18"/>
                <a:gd name="T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" h="2">
                  <a:moveTo>
                    <a:pt x="0" y="0"/>
                  </a:moveTo>
                  <a:cubicBezTo>
                    <a:pt x="2" y="1"/>
                    <a:pt x="12" y="2"/>
                    <a:pt x="18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4" name="Freeform 638">
              <a:extLst>
                <a:ext uri="{FF2B5EF4-FFF2-40B4-BE49-F238E27FC236}">
                  <a16:creationId xmlns:a16="http://schemas.microsoft.com/office/drawing/2014/main" id="{5FD20461-AF3B-4402-BCDE-42FF30F4A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7263" y="3725863"/>
              <a:ext cx="95250" cy="204788"/>
            </a:xfrm>
            <a:custGeom>
              <a:avLst/>
              <a:gdLst>
                <a:gd name="T0" fmla="*/ 12 w 25"/>
                <a:gd name="T1" fmla="*/ 39 h 54"/>
                <a:gd name="T2" fmla="*/ 22 w 25"/>
                <a:gd name="T3" fmla="*/ 54 h 54"/>
                <a:gd name="T4" fmla="*/ 12 w 25"/>
                <a:gd name="T5" fmla="*/ 34 h 54"/>
                <a:gd name="T6" fmla="*/ 23 w 25"/>
                <a:gd name="T7" fmla="*/ 47 h 54"/>
                <a:gd name="T8" fmla="*/ 10 w 25"/>
                <a:gd name="T9" fmla="*/ 29 h 54"/>
                <a:gd name="T10" fmla="*/ 25 w 25"/>
                <a:gd name="T11" fmla="*/ 42 h 54"/>
                <a:gd name="T12" fmla="*/ 4 w 25"/>
                <a:gd name="T13" fmla="*/ 23 h 54"/>
                <a:gd name="T14" fmla="*/ 17 w 25"/>
                <a:gd name="T15" fmla="*/ 31 h 54"/>
                <a:gd name="T16" fmla="*/ 0 w 25"/>
                <a:gd name="T17" fmla="*/ 13 h 54"/>
                <a:gd name="T18" fmla="*/ 13 w 25"/>
                <a:gd name="T19" fmla="*/ 20 h 54"/>
                <a:gd name="T20" fmla="*/ 2 w 25"/>
                <a:gd name="T21" fmla="*/ 6 h 54"/>
                <a:gd name="T22" fmla="*/ 11 w 25"/>
                <a:gd name="T23" fmla="*/ 13 h 54"/>
                <a:gd name="T24" fmla="*/ 1 w 25"/>
                <a:gd name="T25" fmla="*/ 0 h 54"/>
                <a:gd name="T26" fmla="*/ 7 w 25"/>
                <a:gd name="T2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54">
                  <a:moveTo>
                    <a:pt x="12" y="39"/>
                  </a:moveTo>
                  <a:cubicBezTo>
                    <a:pt x="14" y="44"/>
                    <a:pt x="19" y="49"/>
                    <a:pt x="22" y="54"/>
                  </a:cubicBezTo>
                  <a:cubicBezTo>
                    <a:pt x="20" y="47"/>
                    <a:pt x="15" y="40"/>
                    <a:pt x="12" y="34"/>
                  </a:cubicBezTo>
                  <a:cubicBezTo>
                    <a:pt x="15" y="40"/>
                    <a:pt x="20" y="43"/>
                    <a:pt x="23" y="47"/>
                  </a:cubicBezTo>
                  <a:cubicBezTo>
                    <a:pt x="22" y="41"/>
                    <a:pt x="13" y="35"/>
                    <a:pt x="10" y="29"/>
                  </a:cubicBezTo>
                  <a:cubicBezTo>
                    <a:pt x="13" y="34"/>
                    <a:pt x="20" y="37"/>
                    <a:pt x="25" y="42"/>
                  </a:cubicBezTo>
                  <a:cubicBezTo>
                    <a:pt x="20" y="35"/>
                    <a:pt x="12" y="27"/>
                    <a:pt x="4" y="23"/>
                  </a:cubicBezTo>
                  <a:cubicBezTo>
                    <a:pt x="8" y="26"/>
                    <a:pt x="13" y="28"/>
                    <a:pt x="17" y="31"/>
                  </a:cubicBezTo>
                  <a:cubicBezTo>
                    <a:pt x="14" y="24"/>
                    <a:pt x="5" y="19"/>
                    <a:pt x="0" y="13"/>
                  </a:cubicBezTo>
                  <a:cubicBezTo>
                    <a:pt x="4" y="16"/>
                    <a:pt x="9" y="18"/>
                    <a:pt x="13" y="20"/>
                  </a:cubicBezTo>
                  <a:cubicBezTo>
                    <a:pt x="10" y="15"/>
                    <a:pt x="6" y="10"/>
                    <a:pt x="2" y="6"/>
                  </a:cubicBezTo>
                  <a:cubicBezTo>
                    <a:pt x="5" y="9"/>
                    <a:pt x="8" y="11"/>
                    <a:pt x="11" y="13"/>
                  </a:cubicBezTo>
                  <a:cubicBezTo>
                    <a:pt x="10" y="8"/>
                    <a:pt x="6" y="3"/>
                    <a:pt x="1" y="0"/>
                  </a:cubicBezTo>
                  <a:cubicBezTo>
                    <a:pt x="2" y="4"/>
                    <a:pt x="4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5" name="Freeform 639">
              <a:extLst>
                <a:ext uri="{FF2B5EF4-FFF2-40B4-BE49-F238E27FC236}">
                  <a16:creationId xmlns:a16="http://schemas.microsoft.com/office/drawing/2014/main" id="{173965C7-3D6D-4E56-B421-77D423FD9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1" y="3876676"/>
              <a:ext cx="96838" cy="30163"/>
            </a:xfrm>
            <a:custGeom>
              <a:avLst/>
              <a:gdLst>
                <a:gd name="T0" fmla="*/ 0 w 26"/>
                <a:gd name="T1" fmla="*/ 3 h 8"/>
                <a:gd name="T2" fmla="*/ 18 w 26"/>
                <a:gd name="T3" fmla="*/ 8 h 8"/>
                <a:gd name="T4" fmla="*/ 7 w 26"/>
                <a:gd name="T5" fmla="*/ 0 h 8"/>
                <a:gd name="T6" fmla="*/ 18 w 26"/>
                <a:gd name="T7" fmla="*/ 2 h 8"/>
                <a:gd name="T8" fmla="*/ 16 w 26"/>
                <a:gd name="T9" fmla="*/ 0 h 8"/>
                <a:gd name="T10" fmla="*/ 26 w 2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">
                  <a:moveTo>
                    <a:pt x="0" y="3"/>
                  </a:moveTo>
                  <a:cubicBezTo>
                    <a:pt x="3" y="4"/>
                    <a:pt x="13" y="8"/>
                    <a:pt x="18" y="8"/>
                  </a:cubicBezTo>
                  <a:cubicBezTo>
                    <a:pt x="15" y="4"/>
                    <a:pt x="11" y="2"/>
                    <a:pt x="7" y="0"/>
                  </a:cubicBezTo>
                  <a:cubicBezTo>
                    <a:pt x="10" y="1"/>
                    <a:pt x="14" y="3"/>
                    <a:pt x="18" y="2"/>
                  </a:cubicBezTo>
                  <a:cubicBezTo>
                    <a:pt x="17" y="2"/>
                    <a:pt x="16" y="1"/>
                    <a:pt x="16" y="0"/>
                  </a:cubicBezTo>
                  <a:cubicBezTo>
                    <a:pt x="19" y="0"/>
                    <a:pt x="23" y="1"/>
                    <a:pt x="26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6" name="Freeform 640">
              <a:extLst>
                <a:ext uri="{FF2B5EF4-FFF2-40B4-BE49-F238E27FC236}">
                  <a16:creationId xmlns:a16="http://schemas.microsoft.com/office/drawing/2014/main" id="{82FFE7D0-4C58-4D78-A15D-30D5F8D7A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3673476"/>
              <a:ext cx="184150" cy="63500"/>
            </a:xfrm>
            <a:custGeom>
              <a:avLst/>
              <a:gdLst>
                <a:gd name="T0" fmla="*/ 0 w 49"/>
                <a:gd name="T1" fmla="*/ 17 h 17"/>
                <a:gd name="T2" fmla="*/ 23 w 49"/>
                <a:gd name="T3" fmla="*/ 16 h 17"/>
                <a:gd name="T4" fmla="*/ 13 w 49"/>
                <a:gd name="T5" fmla="*/ 11 h 17"/>
                <a:gd name="T6" fmla="*/ 27 w 49"/>
                <a:gd name="T7" fmla="*/ 14 h 17"/>
                <a:gd name="T8" fmla="*/ 21 w 49"/>
                <a:gd name="T9" fmla="*/ 8 h 17"/>
                <a:gd name="T10" fmla="*/ 35 w 49"/>
                <a:gd name="T11" fmla="*/ 10 h 17"/>
                <a:gd name="T12" fmla="*/ 29 w 49"/>
                <a:gd name="T13" fmla="*/ 4 h 17"/>
                <a:gd name="T14" fmla="*/ 40 w 49"/>
                <a:gd name="T15" fmla="*/ 7 h 17"/>
                <a:gd name="T16" fmla="*/ 33 w 49"/>
                <a:gd name="T17" fmla="*/ 0 h 17"/>
                <a:gd name="T18" fmla="*/ 49 w 49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17">
                  <a:moveTo>
                    <a:pt x="0" y="17"/>
                  </a:moveTo>
                  <a:cubicBezTo>
                    <a:pt x="6" y="17"/>
                    <a:pt x="16" y="16"/>
                    <a:pt x="23" y="16"/>
                  </a:cubicBezTo>
                  <a:cubicBezTo>
                    <a:pt x="20" y="15"/>
                    <a:pt x="16" y="13"/>
                    <a:pt x="13" y="11"/>
                  </a:cubicBezTo>
                  <a:cubicBezTo>
                    <a:pt x="17" y="12"/>
                    <a:pt x="22" y="14"/>
                    <a:pt x="27" y="14"/>
                  </a:cubicBezTo>
                  <a:cubicBezTo>
                    <a:pt x="25" y="12"/>
                    <a:pt x="23" y="10"/>
                    <a:pt x="21" y="8"/>
                  </a:cubicBezTo>
                  <a:cubicBezTo>
                    <a:pt x="25" y="8"/>
                    <a:pt x="30" y="9"/>
                    <a:pt x="35" y="10"/>
                  </a:cubicBezTo>
                  <a:cubicBezTo>
                    <a:pt x="33" y="9"/>
                    <a:pt x="31" y="5"/>
                    <a:pt x="29" y="4"/>
                  </a:cubicBezTo>
                  <a:cubicBezTo>
                    <a:pt x="33" y="4"/>
                    <a:pt x="37" y="5"/>
                    <a:pt x="40" y="7"/>
                  </a:cubicBezTo>
                  <a:cubicBezTo>
                    <a:pt x="38" y="5"/>
                    <a:pt x="35" y="3"/>
                    <a:pt x="33" y="0"/>
                  </a:cubicBezTo>
                  <a:cubicBezTo>
                    <a:pt x="39" y="0"/>
                    <a:pt x="44" y="3"/>
                    <a:pt x="49" y="4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7" name="Freeform 641">
              <a:extLst>
                <a:ext uri="{FF2B5EF4-FFF2-40B4-BE49-F238E27FC236}">
                  <a16:creationId xmlns:a16="http://schemas.microsoft.com/office/drawing/2014/main" id="{EFF3B082-9012-4C8C-9CE8-C696DAE8E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438" y="3471863"/>
              <a:ext cx="63500" cy="166688"/>
            </a:xfrm>
            <a:custGeom>
              <a:avLst/>
              <a:gdLst>
                <a:gd name="T0" fmla="*/ 3 w 17"/>
                <a:gd name="T1" fmla="*/ 25 h 44"/>
                <a:gd name="T2" fmla="*/ 15 w 17"/>
                <a:gd name="T3" fmla="*/ 44 h 44"/>
                <a:gd name="T4" fmla="*/ 0 w 17"/>
                <a:gd name="T5" fmla="*/ 19 h 44"/>
                <a:gd name="T6" fmla="*/ 17 w 17"/>
                <a:gd name="T7" fmla="*/ 34 h 44"/>
                <a:gd name="T8" fmla="*/ 2 w 17"/>
                <a:gd name="T9" fmla="*/ 9 h 44"/>
                <a:gd name="T10" fmla="*/ 13 w 17"/>
                <a:gd name="T11" fmla="*/ 24 h 44"/>
                <a:gd name="T12" fmla="*/ 1 w 17"/>
                <a:gd name="T13" fmla="*/ 2 h 44"/>
                <a:gd name="T14" fmla="*/ 4 w 17"/>
                <a:gd name="T1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44">
                  <a:moveTo>
                    <a:pt x="3" y="25"/>
                  </a:moveTo>
                  <a:cubicBezTo>
                    <a:pt x="7" y="32"/>
                    <a:pt x="10" y="38"/>
                    <a:pt x="15" y="44"/>
                  </a:cubicBezTo>
                  <a:cubicBezTo>
                    <a:pt x="12" y="35"/>
                    <a:pt x="5" y="28"/>
                    <a:pt x="0" y="19"/>
                  </a:cubicBezTo>
                  <a:cubicBezTo>
                    <a:pt x="7" y="24"/>
                    <a:pt x="11" y="30"/>
                    <a:pt x="17" y="34"/>
                  </a:cubicBezTo>
                  <a:cubicBezTo>
                    <a:pt x="13" y="26"/>
                    <a:pt x="3" y="17"/>
                    <a:pt x="2" y="9"/>
                  </a:cubicBezTo>
                  <a:cubicBezTo>
                    <a:pt x="7" y="13"/>
                    <a:pt x="10" y="18"/>
                    <a:pt x="13" y="24"/>
                  </a:cubicBezTo>
                  <a:cubicBezTo>
                    <a:pt x="9" y="17"/>
                    <a:pt x="4" y="10"/>
                    <a:pt x="1" y="2"/>
                  </a:cubicBezTo>
                  <a:cubicBezTo>
                    <a:pt x="2" y="0"/>
                    <a:pt x="3" y="2"/>
                    <a:pt x="4" y="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8" name="Freeform 642">
              <a:extLst>
                <a:ext uri="{FF2B5EF4-FFF2-40B4-BE49-F238E27FC236}">
                  <a16:creationId xmlns:a16="http://schemas.microsoft.com/office/drawing/2014/main" id="{1CF54B56-FCBF-4813-900C-89C044BB9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4001" y="3271838"/>
              <a:ext cx="60325" cy="136525"/>
            </a:xfrm>
            <a:custGeom>
              <a:avLst/>
              <a:gdLst>
                <a:gd name="T0" fmla="*/ 5 w 16"/>
                <a:gd name="T1" fmla="*/ 26 h 36"/>
                <a:gd name="T2" fmla="*/ 16 w 16"/>
                <a:gd name="T3" fmla="*/ 36 h 36"/>
                <a:gd name="T4" fmla="*/ 4 w 16"/>
                <a:gd name="T5" fmla="*/ 19 h 36"/>
                <a:gd name="T6" fmla="*/ 16 w 16"/>
                <a:gd name="T7" fmla="*/ 30 h 36"/>
                <a:gd name="T8" fmla="*/ 1 w 16"/>
                <a:gd name="T9" fmla="*/ 9 h 36"/>
                <a:gd name="T10" fmla="*/ 12 w 16"/>
                <a:gd name="T11" fmla="*/ 20 h 36"/>
                <a:gd name="T12" fmla="*/ 0 w 16"/>
                <a:gd name="T13" fmla="*/ 0 h 36"/>
                <a:gd name="T14" fmla="*/ 7 w 16"/>
                <a:gd name="T15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36">
                  <a:moveTo>
                    <a:pt x="5" y="26"/>
                  </a:moveTo>
                  <a:cubicBezTo>
                    <a:pt x="8" y="30"/>
                    <a:pt x="13" y="32"/>
                    <a:pt x="16" y="36"/>
                  </a:cubicBezTo>
                  <a:cubicBezTo>
                    <a:pt x="14" y="31"/>
                    <a:pt x="7" y="25"/>
                    <a:pt x="4" y="19"/>
                  </a:cubicBezTo>
                  <a:cubicBezTo>
                    <a:pt x="8" y="22"/>
                    <a:pt x="13" y="25"/>
                    <a:pt x="16" y="30"/>
                  </a:cubicBezTo>
                  <a:cubicBezTo>
                    <a:pt x="12" y="23"/>
                    <a:pt x="6" y="16"/>
                    <a:pt x="1" y="9"/>
                  </a:cubicBezTo>
                  <a:cubicBezTo>
                    <a:pt x="5" y="12"/>
                    <a:pt x="8" y="16"/>
                    <a:pt x="12" y="20"/>
                  </a:cubicBezTo>
                  <a:cubicBezTo>
                    <a:pt x="8" y="13"/>
                    <a:pt x="4" y="7"/>
                    <a:pt x="0" y="0"/>
                  </a:cubicBezTo>
                  <a:cubicBezTo>
                    <a:pt x="2" y="3"/>
                    <a:pt x="5" y="6"/>
                    <a:pt x="7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09" name="Freeform 643">
              <a:extLst>
                <a:ext uri="{FF2B5EF4-FFF2-40B4-BE49-F238E27FC236}">
                  <a16:creationId xmlns:a16="http://schemas.microsoft.com/office/drawing/2014/main" id="{96C81F35-0A31-4258-ABE4-1024B3BF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776" y="3498851"/>
              <a:ext cx="90488" cy="212725"/>
            </a:xfrm>
            <a:custGeom>
              <a:avLst/>
              <a:gdLst>
                <a:gd name="T0" fmla="*/ 8 w 24"/>
                <a:gd name="T1" fmla="*/ 40 h 56"/>
                <a:gd name="T2" fmla="*/ 24 w 24"/>
                <a:gd name="T3" fmla="*/ 56 h 56"/>
                <a:gd name="T4" fmla="*/ 0 w 24"/>
                <a:gd name="T5" fmla="*/ 26 h 56"/>
                <a:gd name="T6" fmla="*/ 20 w 24"/>
                <a:gd name="T7" fmla="*/ 41 h 56"/>
                <a:gd name="T8" fmla="*/ 1 w 24"/>
                <a:gd name="T9" fmla="*/ 11 h 56"/>
                <a:gd name="T10" fmla="*/ 11 w 24"/>
                <a:gd name="T11" fmla="*/ 25 h 56"/>
                <a:gd name="T12" fmla="*/ 0 w 24"/>
                <a:gd name="T13" fmla="*/ 2 h 56"/>
                <a:gd name="T14" fmla="*/ 1 w 24"/>
                <a:gd name="T15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56">
                  <a:moveTo>
                    <a:pt x="8" y="40"/>
                  </a:moveTo>
                  <a:cubicBezTo>
                    <a:pt x="10" y="44"/>
                    <a:pt x="19" y="52"/>
                    <a:pt x="24" y="56"/>
                  </a:cubicBezTo>
                  <a:cubicBezTo>
                    <a:pt x="19" y="46"/>
                    <a:pt x="9" y="33"/>
                    <a:pt x="0" y="26"/>
                  </a:cubicBezTo>
                  <a:cubicBezTo>
                    <a:pt x="6" y="31"/>
                    <a:pt x="13" y="37"/>
                    <a:pt x="20" y="41"/>
                  </a:cubicBezTo>
                  <a:cubicBezTo>
                    <a:pt x="17" y="32"/>
                    <a:pt x="8" y="17"/>
                    <a:pt x="1" y="11"/>
                  </a:cubicBezTo>
                  <a:cubicBezTo>
                    <a:pt x="3" y="17"/>
                    <a:pt x="8" y="20"/>
                    <a:pt x="11" y="25"/>
                  </a:cubicBezTo>
                  <a:cubicBezTo>
                    <a:pt x="7" y="18"/>
                    <a:pt x="2" y="10"/>
                    <a:pt x="0" y="2"/>
                  </a:cubicBezTo>
                  <a:cubicBezTo>
                    <a:pt x="0" y="0"/>
                    <a:pt x="0" y="2"/>
                    <a:pt x="1" y="2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0" name="Freeform 644">
              <a:extLst>
                <a:ext uri="{FF2B5EF4-FFF2-40B4-BE49-F238E27FC236}">
                  <a16:creationId xmlns:a16="http://schemas.microsoft.com/office/drawing/2014/main" id="{36F4AA8E-B005-4811-AE46-6B896919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101976"/>
              <a:ext cx="204788" cy="68263"/>
            </a:xfrm>
            <a:custGeom>
              <a:avLst/>
              <a:gdLst>
                <a:gd name="T0" fmla="*/ 0 w 54"/>
                <a:gd name="T1" fmla="*/ 15 h 18"/>
                <a:gd name="T2" fmla="*/ 54 w 54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8">
                  <a:moveTo>
                    <a:pt x="0" y="15"/>
                  </a:moveTo>
                  <a:cubicBezTo>
                    <a:pt x="17" y="18"/>
                    <a:pt x="41" y="6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1" name="Freeform 645">
              <a:extLst>
                <a:ext uri="{FF2B5EF4-FFF2-40B4-BE49-F238E27FC236}">
                  <a16:creationId xmlns:a16="http://schemas.microsoft.com/office/drawing/2014/main" id="{02BA4F45-D2F4-4A69-9128-B8C6D07E0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5851" y="3132138"/>
              <a:ext cx="207963" cy="76200"/>
            </a:xfrm>
            <a:custGeom>
              <a:avLst/>
              <a:gdLst>
                <a:gd name="T0" fmla="*/ 0 w 55"/>
                <a:gd name="T1" fmla="*/ 20 h 20"/>
                <a:gd name="T2" fmla="*/ 32 w 55"/>
                <a:gd name="T3" fmla="*/ 10 h 20"/>
                <a:gd name="T4" fmla="*/ 55 w 55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" h="20">
                  <a:moveTo>
                    <a:pt x="0" y="20"/>
                  </a:moveTo>
                  <a:cubicBezTo>
                    <a:pt x="10" y="16"/>
                    <a:pt x="22" y="15"/>
                    <a:pt x="32" y="10"/>
                  </a:cubicBezTo>
                  <a:cubicBezTo>
                    <a:pt x="40" y="7"/>
                    <a:pt x="47" y="3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2" name="Freeform 646">
              <a:extLst>
                <a:ext uri="{FF2B5EF4-FFF2-40B4-BE49-F238E27FC236}">
                  <a16:creationId xmlns:a16="http://schemas.microsoft.com/office/drawing/2014/main" id="{04C34D6F-5E21-4288-8B40-8A8C2B9E6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9188" y="3200401"/>
              <a:ext cx="193675" cy="60325"/>
            </a:xfrm>
            <a:custGeom>
              <a:avLst/>
              <a:gdLst>
                <a:gd name="T0" fmla="*/ 0 w 51"/>
                <a:gd name="T1" fmla="*/ 16 h 16"/>
                <a:gd name="T2" fmla="*/ 51 w 51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cubicBezTo>
                    <a:pt x="15" y="8"/>
                    <a:pt x="35" y="5"/>
                    <a:pt x="51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3" name="Freeform 647">
              <a:extLst>
                <a:ext uri="{FF2B5EF4-FFF2-40B4-BE49-F238E27FC236}">
                  <a16:creationId xmlns:a16="http://schemas.microsoft.com/office/drawing/2014/main" id="{AA87F661-5644-47C5-910D-EF79429D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288" y="3290888"/>
              <a:ext cx="200025" cy="65088"/>
            </a:xfrm>
            <a:custGeom>
              <a:avLst/>
              <a:gdLst>
                <a:gd name="T0" fmla="*/ 0 w 53"/>
                <a:gd name="T1" fmla="*/ 17 h 17"/>
                <a:gd name="T2" fmla="*/ 53 w 53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7">
                  <a:moveTo>
                    <a:pt x="0" y="17"/>
                  </a:moveTo>
                  <a:cubicBezTo>
                    <a:pt x="17" y="14"/>
                    <a:pt x="37" y="7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4" name="Freeform 648">
              <a:extLst>
                <a:ext uri="{FF2B5EF4-FFF2-40B4-BE49-F238E27FC236}">
                  <a16:creationId xmlns:a16="http://schemas.microsoft.com/office/drawing/2014/main" id="{B9A282FE-55C0-4AF3-88CC-E073D24D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6338" y="3340101"/>
              <a:ext cx="200025" cy="79375"/>
            </a:xfrm>
            <a:custGeom>
              <a:avLst/>
              <a:gdLst>
                <a:gd name="T0" fmla="*/ 0 w 53"/>
                <a:gd name="T1" fmla="*/ 21 h 21"/>
                <a:gd name="T2" fmla="*/ 53 w 53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21">
                  <a:moveTo>
                    <a:pt x="0" y="21"/>
                  </a:moveTo>
                  <a:cubicBezTo>
                    <a:pt x="15" y="14"/>
                    <a:pt x="36" y="6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5" name="Freeform 649">
              <a:extLst>
                <a:ext uri="{FF2B5EF4-FFF2-40B4-BE49-F238E27FC236}">
                  <a16:creationId xmlns:a16="http://schemas.microsoft.com/office/drawing/2014/main" id="{C57AE618-2644-41F1-8CBF-A5A3AC735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388" y="3400426"/>
              <a:ext cx="200025" cy="68263"/>
            </a:xfrm>
            <a:custGeom>
              <a:avLst/>
              <a:gdLst>
                <a:gd name="T0" fmla="*/ 0 w 53"/>
                <a:gd name="T1" fmla="*/ 18 h 18"/>
                <a:gd name="T2" fmla="*/ 53 w 53"/>
                <a:gd name="T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" h="18">
                  <a:moveTo>
                    <a:pt x="0" y="18"/>
                  </a:moveTo>
                  <a:cubicBezTo>
                    <a:pt x="19" y="15"/>
                    <a:pt x="36" y="5"/>
                    <a:pt x="53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6" name="Freeform 650">
              <a:extLst>
                <a:ext uri="{FF2B5EF4-FFF2-40B4-BE49-F238E27FC236}">
                  <a16:creationId xmlns:a16="http://schemas.microsoft.com/office/drawing/2014/main" id="{0CA4FDB7-31E4-44BF-A562-182E72D02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726" y="3498851"/>
              <a:ext cx="204788" cy="65088"/>
            </a:xfrm>
            <a:custGeom>
              <a:avLst/>
              <a:gdLst>
                <a:gd name="T0" fmla="*/ 0 w 54"/>
                <a:gd name="T1" fmla="*/ 17 h 17"/>
                <a:gd name="T2" fmla="*/ 54 w 54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" h="17">
                  <a:moveTo>
                    <a:pt x="0" y="17"/>
                  </a:moveTo>
                  <a:cubicBezTo>
                    <a:pt x="16" y="9"/>
                    <a:pt x="37" y="7"/>
                    <a:pt x="54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7" name="Freeform 651">
              <a:extLst>
                <a:ext uri="{FF2B5EF4-FFF2-40B4-BE49-F238E27FC236}">
                  <a16:creationId xmlns:a16="http://schemas.microsoft.com/office/drawing/2014/main" id="{20EAF28B-A4F9-4566-BEED-B8A62BCA2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776" y="3540126"/>
              <a:ext cx="219075" cy="79375"/>
            </a:xfrm>
            <a:custGeom>
              <a:avLst/>
              <a:gdLst>
                <a:gd name="T0" fmla="*/ 0 w 58"/>
                <a:gd name="T1" fmla="*/ 19 h 21"/>
                <a:gd name="T2" fmla="*/ 58 w 58"/>
                <a:gd name="T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" h="21">
                  <a:moveTo>
                    <a:pt x="0" y="19"/>
                  </a:moveTo>
                  <a:cubicBezTo>
                    <a:pt x="20" y="21"/>
                    <a:pt x="39" y="1"/>
                    <a:pt x="58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8" name="Freeform 652">
              <a:extLst>
                <a:ext uri="{FF2B5EF4-FFF2-40B4-BE49-F238E27FC236}">
                  <a16:creationId xmlns:a16="http://schemas.microsoft.com/office/drawing/2014/main" id="{AAED5EBC-8341-4155-AE8C-4EE628C0E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3608388"/>
              <a:ext cx="207963" cy="65088"/>
            </a:xfrm>
            <a:custGeom>
              <a:avLst/>
              <a:gdLst>
                <a:gd name="T0" fmla="*/ 0 w 55"/>
                <a:gd name="T1" fmla="*/ 17 h 17"/>
                <a:gd name="T2" fmla="*/ 55 w 55"/>
                <a:gd name="T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" h="17">
                  <a:moveTo>
                    <a:pt x="0" y="17"/>
                  </a:moveTo>
                  <a:cubicBezTo>
                    <a:pt x="20" y="16"/>
                    <a:pt x="37" y="6"/>
                    <a:pt x="55" y="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19" name="Freeform 653">
              <a:extLst>
                <a:ext uri="{FF2B5EF4-FFF2-40B4-BE49-F238E27FC236}">
                  <a16:creationId xmlns:a16="http://schemas.microsoft.com/office/drawing/2014/main" id="{1B8D225E-6759-4E64-95A6-989C1F9F1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3457576"/>
              <a:ext cx="79375" cy="19050"/>
            </a:xfrm>
            <a:custGeom>
              <a:avLst/>
              <a:gdLst>
                <a:gd name="T0" fmla="*/ 0 w 21"/>
                <a:gd name="T1" fmla="*/ 2 h 5"/>
                <a:gd name="T2" fmla="*/ 20 w 21"/>
                <a:gd name="T3" fmla="*/ 4 h 5"/>
                <a:gd name="T4" fmla="*/ 5 w 21"/>
                <a:gd name="T5" fmla="*/ 0 h 5"/>
                <a:gd name="T6" fmla="*/ 21 w 21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5">
                  <a:moveTo>
                    <a:pt x="0" y="2"/>
                  </a:moveTo>
                  <a:cubicBezTo>
                    <a:pt x="7" y="2"/>
                    <a:pt x="13" y="5"/>
                    <a:pt x="20" y="4"/>
                  </a:cubicBezTo>
                  <a:cubicBezTo>
                    <a:pt x="16" y="2"/>
                    <a:pt x="10" y="0"/>
                    <a:pt x="5" y="0"/>
                  </a:cubicBezTo>
                  <a:cubicBezTo>
                    <a:pt x="10" y="0"/>
                    <a:pt x="17" y="2"/>
                    <a:pt x="21" y="5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0" name="Freeform 654">
              <a:extLst>
                <a:ext uri="{FF2B5EF4-FFF2-40B4-BE49-F238E27FC236}">
                  <a16:creationId xmlns:a16="http://schemas.microsoft.com/office/drawing/2014/main" id="{0FFAE72B-22F6-4DD3-81B5-1F2347F41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3332163"/>
              <a:ext cx="46038" cy="155575"/>
            </a:xfrm>
            <a:custGeom>
              <a:avLst/>
              <a:gdLst>
                <a:gd name="T0" fmla="*/ 0 w 12"/>
                <a:gd name="T1" fmla="*/ 37 h 41"/>
                <a:gd name="T2" fmla="*/ 12 w 12"/>
                <a:gd name="T3" fmla="*/ 0 h 41"/>
                <a:gd name="T4" fmla="*/ 1 w 12"/>
                <a:gd name="T5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1">
                  <a:moveTo>
                    <a:pt x="0" y="37"/>
                  </a:moveTo>
                  <a:cubicBezTo>
                    <a:pt x="2" y="25"/>
                    <a:pt x="9" y="12"/>
                    <a:pt x="12" y="0"/>
                  </a:cubicBezTo>
                  <a:cubicBezTo>
                    <a:pt x="10" y="15"/>
                    <a:pt x="7" y="27"/>
                    <a:pt x="1" y="4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1" name="Freeform 655">
              <a:extLst>
                <a:ext uri="{FF2B5EF4-FFF2-40B4-BE49-F238E27FC236}">
                  <a16:creationId xmlns:a16="http://schemas.microsoft.com/office/drawing/2014/main" id="{22969185-C73E-406D-A37A-C8EC4C915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2813" y="3189288"/>
              <a:ext cx="66675" cy="123825"/>
            </a:xfrm>
            <a:custGeom>
              <a:avLst/>
              <a:gdLst>
                <a:gd name="T0" fmla="*/ 18 w 18"/>
                <a:gd name="T1" fmla="*/ 0 h 33"/>
                <a:gd name="T2" fmla="*/ 0 w 18"/>
                <a:gd name="T3" fmla="*/ 12 h 33"/>
                <a:gd name="T4" fmla="*/ 12 w 18"/>
                <a:gd name="T5" fmla="*/ 33 h 33"/>
                <a:gd name="T6" fmla="*/ 3 w 18"/>
                <a:gd name="T7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3">
                  <a:moveTo>
                    <a:pt x="18" y="0"/>
                  </a:moveTo>
                  <a:cubicBezTo>
                    <a:pt x="12" y="4"/>
                    <a:pt x="6" y="8"/>
                    <a:pt x="0" y="12"/>
                  </a:cubicBezTo>
                  <a:cubicBezTo>
                    <a:pt x="3" y="19"/>
                    <a:pt x="8" y="26"/>
                    <a:pt x="12" y="33"/>
                  </a:cubicBezTo>
                  <a:cubicBezTo>
                    <a:pt x="7" y="27"/>
                    <a:pt x="6" y="19"/>
                    <a:pt x="3" y="11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6" name="Freeform 656">
              <a:extLst>
                <a:ext uri="{FF2B5EF4-FFF2-40B4-BE49-F238E27FC236}">
                  <a16:creationId xmlns:a16="http://schemas.microsoft.com/office/drawing/2014/main" id="{2F3B470D-66CF-43A8-91B1-19B481A74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488" y="3397251"/>
              <a:ext cx="79375" cy="139700"/>
            </a:xfrm>
            <a:custGeom>
              <a:avLst/>
              <a:gdLst>
                <a:gd name="T0" fmla="*/ 10 w 21"/>
                <a:gd name="T1" fmla="*/ 37 h 37"/>
                <a:gd name="T2" fmla="*/ 2 w 21"/>
                <a:gd name="T3" fmla="*/ 10 h 37"/>
                <a:gd name="T4" fmla="*/ 21 w 21"/>
                <a:gd name="T5" fmla="*/ 0 h 37"/>
                <a:gd name="T6" fmla="*/ 3 w 21"/>
                <a:gd name="T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37">
                  <a:moveTo>
                    <a:pt x="10" y="37"/>
                  </a:moveTo>
                  <a:cubicBezTo>
                    <a:pt x="6" y="32"/>
                    <a:pt x="0" y="16"/>
                    <a:pt x="2" y="10"/>
                  </a:cubicBezTo>
                  <a:cubicBezTo>
                    <a:pt x="3" y="5"/>
                    <a:pt x="16" y="1"/>
                    <a:pt x="21" y="0"/>
                  </a:cubicBezTo>
                  <a:cubicBezTo>
                    <a:pt x="15" y="2"/>
                    <a:pt x="9" y="6"/>
                    <a:pt x="3" y="8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427" name="Freeform 657">
              <a:extLst>
                <a:ext uri="{FF2B5EF4-FFF2-40B4-BE49-F238E27FC236}">
                  <a16:creationId xmlns:a16="http://schemas.microsoft.com/office/drawing/2014/main" id="{1F1E65D6-11E9-46B7-8683-AF859767D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8863" y="3578226"/>
              <a:ext cx="84138" cy="128588"/>
            </a:xfrm>
            <a:custGeom>
              <a:avLst/>
              <a:gdLst>
                <a:gd name="T0" fmla="*/ 10 w 22"/>
                <a:gd name="T1" fmla="*/ 34 h 34"/>
                <a:gd name="T2" fmla="*/ 0 w 22"/>
                <a:gd name="T3" fmla="*/ 8 h 34"/>
                <a:gd name="T4" fmla="*/ 22 w 22"/>
                <a:gd name="T5" fmla="*/ 0 h 34"/>
                <a:gd name="T6" fmla="*/ 5 w 22"/>
                <a:gd name="T7" fmla="*/ 9 h 34"/>
                <a:gd name="T8" fmla="*/ 4 w 22"/>
                <a:gd name="T9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>
                  <a:moveTo>
                    <a:pt x="10" y="34"/>
                  </a:moveTo>
                  <a:cubicBezTo>
                    <a:pt x="5" y="31"/>
                    <a:pt x="2" y="14"/>
                    <a:pt x="0" y="8"/>
                  </a:cubicBezTo>
                  <a:cubicBezTo>
                    <a:pt x="6" y="4"/>
                    <a:pt x="15" y="2"/>
                    <a:pt x="22" y="0"/>
                  </a:cubicBezTo>
                  <a:cubicBezTo>
                    <a:pt x="17" y="3"/>
                    <a:pt x="9" y="4"/>
                    <a:pt x="5" y="9"/>
                  </a:cubicBezTo>
                  <a:cubicBezTo>
                    <a:pt x="2" y="13"/>
                    <a:pt x="4" y="15"/>
                    <a:pt x="4" y="20"/>
                  </a:cubicBezTo>
                </a:path>
              </a:pathLst>
            </a:custGeom>
            <a:grpFill/>
            <a:ln w="3175" cap="rnd">
              <a:solidFill>
                <a:srgbClr val="66666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142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3" y="597856"/>
            <a:ext cx="3551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使用案例圖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27B25815-89B9-49DD-8D8D-79CCD857E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26" y="1319958"/>
            <a:ext cx="8169348" cy="477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582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文本框 421"/>
          <p:cNvSpPr txBox="1"/>
          <p:nvPr/>
        </p:nvSpPr>
        <p:spPr>
          <a:xfrm>
            <a:off x="1637542" y="597856"/>
            <a:ext cx="3982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使用案例說明</a:t>
            </a:r>
            <a:r>
              <a:rPr lang="en-US" altLang="zh-TW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TW" altLang="en-US" sz="32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顧客</a:t>
            </a:r>
            <a:endParaRPr lang="zh-CN" altLang="en-US" sz="32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127D76BE-E299-417F-8938-B5A9439AEDA9}"/>
              </a:ext>
            </a:extLst>
          </p:cNvPr>
          <p:cNvGrpSpPr/>
          <p:nvPr/>
        </p:nvGrpSpPr>
        <p:grpSpPr>
          <a:xfrm>
            <a:off x="395027" y="322512"/>
            <a:ext cx="1277325" cy="1079086"/>
            <a:chOff x="28235" y="47685"/>
            <a:chExt cx="1277325" cy="1079086"/>
          </a:xfrm>
        </p:grpSpPr>
        <p:pic>
          <p:nvPicPr>
            <p:cNvPr id="424" name="图片 423">
              <a:extLst>
                <a:ext uri="{FF2B5EF4-FFF2-40B4-BE49-F238E27FC236}">
                  <a16:creationId xmlns:a16="http://schemas.microsoft.com/office/drawing/2014/main" id="{FCB22705-FEDC-4E2E-832C-DD261DAB2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35" y="47685"/>
              <a:ext cx="1225402" cy="1079086"/>
            </a:xfrm>
            <a:prstGeom prst="rect">
              <a:avLst/>
            </a:prstGeom>
          </p:spPr>
        </p:pic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0FB0B4E9-E214-4890-9F46-ED3FCA46D9F5}"/>
                </a:ext>
              </a:extLst>
            </p:cNvPr>
            <p:cNvSpPr txBox="1"/>
            <p:nvPr/>
          </p:nvSpPr>
          <p:spPr>
            <a:xfrm flipH="1">
              <a:off x="76816" y="365128"/>
              <a:ext cx="1228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圖片 2" descr="一張含有 桌 的圖片&#10;&#10;自動產生的描述">
            <a:extLst>
              <a:ext uri="{FF2B5EF4-FFF2-40B4-BE49-F238E27FC236}">
                <a16:creationId xmlns:a16="http://schemas.microsoft.com/office/drawing/2014/main" id="{4EBA03AC-1BDC-4069-9345-3DA4897F1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74" y="1401598"/>
            <a:ext cx="6891252" cy="4519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5609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手绘教师通用说课模板PPT.pptx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寬螢幕</PresentationFormat>
  <Paragraphs>160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28</vt:i4>
      </vt:variant>
    </vt:vector>
  </HeadingPairs>
  <TitlesOfParts>
    <vt:vector size="40" baseType="lpstr">
      <vt:lpstr>等线</vt:lpstr>
      <vt:lpstr>等线 Light</vt:lpstr>
      <vt:lpstr>微软雅黑</vt:lpstr>
      <vt:lpstr>微软雅黑</vt:lpstr>
      <vt:lpstr>PrivaFourItalicPro</vt:lpstr>
      <vt:lpstr>微軟正黑體</vt:lpstr>
      <vt:lpstr>新細明體</vt:lpstr>
      <vt:lpstr>Arial</vt:lpstr>
      <vt:lpstr>Calibri</vt:lpstr>
      <vt:lpstr>Calibri Light</vt:lpstr>
      <vt:lpstr>第一PPT，www.1ppt.com</vt:lpstr>
      <vt:lpstr>第一PPT，www.1ppt.com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火箭PPT课件模板</dc:title>
  <dc:creator/>
  <cp:keywords>www.1ppt.com</cp:keywords>
  <dc:description>www.1ppt.com</dc:description>
  <cp:lastModifiedBy/>
  <cp:revision>1</cp:revision>
  <dcterms:created xsi:type="dcterms:W3CDTF">2018-09-04T14:19:41Z</dcterms:created>
  <dcterms:modified xsi:type="dcterms:W3CDTF">2020-12-30T14:18:46Z</dcterms:modified>
</cp:coreProperties>
</file>