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7" r:id="rId1"/>
  </p:sldMasterIdLst>
  <p:notesMasterIdLst>
    <p:notesMasterId r:id="rId6"/>
  </p:notesMasterIdLst>
  <p:sldIdLst>
    <p:sldId id="256" r:id="rId2"/>
    <p:sldId id="257" r:id="rId3"/>
    <p:sldId id="258" r:id="rId4"/>
    <p:sldId id="263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03F0EE-4EB1-4FDF-B129-6429828545D0}" type="datetimeFigureOut">
              <a:rPr lang="zh-TW" altLang="en-US" smtClean="0"/>
              <a:t>2023/1/11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21331F-5E7E-4654-8D82-BBE2BE054D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4870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/>
          <a:lstStyle>
            <a:lvl1pPr algn="l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1/11/2023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799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126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4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9560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2856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6435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587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35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868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960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43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600" spc="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1/11/2023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600" spc="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600" spc="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960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0" r:id="rId6"/>
    <p:sldLayoutId id="2147483816" r:id="rId7"/>
    <p:sldLayoutId id="2147483817" r:id="rId8"/>
    <p:sldLayoutId id="2147483818" r:id="rId9"/>
    <p:sldLayoutId id="2147483819" r:id="rId10"/>
    <p:sldLayoutId id="214748382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 spc="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 spc="15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 spc="15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 spc="15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 spc="15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 spc="15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792F77-5E7B-74C0-9724-04B7E5D8D5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r="-1" b="19622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F9ACF514-1F4B-27E3-80D9-4209054B68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altLang="zh-TW" sz="10000" dirty="0">
                <a:latin typeface="標楷體" panose="03000509000000000000" pitchFamily="65" charset="-120"/>
                <a:ea typeface="標楷體" panose="03000509000000000000" pitchFamily="65" charset="-120"/>
              </a:rPr>
              <a:t>FPGA</a:t>
            </a:r>
            <a:r>
              <a:rPr lang="zh-TW" altLang="en-US" sz="10000" dirty="0">
                <a:latin typeface="標楷體" panose="03000509000000000000" pitchFamily="65" charset="-120"/>
                <a:ea typeface="標楷體" panose="03000509000000000000" pitchFamily="65" charset="-120"/>
              </a:rPr>
              <a:t> 雙向通訊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A5F6F37-41D4-A5CD-748C-6FBCF37675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>
            <a:normAutofit/>
          </a:bodyPr>
          <a:lstStyle/>
          <a:p>
            <a:pPr algn="ctr"/>
            <a:r>
              <a:rPr lang="en-US" altLang="zh-TW" sz="3200" dirty="0"/>
              <a:t>C109112162 </a:t>
            </a:r>
            <a:r>
              <a:rPr lang="zh-TW" altLang="en-US" sz="3200" dirty="0"/>
              <a:t>朱梓福</a:t>
            </a:r>
          </a:p>
          <a:p>
            <a:pPr algn="ctr"/>
            <a:r>
              <a:rPr lang="en-US" altLang="zh-TW" sz="3200" dirty="0"/>
              <a:t>           </a:t>
            </a:r>
            <a:endParaRPr lang="zh-TW" altLang="en-US" sz="3200" dirty="0"/>
          </a:p>
        </p:txBody>
      </p:sp>
      <p:sp>
        <p:nvSpPr>
          <p:cNvPr id="20" name="Rectangle 6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3794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EF05D137-EE7E-8B20-3D72-18081033E24B}"/>
              </a:ext>
            </a:extLst>
          </p:cNvPr>
          <p:cNvSpPr txBox="1"/>
          <p:nvPr/>
        </p:nvSpPr>
        <p:spPr>
          <a:xfrm>
            <a:off x="0" y="0"/>
            <a:ext cx="1810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sz="3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需求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AEF45D5-B162-E855-9B2A-D6D3D2360A56}"/>
              </a:ext>
            </a:extLst>
          </p:cNvPr>
          <p:cNvSpPr txBox="1"/>
          <p:nvPr/>
        </p:nvSpPr>
        <p:spPr>
          <a:xfrm>
            <a:off x="1810871" y="4551350"/>
            <a:ext cx="52482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需求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使用兩塊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FPGA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板子上的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GPIO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做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雙向傳輸，功能為左方按下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	Button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右方的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LED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必須亮燈，若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左方按下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Button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，則左方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LED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必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須亮燈。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 descr="一張含有 文字, 白板 的圖片&#10;&#10;自動產生的描述">
            <a:extLst>
              <a:ext uri="{FF2B5EF4-FFF2-40B4-BE49-F238E27FC236}">
                <a16:creationId xmlns:a16="http://schemas.microsoft.com/office/drawing/2014/main" id="{3F544239-3BD2-327C-6825-AC0B8AA0A6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4" t="19868" r="8432" b="33736"/>
          <a:stretch/>
        </p:blipFill>
        <p:spPr>
          <a:xfrm>
            <a:off x="1810871" y="646331"/>
            <a:ext cx="9119572" cy="3720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92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EF05D137-EE7E-8B20-3D72-18081033E24B}"/>
              </a:ext>
            </a:extLst>
          </p:cNvPr>
          <p:cNvSpPr txBox="1"/>
          <p:nvPr/>
        </p:nvSpPr>
        <p:spPr>
          <a:xfrm>
            <a:off x="0" y="0"/>
            <a:ext cx="1810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sz="3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分析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1AD0C71-B7A2-B521-5FBF-D43DA3A49B8C}"/>
              </a:ext>
            </a:extLst>
          </p:cNvPr>
          <p:cNvSpPr txBox="1"/>
          <p:nvPr/>
        </p:nvSpPr>
        <p:spPr>
          <a:xfrm>
            <a:off x="1810871" y="5918453"/>
            <a:ext cx="38368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當</a:t>
            </a:r>
            <a:r>
              <a:rPr lang="en-US" altLang="zh-TW" sz="24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en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=1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時，</a:t>
            </a:r>
            <a:r>
              <a:rPr lang="en-US" altLang="zh-TW" sz="24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Dinout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=</a:t>
            </a:r>
            <a:r>
              <a:rPr lang="en-US" altLang="zh-TW" sz="24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Dout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當</a:t>
            </a:r>
            <a:r>
              <a:rPr lang="en-US" altLang="zh-TW" sz="24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en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=0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時，</a:t>
            </a:r>
            <a:r>
              <a:rPr lang="en-US" altLang="zh-TW" sz="24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Dinout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=Din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8F25DFCA-717E-30E1-ABA9-D898489B22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55" t="10103" r="2354" b="23137"/>
          <a:stretch/>
        </p:blipFill>
        <p:spPr>
          <a:xfrm>
            <a:off x="1421096" y="692902"/>
            <a:ext cx="9349808" cy="5178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712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AD19F07A-AC54-8E8E-DA75-56E3D5593507}"/>
              </a:ext>
            </a:extLst>
          </p:cNvPr>
          <p:cNvSpPr txBox="1"/>
          <p:nvPr/>
        </p:nvSpPr>
        <p:spPr>
          <a:xfrm>
            <a:off x="0" y="0"/>
            <a:ext cx="1810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3.</a:t>
            </a:r>
            <a:r>
              <a:rPr lang="zh-TW" altLang="en-US" sz="3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設計</a:t>
            </a:r>
          </a:p>
        </p:txBody>
      </p:sp>
      <p:pic>
        <p:nvPicPr>
          <p:cNvPr id="4" name="圖片 3" descr="一張含有 文字, 白板 的圖片&#10;&#10;自動產生的描述">
            <a:extLst>
              <a:ext uri="{FF2B5EF4-FFF2-40B4-BE49-F238E27FC236}">
                <a16:creationId xmlns:a16="http://schemas.microsoft.com/office/drawing/2014/main" id="{27E0F230-B96C-43F7-2184-24B275BDA4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67" t="16112" r="10139" b="46851"/>
          <a:stretch/>
        </p:blipFill>
        <p:spPr>
          <a:xfrm>
            <a:off x="961333" y="1085849"/>
            <a:ext cx="10269334" cy="3648076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11587DDB-3008-8585-1630-5C87BAF2775F}"/>
              </a:ext>
            </a:extLst>
          </p:cNvPr>
          <p:cNvSpPr txBox="1"/>
          <p:nvPr/>
        </p:nvSpPr>
        <p:spPr>
          <a:xfrm>
            <a:off x="961333" y="4802655"/>
            <a:ext cx="1026933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設定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Din=Z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接收資料，當</a:t>
            </a:r>
            <a:r>
              <a:rPr lang="en-US" altLang="zh-TW" sz="24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en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=1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時，</a:t>
            </a:r>
            <a:r>
              <a:rPr lang="en-US" altLang="zh-TW" sz="24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Dinout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=</a:t>
            </a:r>
            <a:r>
              <a:rPr lang="en-US" altLang="zh-TW" sz="24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Dout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，至於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Din=1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是因為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Din=0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時，我方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LED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會亮燈，為了不發生我方在傳資料給他方時我方的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LED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亮燈，所以將在傳資料的時候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Din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拉高才不會發生錯誤，而當</a:t>
            </a:r>
            <a:r>
              <a:rPr lang="en-US" altLang="zh-TW" sz="24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en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=0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時則是接收他方的資料，都接收到時，我方的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LED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就會亮燈，而雙方的一般狀態為等待接收對方資料，只有當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Button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按下才會轉為輸出狀態。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95180355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1527</TotalTime>
  <Words>188</Words>
  <Application>Microsoft Office PowerPoint</Application>
  <PresentationFormat>寬螢幕</PresentationFormat>
  <Paragraphs>10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0" baseType="lpstr">
      <vt:lpstr>標楷體</vt:lpstr>
      <vt:lpstr>Arial</vt:lpstr>
      <vt:lpstr>Calibri</vt:lpstr>
      <vt:lpstr>Modern Love</vt:lpstr>
      <vt:lpstr>The Hand</vt:lpstr>
      <vt:lpstr>SketchyVTI</vt:lpstr>
      <vt:lpstr>FPGA 雙向通訊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電機機械 期末報告</dc:title>
  <dc:creator>梓福 朱</dc:creator>
  <cp:lastModifiedBy>梓福 朱</cp:lastModifiedBy>
  <cp:revision>37</cp:revision>
  <dcterms:created xsi:type="dcterms:W3CDTF">2022-06-06T05:07:40Z</dcterms:created>
  <dcterms:modified xsi:type="dcterms:W3CDTF">2023-01-11T08:36:00Z</dcterms:modified>
</cp:coreProperties>
</file>