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4C3BD-141A-A820-29B0-C3C405BB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47B507-F4B4-6F4D-B172-42AD46240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EDF595-DCDE-5E5A-0675-9C982639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DDBB66-B4F7-FEBE-59A7-A88F53A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0D606-1636-BA4A-A25C-51225101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15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37D17-2FFC-6825-C981-7F1628AD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467C39-9308-3CD2-A68B-426CFE62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5E3E47-7CFA-CFB6-DB96-9C674F9A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6B9CBE-5509-CDF7-5D1B-3E192E4F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3D3C0-3271-DAEB-D758-430DE00A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47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D5362-4F88-CA17-0836-B05D3C45D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D8BB99-B852-4683-7974-DD7C29F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50F452-B7F3-1CE3-9D01-621763FD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ED869E-CF69-8111-D068-94A4D341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A2F14-4C86-72D7-A538-0E8A7C3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1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29F6-1C04-FE83-9250-B34B9BF9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9DA44-33CD-B895-1790-76DAE34A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2F2F7-382C-2F80-814D-BBCA756C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BBEC0-E645-874A-BCF9-4CF249A0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81D73F-A86B-754E-BD5F-DDA36AF2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98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2FB89-65AE-E635-EE30-DE2C0508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2E6210-3B74-D413-F5EE-F9B559A4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E37690-08FC-4CC4-CEF1-7B7AABA6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8E68D-BEFA-8542-644F-6012EF4B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EDF6-B309-860C-737B-F8B7852B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702D4-A1F6-D827-4994-F2F30BEE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74504-7400-75FE-C6BD-37468A425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2D9417-8326-6B52-249B-3FD31CD0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9B4B07-BF78-4CC2-1903-229EC79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BBC696-576F-AD40-5342-57D84530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984E0-FE1E-C084-73C2-EE2DDFB2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3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EF476-CB6A-45CB-3048-0EAFA6EF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20D7C8-1602-18F0-53A1-1085726E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C772DC-8D55-5C69-10E2-3730C5AA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31F2BC-28F6-6FEE-13F6-8FCF50AA5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6CA579-C97C-874D-8FD6-34AFC01EF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965AB9-02E5-1794-44ED-8DCA69D8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D89897-B2DD-A0D8-7B97-D5DA3287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94591F-344E-178A-A6B2-F5A91C7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3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6680-AF46-820C-D9F4-66B8239E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5141AC-92F8-B21D-A582-1EB8486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82B469-F783-3E5C-7A82-DBF5C92F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DF3E29-051F-9112-04FE-C7292E5F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4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A2644B-D1D8-3FF9-DB93-379F6D2D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0FD928-07BB-E84A-97F0-92F5C6AA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78CDD9-7A65-BDE1-9D97-3015D01E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B435-79D7-CB49-54A9-DD5B08ED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8BC90-89D8-C283-383C-6B86F089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1F30C-CF7E-1515-6292-FF0EEDAF4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62B994-D0D2-B55B-B68D-C400294E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67D44F-3BA5-4A62-1F2E-E13EC7C1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8609FC-C73E-C433-4339-571FFEA7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9E8C8-CBDC-2203-F40E-EF2DB354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2F697E-A746-950A-6A85-D7C652889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E47EF6-DE0C-ADB7-B65C-B5F3E016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731B60-2456-0DE9-CE30-07A2B6DC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A4146-95B3-8D2A-A2E4-A01AF5EB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1AA7D9-DC03-EEE0-FBFD-0AC395C4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BB9CE8-AF9B-6345-C75A-EC17F708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D3C32-DDCC-629E-C1A8-C7E1AA7E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F99ACD-567B-D9BC-0E8C-488BDD0B5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1239-C8B0-46A9-B448-DFFC72477E1A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6CCB5E-323A-A60A-D309-4381FB065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71225D-D6AD-A881-F1EE-54010CD85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9282-5001-452C-BFBC-7179E18F0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4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D8E5A4-D35C-B62A-5E56-07AE35D94184}"/>
              </a:ext>
            </a:extLst>
          </p:cNvPr>
          <p:cNvSpPr txBox="1"/>
          <p:nvPr/>
        </p:nvSpPr>
        <p:spPr>
          <a:xfrm>
            <a:off x="962163" y="1927418"/>
            <a:ext cx="77467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5880">
              <a:spcAft>
                <a:spcPts val="600"/>
              </a:spcAft>
            </a:pPr>
            <a:r>
              <a:rPr lang="zh-TW" altLang="en-US" sz="580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系統晶片設計實</a:t>
            </a:r>
            <a:r>
              <a:rPr lang="en-US" altLang="zh-TW" sz="580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_HM2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2600AC-8D12-BA8E-52CA-FFEDCC2A5890}"/>
              </a:ext>
            </a:extLst>
          </p:cNvPr>
          <p:cNvSpPr txBox="1"/>
          <p:nvPr/>
        </p:nvSpPr>
        <p:spPr>
          <a:xfrm>
            <a:off x="3068906" y="4305835"/>
            <a:ext cx="35332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5880">
              <a:spcAft>
                <a:spcPts val="600"/>
              </a:spcAft>
            </a:pPr>
            <a:r>
              <a:rPr lang="en-US" altLang="zh-TW" sz="29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C109112162 </a:t>
            </a:r>
            <a:r>
              <a:rPr lang="zh-TW" altLang="en-US" sz="29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朱梓福</a:t>
            </a:r>
            <a:endParaRPr lang="zh-TW" altLang="en-US" sz="20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40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Block_Design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FBB7F3-C98B-D9E1-FB3A-B2FDA4E4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SDK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CDD9FF-D973-136B-F426-8E1A3B02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19" y="3084836"/>
            <a:ext cx="7259762" cy="141162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64803CD-A5CB-9A6B-333D-2DAA2E803FF2}"/>
              </a:ext>
            </a:extLst>
          </p:cNvPr>
          <p:cNvSpPr txBox="1"/>
          <p:nvPr/>
        </p:nvSpPr>
        <p:spPr>
          <a:xfrm>
            <a:off x="2466119" y="2561616"/>
            <a:ext cx="23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所需函式庫</a:t>
            </a:r>
          </a:p>
        </p:txBody>
      </p:sp>
    </p:spTree>
    <p:extLst>
      <p:ext uri="{BB962C8B-B14F-4D97-AF65-F5344CB8AC3E}">
        <p14:creationId xmlns:p14="http://schemas.microsoft.com/office/powerpoint/2010/main" val="25366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SDK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72EEFD-11FB-B53C-081E-9C81FE896456}"/>
              </a:ext>
            </a:extLst>
          </p:cNvPr>
          <p:cNvSpPr txBox="1"/>
          <p:nvPr/>
        </p:nvSpPr>
        <p:spPr>
          <a:xfrm>
            <a:off x="2466119" y="2561616"/>
            <a:ext cx="23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延遲功能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DC1D85-D0B0-70F7-D62D-C465EAAA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19" y="3084836"/>
            <a:ext cx="4811200" cy="28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92FF11-B141-D9A9-69D8-B1FDF2D9E1A4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SDK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72EEFD-11FB-B53C-081E-9C81FE896456}"/>
              </a:ext>
            </a:extLst>
          </p:cNvPr>
          <p:cNvSpPr txBox="1"/>
          <p:nvPr/>
        </p:nvSpPr>
        <p:spPr>
          <a:xfrm>
            <a:off x="2475644" y="1396588"/>
            <a:ext cx="230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8497AF-DD6A-6A6E-28D9-36E4B113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44" y="1928093"/>
            <a:ext cx="6897120" cy="47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梓福 朱</dc:creator>
  <cp:lastModifiedBy>梓福 朱</cp:lastModifiedBy>
  <cp:revision>1</cp:revision>
  <dcterms:created xsi:type="dcterms:W3CDTF">2023-11-08T11:22:50Z</dcterms:created>
  <dcterms:modified xsi:type="dcterms:W3CDTF">2023-11-08T13:21:33Z</dcterms:modified>
</cp:coreProperties>
</file>