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4C3BD-141A-A820-29B0-C3C405BB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47B507-F4B4-6F4D-B172-42AD46240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DF595-DCDE-5E5A-0675-9C982639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DDBB66-B4F7-FEBE-59A7-A88F53A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0D606-1636-BA4A-A25C-51225101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37D17-2FFC-6825-C981-7F1628AD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467C39-9308-3CD2-A68B-426CFE62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5E3E47-7CFA-CFB6-DB96-9C674F9A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B9CBE-5509-CDF7-5D1B-3E192E4F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3D3C0-3271-DAEB-D758-430DE00A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47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D5362-4F88-CA17-0836-B05D3C45D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D8BB99-B852-4683-7974-DD7C29F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50F452-B7F3-1CE3-9D01-621763FD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ED869E-CF69-8111-D068-94A4D341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A2F14-4C86-72D7-A538-0E8A7C3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29F6-1C04-FE83-9250-B34B9BF9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9DA44-33CD-B895-1790-76DAE34A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2F2F7-382C-2F80-814D-BBCA756C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BBEC0-E645-874A-BCF9-4CF249A0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81D73F-A86B-754E-BD5F-DDA36AF2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98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2FB89-65AE-E635-EE30-DE2C0508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2E6210-3B74-D413-F5EE-F9B559A4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E37690-08FC-4CC4-CEF1-7B7AABA6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8E68D-BEFA-8542-644F-6012EF4B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EDF6-B309-860C-737B-F8B7852B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702D4-A1F6-D827-4994-F2F30BEE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74504-7400-75FE-C6BD-37468A425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2D9417-8326-6B52-249B-3FD31CD0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9B4B07-BF78-4CC2-1903-229EC79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BBC696-576F-AD40-5342-57D84530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984E0-FE1E-C084-73C2-EE2DDFB2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3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EF476-CB6A-45CB-3048-0EAFA6EF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20D7C8-1602-18F0-53A1-1085726E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C772DC-8D55-5C69-10E2-3730C5AA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31F2BC-28F6-6FEE-13F6-8FCF50AA5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6CA579-C97C-874D-8FD6-34AFC01EF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965AB9-02E5-1794-44ED-8DCA69D8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D89897-B2DD-A0D8-7B97-D5DA328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94591F-344E-178A-A6B2-F5A91C7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3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6680-AF46-820C-D9F4-66B8239E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5141AC-92F8-B21D-A582-1EB8486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82B469-F783-3E5C-7A82-DBF5C92F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DF3E29-051F-9112-04FE-C7292E5F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4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A2644B-D1D8-3FF9-DB93-379F6D2D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0FD928-07BB-E84A-97F0-92F5C6AA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78CDD9-7A65-BDE1-9D97-3015D01E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B435-79D7-CB49-54A9-DD5B08ED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8BC90-89D8-C283-383C-6B86F089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1F30C-CF7E-1515-6292-FF0EEDAF4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62B994-D0D2-B55B-B68D-C400294E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67D44F-3BA5-4A62-1F2E-E13EC7C1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8609FC-C73E-C433-4339-571FFEA7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9E8C8-CBDC-2203-F40E-EF2DB354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2F697E-A746-950A-6A85-D7C652889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E47EF6-DE0C-ADB7-B65C-B5F3E016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731B60-2456-0DE9-CE30-07A2B6DC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A4146-95B3-8D2A-A2E4-A01AF5EB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1AA7D9-DC03-EEE0-FBFD-0AC395C4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BB9CE8-AF9B-6345-C75A-EC17F708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D3C32-DDCC-629E-C1A8-C7E1AA7E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F99ACD-567B-D9BC-0E8C-488BDD0B5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CCB5E-323A-A60A-D309-4381FB065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71225D-D6AD-A881-F1EE-54010CD85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4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D8E5A4-D35C-B62A-5E56-07AE35D94184}"/>
              </a:ext>
            </a:extLst>
          </p:cNvPr>
          <p:cNvSpPr txBox="1"/>
          <p:nvPr/>
        </p:nvSpPr>
        <p:spPr>
          <a:xfrm>
            <a:off x="962163" y="1927418"/>
            <a:ext cx="77467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5880">
              <a:spcAft>
                <a:spcPts val="600"/>
              </a:spcAft>
            </a:pPr>
            <a:r>
              <a:rPr lang="zh-TW" altLang="en-US" sz="580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系統晶片設計實</a:t>
            </a:r>
            <a:r>
              <a:rPr lang="en-US" altLang="zh-TW" sz="580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_HM3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2600AC-8D12-BA8E-52CA-FFEDCC2A5890}"/>
              </a:ext>
            </a:extLst>
          </p:cNvPr>
          <p:cNvSpPr txBox="1"/>
          <p:nvPr/>
        </p:nvSpPr>
        <p:spPr>
          <a:xfrm>
            <a:off x="3068906" y="4305835"/>
            <a:ext cx="35332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5880">
              <a:spcAft>
                <a:spcPts val="600"/>
              </a:spcAft>
            </a:pPr>
            <a:r>
              <a:rPr lang="en-US" altLang="zh-TW" sz="29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C109112162 </a:t>
            </a:r>
            <a:r>
              <a:rPr lang="zh-TW" altLang="en-US" sz="29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朱梓福</a:t>
            </a:r>
            <a:endParaRPr lang="zh-TW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40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IQR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編號</a:t>
            </a:r>
            <a:endParaRPr lang="en-US" altLang="zh-TW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AB023B-12EE-A29A-945A-5B3730FE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72" y="2103585"/>
            <a:ext cx="9420455" cy="386407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30E0F0-4CF3-E6B2-AB0B-4EA6FBF88538}"/>
              </a:ext>
            </a:extLst>
          </p:cNvPr>
          <p:cNvSpPr/>
          <p:nvPr/>
        </p:nvSpPr>
        <p:spPr>
          <a:xfrm>
            <a:off x="1385771" y="2655765"/>
            <a:ext cx="4539167" cy="283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32B013-5857-7BAA-8E82-503953D5AB63}"/>
              </a:ext>
            </a:extLst>
          </p:cNvPr>
          <p:cNvSpPr txBox="1"/>
          <p:nvPr/>
        </p:nvSpPr>
        <p:spPr>
          <a:xfrm>
            <a:off x="7927044" y="2612787"/>
            <a:ext cx="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編號</a:t>
            </a:r>
            <a:r>
              <a:rPr lang="en-US" altLang="zh-TW" dirty="0"/>
              <a:t>61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21B01F7-3BF6-175E-2895-F494AE6B8CC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24938" y="2797454"/>
            <a:ext cx="20021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2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中斷相關暫存器</a:t>
            </a:r>
            <a:endParaRPr lang="en-US" altLang="zh-TW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BB36D8-406D-7595-FB8E-B54CF849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09" y="1839343"/>
            <a:ext cx="7103981" cy="471385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0318F5B0-F1D4-3F93-FC02-A119071BAC87}"/>
              </a:ext>
            </a:extLst>
          </p:cNvPr>
          <p:cNvSpPr/>
          <p:nvPr/>
        </p:nvSpPr>
        <p:spPr>
          <a:xfrm>
            <a:off x="3219451" y="2522415"/>
            <a:ext cx="6428540" cy="2969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4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Block_Design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E6AAD5-220A-7B34-03D1-13D40B25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60" y="1698872"/>
            <a:ext cx="7669079" cy="48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Block_Design</a:t>
            </a:r>
            <a:endParaRPr lang="en-US" altLang="zh-TW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4803CD-A5CB-9A6B-333D-2DAA2E803FF2}"/>
              </a:ext>
            </a:extLst>
          </p:cNvPr>
          <p:cNvSpPr txBox="1"/>
          <p:nvPr/>
        </p:nvSpPr>
        <p:spPr>
          <a:xfrm>
            <a:off x="1905523" y="1734465"/>
            <a:ext cx="23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設定中斷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7D5811-981A-47DF-07C0-FCB5DB49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3" y="3378581"/>
            <a:ext cx="2990296" cy="20276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2C03D4-BE18-3F25-4F88-C1D79C43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1" y="2381476"/>
            <a:ext cx="6114736" cy="402181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6CCD0D79-F05A-5BCE-6F14-1B149CD4E8D5}"/>
              </a:ext>
            </a:extLst>
          </p:cNvPr>
          <p:cNvSpPr/>
          <p:nvPr/>
        </p:nvSpPr>
        <p:spPr>
          <a:xfrm>
            <a:off x="1987420" y="4383054"/>
            <a:ext cx="802433" cy="179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BC00B66-5955-C74B-77EB-FDA4B7050C21}"/>
              </a:ext>
            </a:extLst>
          </p:cNvPr>
          <p:cNvSpPr/>
          <p:nvPr/>
        </p:nvSpPr>
        <p:spPr>
          <a:xfrm>
            <a:off x="7047722" y="4862026"/>
            <a:ext cx="1097902" cy="1765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2307955-00F4-5E24-92B4-7DB0CDB4CE2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89853" y="4472862"/>
            <a:ext cx="4257869" cy="500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Block_Design</a:t>
            </a:r>
            <a:endParaRPr lang="en-US" altLang="zh-TW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1856518" y="1695343"/>
            <a:ext cx="395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AXI_GPIO_0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1D8DCD-A1DE-06F7-A5D2-C3C72402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9" y="3531225"/>
            <a:ext cx="4475981" cy="16314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BF34A5C-AAA9-29A0-BBF4-78F74E6D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61" y="1990166"/>
            <a:ext cx="5423560" cy="4482454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5D02F8-3E4C-49EC-BFD9-0C22DE686999}"/>
              </a:ext>
            </a:extLst>
          </p:cNvPr>
          <p:cNvSpPr/>
          <p:nvPr/>
        </p:nvSpPr>
        <p:spPr>
          <a:xfrm>
            <a:off x="8303438" y="4139334"/>
            <a:ext cx="3257190" cy="2460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9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Block_Design</a:t>
            </a:r>
            <a:endParaRPr lang="en-US" altLang="zh-TW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1856518" y="1695343"/>
            <a:ext cx="439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AXI_GPIO_1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6AE2C6-B9E3-D191-6D31-33F0E829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01" y="3637026"/>
            <a:ext cx="3985173" cy="15068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71859C-28B1-CE12-D9EF-434614F9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1965847"/>
            <a:ext cx="5814527" cy="4543512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5D02F8-3E4C-49EC-BFD9-0C22DE686999}"/>
              </a:ext>
            </a:extLst>
          </p:cNvPr>
          <p:cNvSpPr/>
          <p:nvPr/>
        </p:nvSpPr>
        <p:spPr>
          <a:xfrm>
            <a:off x="8298635" y="4237602"/>
            <a:ext cx="3468821" cy="2504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2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SDK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2326354" y="1779143"/>
            <a:ext cx="23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所需函式庫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F69FFA-8D43-B11B-847B-3C294708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37" y="2824705"/>
            <a:ext cx="6246325" cy="31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SDK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1462678" y="2002916"/>
            <a:ext cx="267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設定中斷系統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DAE24D-7124-7EB1-8EB1-4DD7DF73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78" y="3140749"/>
            <a:ext cx="4176122" cy="20880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23BC90-C4E0-C536-AA89-57D866C6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765219"/>
            <a:ext cx="548687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SDK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1490670" y="1592369"/>
            <a:ext cx="393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主程式：無窮計數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427775-3D15-20D7-D27A-8CC288E9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94" y="1726163"/>
            <a:ext cx="3509948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SDK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1425355" y="1396588"/>
            <a:ext cx="523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ISR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內容：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全滅，停止計數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EBFAE3-02AC-4DAC-28DE-09BB27EE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6" y="2073104"/>
            <a:ext cx="4831928" cy="47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</Words>
  <Application>Microsoft Office PowerPoint</Application>
  <PresentationFormat>寬螢幕</PresentationFormat>
  <Paragraphs>20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梓福 朱</dc:creator>
  <cp:lastModifiedBy>梓福 朱</cp:lastModifiedBy>
  <cp:revision>7</cp:revision>
  <dcterms:created xsi:type="dcterms:W3CDTF">2023-11-08T11:22:50Z</dcterms:created>
  <dcterms:modified xsi:type="dcterms:W3CDTF">2023-11-08T14:19:45Z</dcterms:modified>
</cp:coreProperties>
</file>