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92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8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8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3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9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8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0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3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0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0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7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62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3148A4-EAE8-49C7-89F1-8E48B3A26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F364065-480F-59D3-C7D3-870FC0B1F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829" y="3450140"/>
            <a:ext cx="8654267" cy="1124073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5400" dirty="0"/>
              <a:t>FPGA</a:t>
            </a:r>
            <a:r>
              <a:rPr lang="zh-TW" altLang="en-US" sz="5400" dirty="0"/>
              <a:t>專題實習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EB598C5-8978-8924-A908-8065A45AF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3829" y="4759129"/>
            <a:ext cx="8656058" cy="1124073"/>
          </a:xfrm>
        </p:spPr>
        <p:txBody>
          <a:bodyPr anchor="t">
            <a:normAutofit/>
          </a:bodyPr>
          <a:lstStyle/>
          <a:p>
            <a:pPr algn="ctr"/>
            <a:r>
              <a:rPr lang="zh-TW" altLang="en-US" sz="2400" dirty="0"/>
              <a:t>指導老師</a:t>
            </a:r>
            <a:r>
              <a:rPr lang="en-US" altLang="zh-TW" sz="2400" dirty="0"/>
              <a:t>:</a:t>
            </a:r>
            <a:r>
              <a:rPr lang="zh-TW" altLang="en-US" sz="2400" dirty="0"/>
              <a:t>陳朝烈</a:t>
            </a:r>
            <a:endParaRPr lang="en-US" altLang="zh-TW" sz="2400" dirty="0"/>
          </a:p>
          <a:p>
            <a:pPr algn="ctr"/>
            <a:r>
              <a:rPr lang="zh-TW" altLang="en-US" sz="2400" dirty="0"/>
              <a:t>學生</a:t>
            </a:r>
            <a:r>
              <a:rPr lang="en-US" altLang="zh-TW" sz="2400" dirty="0"/>
              <a:t>:</a:t>
            </a:r>
            <a:r>
              <a:rPr lang="zh-TW" altLang="en-US" sz="2400" dirty="0"/>
              <a:t>林祐丞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6FDE2F-8352-4200-8537-0E8FC365F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3495110" cy="3414822"/>
          </a:xfrm>
          <a:custGeom>
            <a:avLst/>
            <a:gdLst>
              <a:gd name="connsiteX0" fmla="*/ 3495110 w 3495110"/>
              <a:gd name="connsiteY0" fmla="*/ 3414822 h 3414822"/>
              <a:gd name="connsiteX1" fmla="*/ 26047 w 3495110"/>
              <a:gd name="connsiteY1" fmla="*/ 3414822 h 3414822"/>
              <a:gd name="connsiteX2" fmla="*/ 192248 w 3495110"/>
              <a:gd name="connsiteY2" fmla="*/ 3410701 h 3414822"/>
              <a:gd name="connsiteX3" fmla="*/ 3495109 w 3495110"/>
              <a:gd name="connsiteY3" fmla="*/ 320 h 3414822"/>
              <a:gd name="connsiteX4" fmla="*/ 13063 w 3495110"/>
              <a:gd name="connsiteY4" fmla="*/ 320 h 3414822"/>
              <a:gd name="connsiteX5" fmla="*/ 13063 w 3495110"/>
              <a:gd name="connsiteY5" fmla="*/ 3414822 h 3414822"/>
              <a:gd name="connsiteX6" fmla="*/ 13062 w 3495110"/>
              <a:gd name="connsiteY6" fmla="*/ 3414822 h 3414822"/>
              <a:gd name="connsiteX7" fmla="*/ 13062 w 3495110"/>
              <a:gd name="connsiteY7" fmla="*/ 322 h 3414822"/>
              <a:gd name="connsiteX8" fmla="*/ 0 w 3495110"/>
              <a:gd name="connsiteY8" fmla="*/ 322 h 3414822"/>
              <a:gd name="connsiteX9" fmla="*/ 0 w 3495110"/>
              <a:gd name="connsiteY9" fmla="*/ 0 h 3414822"/>
              <a:gd name="connsiteX10" fmla="*/ 3495110 w 3495110"/>
              <a:gd name="connsiteY10" fmla="*/ 0 h 341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95110" h="3414822">
                <a:moveTo>
                  <a:pt x="3495110" y="3414822"/>
                </a:moveTo>
                <a:lnTo>
                  <a:pt x="26047" y="3414822"/>
                </a:lnTo>
                <a:lnTo>
                  <a:pt x="192248" y="3410701"/>
                </a:lnTo>
                <a:cubicBezTo>
                  <a:pt x="2032056" y="3319241"/>
                  <a:pt x="3495109" y="1827339"/>
                  <a:pt x="3495109" y="320"/>
                </a:cubicBezTo>
                <a:lnTo>
                  <a:pt x="13063" y="320"/>
                </a:lnTo>
                <a:lnTo>
                  <a:pt x="13063" y="3414822"/>
                </a:lnTo>
                <a:lnTo>
                  <a:pt x="13062" y="3414822"/>
                </a:lnTo>
                <a:lnTo>
                  <a:pt x="13062" y="322"/>
                </a:lnTo>
                <a:lnTo>
                  <a:pt x="0" y="322"/>
                </a:lnTo>
                <a:lnTo>
                  <a:pt x="0" y="0"/>
                </a:lnTo>
                <a:lnTo>
                  <a:pt x="349511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3AE3B-3A9F-4A74-A626-EA434E9E0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696893" y="0"/>
            <a:ext cx="3498943" cy="34148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彩色水滴">
            <a:extLst>
              <a:ext uri="{FF2B5EF4-FFF2-40B4-BE49-F238E27FC236}">
                <a16:creationId xmlns:a16="http://schemas.microsoft.com/office/drawing/2014/main" id="{65D0322C-8327-62E3-E593-7EE0B3F421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91" r="1" b="24461"/>
          <a:stretch/>
        </p:blipFill>
        <p:spPr>
          <a:xfrm>
            <a:off x="-1" y="10"/>
            <a:ext cx="8707925" cy="3414814"/>
          </a:xfrm>
          <a:custGeom>
            <a:avLst/>
            <a:gdLst/>
            <a:ahLst/>
            <a:cxnLst/>
            <a:rect l="l" t="t" r="r" b="b"/>
            <a:pathLst>
              <a:path w="8724646" h="3414824">
                <a:moveTo>
                  <a:pt x="3488733" y="0"/>
                </a:moveTo>
                <a:lnTo>
                  <a:pt x="8724646" y="0"/>
                </a:lnTo>
                <a:lnTo>
                  <a:pt x="8724646" y="3414822"/>
                </a:lnTo>
                <a:lnTo>
                  <a:pt x="3488733" y="3414822"/>
                </a:lnTo>
                <a:close/>
                <a:moveTo>
                  <a:pt x="3488732" y="0"/>
                </a:moveTo>
                <a:lnTo>
                  <a:pt x="3488732" y="3414824"/>
                </a:lnTo>
                <a:lnTo>
                  <a:pt x="0" y="3414824"/>
                </a:lnTo>
                <a:cubicBezTo>
                  <a:pt x="0" y="1528869"/>
                  <a:pt x="1561959" y="0"/>
                  <a:pt x="3488732" y="0"/>
                </a:cubicBezTo>
                <a:close/>
              </a:path>
            </a:pathLst>
          </a:custGeom>
        </p:spPr>
      </p:pic>
      <p:sp>
        <p:nvSpPr>
          <p:cNvPr id="15" name="Rectangle 34">
            <a:extLst>
              <a:ext uri="{FF2B5EF4-FFF2-40B4-BE49-F238E27FC236}">
                <a16:creationId xmlns:a16="http://schemas.microsoft.com/office/drawing/2014/main" id="{C4616447-380A-4DF1-834B-15E0529F4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925" y="0"/>
            <a:ext cx="3495111" cy="3415146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5D14DF-AA43-4F99-B3D6-D222D893D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935838"/>
          </a:xfrm>
        </p:spPr>
        <p:txBody>
          <a:bodyPr>
            <a:normAutofit/>
          </a:bodyPr>
          <a:lstStyle/>
          <a:p>
            <a:r>
              <a:rPr lang="zh-TW" altLang="en-US" sz="4800" dirty="0"/>
              <a:t>題目</a:t>
            </a:r>
            <a:r>
              <a:rPr lang="en-US" altLang="zh-TW" sz="4800" dirty="0"/>
              <a:t>:</a:t>
            </a:r>
            <a:r>
              <a:rPr lang="zh-TW" altLang="en-US" sz="4800" dirty="0"/>
              <a:t>乒乓球對打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20BC02-802C-305A-DA16-8FB41F16E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854679"/>
            <a:ext cx="9950103" cy="4086151"/>
          </a:xfrm>
        </p:spPr>
        <p:txBody>
          <a:bodyPr>
            <a:normAutofit/>
          </a:bodyPr>
          <a:lstStyle/>
          <a:p>
            <a:r>
              <a:rPr lang="zh-TW" altLang="en-US" sz="2400" b="1" dirty="0"/>
              <a:t>規則</a:t>
            </a:r>
            <a:r>
              <a:rPr lang="en-US" altLang="zh-TW" sz="2400" b="1" dirty="0"/>
              <a:t>:</a:t>
            </a:r>
          </a:p>
          <a:p>
            <a:pPr lvl="1"/>
            <a:r>
              <a:rPr lang="en-US" altLang="zh-TW" sz="2400" dirty="0"/>
              <a:t>	1</a:t>
            </a:r>
            <a:r>
              <a:rPr lang="zh-TW" altLang="en-US" sz="2400" dirty="0"/>
              <a:t>、球到任一方的終點位置玩家都要按下按鈕回擊給對方。</a:t>
            </a:r>
            <a:endParaRPr lang="en-US" altLang="zh-TW" sz="2400" dirty="0"/>
          </a:p>
          <a:p>
            <a:pPr lvl="1"/>
            <a:r>
              <a:rPr lang="en-US" altLang="zh-TW" sz="2400" dirty="0"/>
              <a:t>	2</a:t>
            </a:r>
            <a:r>
              <a:rPr lang="zh-TW" altLang="en-US" sz="2400" dirty="0"/>
              <a:t>、太早按、太晚案都算輸，對方得分得一分。</a:t>
            </a:r>
            <a:endParaRPr lang="en-US" altLang="zh-TW" sz="2400" dirty="0"/>
          </a:p>
          <a:p>
            <a:pPr lvl="1"/>
            <a:r>
              <a:rPr lang="en-US" altLang="zh-TW" sz="2400" dirty="0"/>
              <a:t>	3</a:t>
            </a:r>
            <a:r>
              <a:rPr lang="zh-TW" altLang="en-US" sz="2400" dirty="0"/>
              <a:t>、使用</a:t>
            </a:r>
            <a:r>
              <a:rPr lang="en-US" altLang="zh-TW" sz="2400" dirty="0"/>
              <a:t>LED</a:t>
            </a:r>
            <a:r>
              <a:rPr lang="zh-TW" altLang="en-US" sz="2400" dirty="0"/>
              <a:t>來計算分數。</a:t>
            </a:r>
            <a:endParaRPr lang="en-US" altLang="zh-TW" sz="2400" dirty="0"/>
          </a:p>
          <a:p>
            <a:pPr lvl="1"/>
            <a:r>
              <a:rPr lang="en-US" altLang="zh-TW" sz="2400" dirty="0"/>
              <a:t>	4</a:t>
            </a:r>
            <a:r>
              <a:rPr lang="zh-TW" altLang="en-US" sz="2400" dirty="0"/>
              <a:t>、加分選項</a:t>
            </a:r>
            <a:r>
              <a:rPr lang="en-US" altLang="zh-TW" sz="2400" dirty="0"/>
              <a:t>:</a:t>
            </a:r>
            <a:r>
              <a:rPr lang="zh-TW" altLang="en-US" sz="2400" dirty="0"/>
              <a:t>變速球忽快忽慢、多顆球、其他。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44889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83F1A5-78FD-B426-1755-0A4777166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33913"/>
          </a:xfrm>
        </p:spPr>
        <p:txBody>
          <a:bodyPr/>
          <a:lstStyle/>
          <a:p>
            <a:r>
              <a:rPr lang="zh-TW" altLang="en-US" dirty="0"/>
              <a:t>一、需求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BD59B5-C19C-A420-60C3-4561E50A7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673525"/>
            <a:ext cx="9950103" cy="4267305"/>
          </a:xfrm>
        </p:spPr>
        <p:txBody>
          <a:bodyPr>
            <a:normAutofit/>
          </a:bodyPr>
          <a:lstStyle/>
          <a:p>
            <a:r>
              <a:rPr lang="zh-TW" altLang="en-US" sz="2400" b="1" dirty="0"/>
              <a:t>使用</a:t>
            </a:r>
            <a:r>
              <a:rPr lang="en-US" altLang="zh-TW" sz="2400" b="1" dirty="0"/>
              <a:t>8</a:t>
            </a:r>
            <a:r>
              <a:rPr lang="zh-TW" altLang="en-US" sz="2400" b="1" dirty="0"/>
              <a:t>顆</a:t>
            </a:r>
            <a:r>
              <a:rPr lang="en-US" altLang="zh-TW" sz="2400" b="1" dirty="0"/>
              <a:t>LED</a:t>
            </a:r>
            <a:r>
              <a:rPr lang="zh-TW" altLang="en-US" sz="2400" b="1" dirty="0"/>
              <a:t>做乒乓球對打與計分。</a:t>
            </a:r>
            <a:endParaRPr lang="en-US" altLang="zh-TW" sz="2400" b="1" dirty="0"/>
          </a:p>
          <a:p>
            <a:r>
              <a:rPr lang="en-US" altLang="zh-TW" sz="2400" b="1" dirty="0"/>
              <a:t>3</a:t>
            </a:r>
            <a:r>
              <a:rPr lang="zh-TW" altLang="en-US" sz="2400" b="1" dirty="0"/>
              <a:t>個按鈕作為</a:t>
            </a:r>
            <a:r>
              <a:rPr lang="en-US" altLang="zh-TW" sz="2400" b="1" dirty="0"/>
              <a:t>Player1</a:t>
            </a:r>
            <a:r>
              <a:rPr lang="zh-TW" altLang="en-US" sz="2400" b="1" dirty="0"/>
              <a:t>、</a:t>
            </a:r>
            <a:r>
              <a:rPr lang="en-US" altLang="zh-TW" sz="2400" b="1" dirty="0"/>
              <a:t>Player2</a:t>
            </a:r>
            <a:r>
              <a:rPr lang="zh-TW" altLang="en-US" sz="2400" b="1" dirty="0"/>
              <a:t>、</a:t>
            </a:r>
            <a:r>
              <a:rPr lang="en-US" altLang="zh-TW" sz="2400" b="1" dirty="0" err="1"/>
              <a:t>Rst</a:t>
            </a:r>
            <a:r>
              <a:rPr lang="zh-TW" altLang="en-US" sz="2400" b="1" dirty="0"/>
              <a:t>。</a:t>
            </a:r>
            <a:endParaRPr lang="en-US" altLang="zh-TW" sz="2400" b="1" dirty="0"/>
          </a:p>
          <a:p>
            <a:r>
              <a:rPr lang="zh-TW" altLang="en-US" sz="2400" b="1" dirty="0"/>
              <a:t>使用指撥開關作為選擇顯示分數或對打。</a:t>
            </a:r>
          </a:p>
        </p:txBody>
      </p:sp>
    </p:spTree>
    <p:extLst>
      <p:ext uri="{BB962C8B-B14F-4D97-AF65-F5344CB8AC3E}">
        <p14:creationId xmlns:p14="http://schemas.microsoft.com/office/powerpoint/2010/main" val="53506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CC097E-CF99-ACB2-1770-ED21943D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748148"/>
          </a:xfrm>
        </p:spPr>
        <p:txBody>
          <a:bodyPr/>
          <a:lstStyle/>
          <a:p>
            <a:r>
              <a:rPr lang="zh-TW" altLang="en-US" dirty="0"/>
              <a:t>二、分析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010601D-E8A2-D489-8D2D-F78738C0E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81"/>
          <a:stretch/>
        </p:blipFill>
        <p:spPr>
          <a:xfrm>
            <a:off x="2230747" y="2170834"/>
            <a:ext cx="7730505" cy="3472584"/>
          </a:xfrm>
        </p:spPr>
      </p:pic>
    </p:spTree>
    <p:extLst>
      <p:ext uri="{BB962C8B-B14F-4D97-AF65-F5344CB8AC3E}">
        <p14:creationId xmlns:p14="http://schemas.microsoft.com/office/powerpoint/2010/main" val="233514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EB5ADC-F048-88D5-6E3E-EA2F601AD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92730"/>
          </a:xfrm>
        </p:spPr>
        <p:txBody>
          <a:bodyPr/>
          <a:lstStyle/>
          <a:p>
            <a:r>
              <a:rPr lang="zh-TW" altLang="en-US" dirty="0"/>
              <a:t>三、設計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3A43ADB-CC81-1861-9BAC-0E3610D09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48" y="1588365"/>
            <a:ext cx="6963217" cy="43552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1FC0466-1504-F62D-73B6-A3E748C280A1}"/>
              </a:ext>
            </a:extLst>
          </p:cNvPr>
          <p:cNvSpPr txBox="1"/>
          <p:nvPr/>
        </p:nvSpPr>
        <p:spPr>
          <a:xfrm>
            <a:off x="683159" y="2274838"/>
            <a:ext cx="32418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CLK:</a:t>
            </a:r>
            <a:r>
              <a:rPr lang="zh-TW" altLang="en-US" sz="2400" b="1" dirty="0"/>
              <a:t>系統頻率</a:t>
            </a:r>
            <a:endParaRPr lang="en-US" altLang="zh-TW" sz="2400" b="1" dirty="0"/>
          </a:p>
          <a:p>
            <a:r>
              <a:rPr lang="en-US" altLang="zh-TW" sz="2400" b="1" dirty="0" err="1"/>
              <a:t>Rst</a:t>
            </a:r>
            <a:r>
              <a:rPr lang="en-US" altLang="zh-TW" sz="2400" b="1" dirty="0"/>
              <a:t>:</a:t>
            </a:r>
            <a:r>
              <a:rPr lang="zh-TW" altLang="en-US" sz="2400" b="1" dirty="0"/>
              <a:t>系統重製</a:t>
            </a:r>
            <a:endParaRPr lang="en-US" altLang="zh-TW" sz="2400" b="1" dirty="0"/>
          </a:p>
          <a:p>
            <a:r>
              <a:rPr lang="en-US" altLang="zh-TW" sz="2400" b="1" dirty="0"/>
              <a:t>button0:Player1</a:t>
            </a:r>
            <a:r>
              <a:rPr lang="zh-TW" altLang="en-US" sz="2400" b="1" dirty="0"/>
              <a:t>輸入</a:t>
            </a:r>
            <a:endParaRPr lang="en-US" altLang="zh-TW" sz="2400" b="1" dirty="0"/>
          </a:p>
          <a:p>
            <a:r>
              <a:rPr lang="en-US" altLang="zh-TW" sz="2400" b="1" dirty="0"/>
              <a:t>Button1:Player2</a:t>
            </a:r>
            <a:r>
              <a:rPr lang="zh-TW" altLang="en-US" sz="2400" b="1" dirty="0"/>
              <a:t>輸入</a:t>
            </a:r>
            <a:endParaRPr lang="en-US" altLang="zh-TW" sz="2400" b="1" dirty="0"/>
          </a:p>
          <a:p>
            <a:r>
              <a:rPr lang="en-US" altLang="zh-TW" sz="2400" b="1" dirty="0"/>
              <a:t>SW:</a:t>
            </a:r>
            <a:r>
              <a:rPr lang="zh-TW" altLang="en-US" sz="2400" b="1" dirty="0"/>
              <a:t>選擇開關</a:t>
            </a:r>
            <a:endParaRPr lang="en-US" altLang="zh-TW" sz="2400" b="1" dirty="0"/>
          </a:p>
          <a:p>
            <a:r>
              <a:rPr lang="en-US" altLang="zh-TW" sz="2400" b="1" dirty="0"/>
              <a:t>LED:LED</a:t>
            </a:r>
            <a:r>
              <a:rPr lang="zh-TW" altLang="en-US" sz="2400" b="1" dirty="0"/>
              <a:t>左一右一控制</a:t>
            </a:r>
          </a:p>
        </p:txBody>
      </p:sp>
    </p:spTree>
    <p:extLst>
      <p:ext uri="{BB962C8B-B14F-4D97-AF65-F5344CB8AC3E}">
        <p14:creationId xmlns:p14="http://schemas.microsoft.com/office/powerpoint/2010/main" val="3706206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BCB52B-837F-25DE-2055-62ED58594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797815"/>
          </a:xfrm>
        </p:spPr>
        <p:txBody>
          <a:bodyPr/>
          <a:lstStyle/>
          <a:p>
            <a:r>
              <a:rPr lang="zh-TW" altLang="en-US" dirty="0"/>
              <a:t>三、設計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C83CEFF8-9698-4659-B2B5-772100C33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38" y="2155018"/>
            <a:ext cx="6944750" cy="4343688"/>
          </a:xfr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FC069C2-9771-B6F2-3A06-A2D3413A3712}"/>
              </a:ext>
            </a:extLst>
          </p:cNvPr>
          <p:cNvSpPr txBox="1"/>
          <p:nvPr/>
        </p:nvSpPr>
        <p:spPr>
          <a:xfrm>
            <a:off x="1660628" y="1693353"/>
            <a:ext cx="2161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1</a:t>
            </a:r>
            <a:r>
              <a:rPr lang="zh-TW" altLang="en-US" sz="2400" b="1" dirty="0"/>
              <a:t>、</a:t>
            </a:r>
            <a:r>
              <a:rPr lang="en-US" altLang="zh-TW" sz="2400" b="1" dirty="0"/>
              <a:t>FSM</a:t>
            </a:r>
            <a:r>
              <a:rPr lang="zh-TW" altLang="en-US" sz="2400" b="1" dirty="0"/>
              <a:t>設計</a:t>
            </a:r>
          </a:p>
        </p:txBody>
      </p:sp>
    </p:spTree>
    <p:extLst>
      <p:ext uri="{BB962C8B-B14F-4D97-AF65-F5344CB8AC3E}">
        <p14:creationId xmlns:p14="http://schemas.microsoft.com/office/powerpoint/2010/main" val="149750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F2BB15-E956-4E1B-8856-E58CE383D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894FADF-1973-90D4-3A2B-9C53B9C51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037" y="4111201"/>
            <a:ext cx="8657450" cy="16253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6000" dirty="0"/>
              <a:t>報告結束</a:t>
            </a:r>
            <a:br>
              <a:rPr lang="en-US" altLang="zh-TW" dirty="0"/>
            </a:br>
            <a:r>
              <a:rPr lang="zh-TW" altLang="en-US" sz="2400" dirty="0"/>
              <a:t>謝謝大家</a:t>
            </a:r>
            <a:endParaRPr lang="en-US" altLang="zh-TW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1D6B41-589D-4DD8-9A1B-34C4CF076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99" y="-3511"/>
            <a:ext cx="3483870" cy="3428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4DE5AE7-857F-451C-9109-8E769DD8B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795" y="-3512"/>
            <a:ext cx="3483870" cy="3428999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9242FD-4377-490B-A131-331BA6EA4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5919" y="-3511"/>
            <a:ext cx="5300106" cy="3428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34">
            <a:extLst>
              <a:ext uri="{FF2B5EF4-FFF2-40B4-BE49-F238E27FC236}">
                <a16:creationId xmlns:a16="http://schemas.microsoft.com/office/drawing/2014/main" id="{76AC421C-8447-4E11-9EA2-4BB7FEBFA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5345257" y="-7746"/>
            <a:ext cx="3428999" cy="3432538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980D2B-D97E-43D6-BC44-888BC8C79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6026" y="-3511"/>
            <a:ext cx="3417366" cy="3428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3A67864-A19B-4023-B8C3-DAA4CC696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777491" y="-8442"/>
            <a:ext cx="3414434" cy="3434004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322419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LightSeedRightStep">
      <a:dk1>
        <a:srgbClr val="000000"/>
      </a:dk1>
      <a:lt1>
        <a:srgbClr val="FFFFFF"/>
      </a:lt1>
      <a:dk2>
        <a:srgbClr val="242A41"/>
      </a:dk2>
      <a:lt2>
        <a:srgbClr val="E8E2E7"/>
      </a:lt2>
      <a:accent1>
        <a:srgbClr val="44B557"/>
      </a:accent1>
      <a:accent2>
        <a:srgbClr val="47B386"/>
      </a:accent2>
      <a:accent3>
        <a:srgbClr val="50AFB0"/>
      </a:accent3>
      <a:accent4>
        <a:srgbClr val="59A7E0"/>
      </a:accent4>
      <a:accent5>
        <a:srgbClr val="7789E5"/>
      </a:accent5>
      <a:accent6>
        <a:srgbClr val="7B59E0"/>
      </a:accent6>
      <a:hlink>
        <a:srgbClr val="AE69A2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166</Words>
  <Application>Microsoft Office PowerPoint</Application>
  <PresentationFormat>寬螢幕</PresentationFormat>
  <Paragraphs>24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Avenir Next LT Pro Light</vt:lpstr>
      <vt:lpstr>BlocksVTI</vt:lpstr>
      <vt:lpstr>FPGA專題實習</vt:lpstr>
      <vt:lpstr>題目:乒乓球對打</vt:lpstr>
      <vt:lpstr>一、需求</vt:lpstr>
      <vt:lpstr>二、分析</vt:lpstr>
      <vt:lpstr>三、設計</vt:lpstr>
      <vt:lpstr>三、設計</vt:lpstr>
      <vt:lpstr>報告結束 謝謝大家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FPGA專題實習</dc:title>
  <dc:creator>C109112189</dc:creator>
  <cp:lastModifiedBy>C109112189</cp:lastModifiedBy>
  <cp:revision>1</cp:revision>
  <dcterms:created xsi:type="dcterms:W3CDTF">2022-11-09T03:55:59Z</dcterms:created>
  <dcterms:modified xsi:type="dcterms:W3CDTF">2022-11-09T05:39:30Z</dcterms:modified>
</cp:coreProperties>
</file>