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3:44:22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52,'51'11,"-8"-1,309-5,-192-7,-125 1,-2 1,0 0,0 2,60 12,-64-9,0-1,0-2,55-1,-54-2,0 1,-1 2,50 9,-37-5,-1-1,1-2,0-2,47-4,9 0,1982 3,-2061-1,-1-1,32-7,32-3,-47 11,-8 1,1-1,0-2,33-7,83-15,-113 20,60-3,-56 7,41-8,-37 4,0 1,0 2,40 4,64-3,-71-11,-50 7,0 2,31-2,2314 4,-1129 3,1089-2,-2300 2,52 9,-50-6,49 2,2016-6,-996-3,-1077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4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55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35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697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22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02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53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2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6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B023-E1EA-4A3B-AE44-E6F2BD84F827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B2FB2-1929-40E5-9F75-7821386AD0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8GLF-Md3U" TargetMode="External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-Studios/Xilinx-GPIO-Interrupt/blob/master/GPIO_Interrupt.sdk/GPIO_Interrupt/src/helloworld.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BF9AF-6696-3F5F-080B-552F60508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系統晶片設計實習</a:t>
            </a:r>
            <a:r>
              <a:rPr lang="en-US" altLang="zh-TW" dirty="0"/>
              <a:t>-HW3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671FAE-D8AD-2022-0743-D39C7836F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電子四甲 </a:t>
            </a:r>
            <a:r>
              <a:rPr lang="en-US" altLang="zh-TW" dirty="0">
                <a:solidFill>
                  <a:srgbClr val="002060"/>
                </a:solidFill>
              </a:rPr>
              <a:t>C109112189 </a:t>
            </a:r>
            <a:r>
              <a:rPr lang="zh-TW" altLang="en-US" dirty="0">
                <a:solidFill>
                  <a:srgbClr val="002060"/>
                </a:solidFill>
              </a:rPr>
              <a:t>林祐丞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06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en-US" altLang="zh-TW" dirty="0"/>
              <a:t>ISR</a:t>
            </a:r>
            <a:r>
              <a:rPr lang="zh-TW" altLang="en-US" dirty="0"/>
              <a:t>設計</a:t>
            </a:r>
            <a:r>
              <a:rPr lang="en-US" altLang="zh-TW" dirty="0"/>
              <a:t>:</a:t>
            </a:r>
            <a:r>
              <a:rPr lang="zh-TW" altLang="en-US" dirty="0"/>
              <a:t>中斷發生</a:t>
            </a:r>
            <a:endParaRPr lang="en-US" altLang="zh-TW" dirty="0"/>
          </a:p>
          <a:p>
            <a:r>
              <a:rPr lang="zh-TW" altLang="en-US" dirty="0"/>
              <a:t>當前</a:t>
            </a:r>
            <a:r>
              <a:rPr lang="en-US" altLang="zh-TW" dirty="0"/>
              <a:t>LED</a:t>
            </a:r>
            <a:r>
              <a:rPr lang="zh-TW" altLang="en-US" dirty="0"/>
              <a:t>燈狀態反向交互閃爍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8AB93-DD09-29D0-FE1A-301273F1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62" y="1379936"/>
            <a:ext cx="480127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zh-TW" altLang="en-US" dirty="0"/>
              <a:t>主程式設計</a:t>
            </a:r>
            <a:endParaRPr lang="en-US" altLang="zh-TW" dirty="0"/>
          </a:p>
          <a:p>
            <a:r>
              <a:rPr lang="zh-TW" altLang="en-US" dirty="0"/>
              <a:t>初始化設定</a:t>
            </a:r>
            <a:endParaRPr lang="en-US" altLang="zh-TW" dirty="0"/>
          </a:p>
          <a:p>
            <a:r>
              <a:rPr lang="en-US" altLang="zh-TW" dirty="0"/>
              <a:t>LED</a:t>
            </a:r>
            <a:r>
              <a:rPr lang="zh-TW" altLang="en-US" dirty="0"/>
              <a:t>燈無窮計數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926A98-EB2C-6B50-DDB3-E0E7383C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21" y="1061279"/>
            <a:ext cx="435353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編號、中斷相關處理器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CC84C0-9554-C578-3EF6-C5233D5E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33" y="4191007"/>
            <a:ext cx="6897778" cy="5441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6C8157-5562-19E6-8C57-10EA4ED6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33" y="2172998"/>
            <a:ext cx="7507135" cy="12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編號、中斷相關處理器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手冊名稱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Zynq-7000 SoC Technical Reference Manual (UG585)</a:t>
            </a:r>
            <a:r>
              <a:rPr lang="zh-TW" alt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P.231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E53BE9-91DD-79EE-0F63-344FFE9F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74" y="2106362"/>
            <a:ext cx="6315371" cy="4142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18770DD0-4306-3F58-FF02-E8BF932DFD91}"/>
                  </a:ext>
                </a:extLst>
              </p14:cNvPr>
              <p14:cNvContentPartPr/>
              <p14:nvPr/>
            </p14:nvContentPartPr>
            <p14:xfrm>
              <a:off x="2934720" y="2907497"/>
              <a:ext cx="5111280" cy="4680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8770DD0-4306-3F58-FF02-E8BF932DFD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720" y="2799857"/>
                <a:ext cx="5218920" cy="2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99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https://sceweb.sce.uhcl.edu/xiaokun/Doc/Teaching/CENG4265/ug585-Zynq-7000-TRM.pdf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https://www.youtube.com/watch?v=8i8GLF-Md3U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https://github.com/Micro-Studios/Xilinx-GPIO-Interrupt/blob/master/GPIO_Interrupt.sdk/GPIO_Interrupt/src/helloworld.c</a:t>
            </a: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1820D-3F11-B6DB-888B-40C70CCF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777"/>
          </a:xfrm>
        </p:spPr>
        <p:txBody>
          <a:bodyPr/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1629B-5FC8-715F-B95D-6BC92471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6"/>
          </a:xfrm>
        </p:spPr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完成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button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硬體中斷，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button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按壓之後的訊號經過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FPGA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，再中斷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CPU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ISR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內容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: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閃爍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LED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或者其他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main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程式內容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: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無窮迴圈計數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LED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顯示</a:t>
            </a:r>
          </a:p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報告呈現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: (1) ISR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與主程式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, (2) IRQ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編號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, (3)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中斷相關暫存器名稱、位址、手冊名稱與頁碼</a:t>
            </a:r>
          </a:p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中斷相關暫存器：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IRQ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inherit"/>
              </a:rPr>
              <a:t>號碼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inherit"/>
              </a:rPr>
              <a:t>, pending, mask/enable, .....</a:t>
            </a:r>
          </a:p>
          <a:p>
            <a:endParaRPr lang="en-US" altLang="zh-TW" b="0" i="0" dirty="0">
              <a:solidFill>
                <a:srgbClr val="050505"/>
              </a:solidFill>
              <a:effectLst/>
              <a:latin typeface="inheri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43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0E869-E74F-3427-B51E-E0975220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96686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8A6F0-7C78-1030-6697-12E8A478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dirty="0"/>
              <a:t>開啟中斷設定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89553-1C0B-48CB-EBED-D7F2F34D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0" y="3757870"/>
            <a:ext cx="8081762" cy="21708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133100-1DEF-5791-1E2A-A0E3FA83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61" y="1854257"/>
            <a:ext cx="360095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93F7-649D-CDC1-A002-75D9FADC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24BDC-6906-1D77-8BCA-A015107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設定</a:t>
            </a:r>
            <a:r>
              <a:rPr lang="en-US" altLang="zh-TW" dirty="0"/>
              <a:t>:AXI_GPIO_0</a:t>
            </a:r>
            <a:r>
              <a:rPr lang="zh-TW" altLang="en-US" dirty="0"/>
              <a:t>為</a:t>
            </a:r>
            <a:r>
              <a:rPr lang="en-US" altLang="zh-TW" dirty="0"/>
              <a:t>LED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A15DFF-95C5-45F7-DAF7-BA6F0C65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4" y="1996620"/>
            <a:ext cx="1857634" cy="1314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C80B00-FFFC-E4AC-FC25-82DC1654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32" y="3810606"/>
            <a:ext cx="7427570" cy="11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93F7-649D-CDC1-A002-75D9FADC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24BDC-6906-1D77-8BCA-A015107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設定</a:t>
            </a:r>
            <a:r>
              <a:rPr lang="en-US" altLang="zh-TW" dirty="0"/>
              <a:t>:AXI_GPIO_1</a:t>
            </a:r>
            <a:r>
              <a:rPr lang="zh-TW" altLang="en-US" dirty="0"/>
              <a:t>為</a:t>
            </a:r>
            <a:r>
              <a:rPr lang="en-US" altLang="zh-TW" dirty="0"/>
              <a:t>switch</a:t>
            </a:r>
            <a:r>
              <a:rPr lang="zh-TW" altLang="en-US" dirty="0"/>
              <a:t>開關</a:t>
            </a:r>
            <a:r>
              <a:rPr lang="en-US" altLang="zh-TW" dirty="0"/>
              <a:t>,</a:t>
            </a:r>
            <a:r>
              <a:rPr lang="zh-TW" altLang="en-US" dirty="0"/>
              <a:t>並啟用中斷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B17E50-78AE-5792-2089-4BC48D7A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17" y="2339558"/>
            <a:ext cx="4828622" cy="35670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9EE00A-599B-D15F-B4FE-9BAB9842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71" y="2085691"/>
            <a:ext cx="2095792" cy="13527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E88858-E84F-56C3-E02A-BF108B27E7B3}"/>
              </a:ext>
            </a:extLst>
          </p:cNvPr>
          <p:cNvSpPr/>
          <p:nvPr/>
        </p:nvSpPr>
        <p:spPr>
          <a:xfrm>
            <a:off x="3942634" y="5607633"/>
            <a:ext cx="951583" cy="299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08C6D-A664-C966-3898-8B22004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803EA7-D5C5-9592-70C2-52206000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64" y="1576388"/>
            <a:ext cx="6994869" cy="4672012"/>
          </a:xfrm>
        </p:spPr>
      </p:pic>
    </p:spTree>
    <p:extLst>
      <p:ext uri="{BB962C8B-B14F-4D97-AF65-F5344CB8AC3E}">
        <p14:creationId xmlns:p14="http://schemas.microsoft.com/office/powerpoint/2010/main" val="311433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0AF12-7B7D-C046-2F7D-02801045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646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1FA00-FDED-A25A-36F3-A10E0524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38985"/>
          </a:xfrm>
        </p:spPr>
        <p:txBody>
          <a:bodyPr/>
          <a:lstStyle/>
          <a:p>
            <a:r>
              <a:rPr lang="zh-TW" altLang="en-US" dirty="0"/>
              <a:t>導入函示庫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81D851-170A-C8F5-2152-EA1D0FE8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50" y="2616247"/>
            <a:ext cx="7271751" cy="26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zh-TW" altLang="en-US" dirty="0"/>
              <a:t>設定中斷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1D5282-D5E1-62F6-4043-83218691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0" y="2651356"/>
            <a:ext cx="6379592" cy="28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B56-D7F1-29D4-B322-5D22070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10461-C38E-9002-C23D-5AE7FB9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/>
          <a:lstStyle/>
          <a:p>
            <a:r>
              <a:rPr lang="zh-TW" altLang="en-US" dirty="0"/>
              <a:t>設定中斷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E776E7-E22D-0501-6D02-06501DE6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59" y="1821274"/>
            <a:ext cx="5848407" cy="48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0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263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inherit</vt:lpstr>
      <vt:lpstr>標楷體</vt:lpstr>
      <vt:lpstr>Arial</vt:lpstr>
      <vt:lpstr>Times New Roman</vt:lpstr>
      <vt:lpstr>Trebuchet MS</vt:lpstr>
      <vt:lpstr>Wingdings 3</vt:lpstr>
      <vt:lpstr>多面向</vt:lpstr>
      <vt:lpstr>系統晶片設計實習-HW3</vt:lpstr>
      <vt:lpstr>要求</vt:lpstr>
      <vt:lpstr>Block Design設計</vt:lpstr>
      <vt:lpstr>Block Design設計</vt:lpstr>
      <vt:lpstr>Block Design設計</vt:lpstr>
      <vt:lpstr>Block Design設計</vt:lpstr>
      <vt:lpstr>SDK設計</vt:lpstr>
      <vt:lpstr>SDK設計</vt:lpstr>
      <vt:lpstr>SDK設計</vt:lpstr>
      <vt:lpstr>SDK設計</vt:lpstr>
      <vt:lpstr>SDK設計</vt:lpstr>
      <vt:lpstr>IRQ編號、中斷相關處理器</vt:lpstr>
      <vt:lpstr>IRQ編號、中斷相關處理器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系統晶片設計實習-HW3</dc:title>
  <dc:creator>C109112189</dc:creator>
  <cp:lastModifiedBy>C109112189</cp:lastModifiedBy>
  <cp:revision>1</cp:revision>
  <dcterms:created xsi:type="dcterms:W3CDTF">2023-11-08T12:31:21Z</dcterms:created>
  <dcterms:modified xsi:type="dcterms:W3CDTF">2023-11-08T13:46:40Z</dcterms:modified>
</cp:coreProperties>
</file>