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1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0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8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0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60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86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34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6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5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74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0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61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53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A774-5490-4CBA-9609-79A70EF8893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21694E-10C3-4D9D-8684-C11670D489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7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1B1C5-6B6D-66E4-693A-D73CED018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系統晶片設計實習</a:t>
            </a:r>
            <a:r>
              <a:rPr lang="en-US" altLang="zh-TW" dirty="0"/>
              <a:t>-HW2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EEA2F-DC3B-35D3-AE91-F586649C6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電子四甲 </a:t>
            </a:r>
            <a:r>
              <a:rPr lang="en-US" altLang="zh-TW" dirty="0"/>
              <a:t>C109112189 </a:t>
            </a:r>
            <a:r>
              <a:rPr lang="zh-TW" altLang="en-US" dirty="0"/>
              <a:t>林祐丞</a:t>
            </a:r>
          </a:p>
        </p:txBody>
      </p:sp>
    </p:spTree>
    <p:extLst>
      <p:ext uri="{BB962C8B-B14F-4D97-AF65-F5344CB8AC3E}">
        <p14:creationId xmlns:p14="http://schemas.microsoft.com/office/powerpoint/2010/main" val="217418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5C846-DFB9-C290-3E1F-FED3BDC8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657"/>
          </a:xfrm>
        </p:spPr>
        <p:txBody>
          <a:bodyPr/>
          <a:lstStyle/>
          <a:p>
            <a:r>
              <a:rPr lang="zh-TW" altLang="en-US" dirty="0"/>
              <a:t>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59567-A37F-422A-7C4A-C229BDC4A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679"/>
            <a:ext cx="8596668" cy="43676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zh-TW" altLang="en-US" sz="2400" dirty="0"/>
              <a:t>作為輸入</a:t>
            </a:r>
            <a:endParaRPr lang="en-US" altLang="zh-TW" sz="2400" dirty="0"/>
          </a:p>
          <a:p>
            <a:r>
              <a:rPr lang="zh-TW" altLang="en-US" sz="2400" dirty="0"/>
              <a:t>使用</a:t>
            </a:r>
            <a:r>
              <a:rPr lang="en-US" altLang="zh-TW" sz="2400" dirty="0"/>
              <a:t>LED</a:t>
            </a:r>
            <a:r>
              <a:rPr lang="zh-TW" altLang="en-US" sz="2400" dirty="0"/>
              <a:t>燈做為輸出</a:t>
            </a:r>
            <a:endParaRPr lang="en-US" altLang="zh-TW" sz="2400" dirty="0"/>
          </a:p>
          <a:p>
            <a:r>
              <a:rPr lang="en-US" altLang="zh-TW" sz="2400" dirty="0"/>
              <a:t>LED</a:t>
            </a:r>
            <a:r>
              <a:rPr lang="zh-TW" altLang="en-US" sz="2400" dirty="0"/>
              <a:t>燈顯示依照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switch</a:t>
            </a:r>
            <a:r>
              <a:rPr lang="zh-TW" altLang="en-US" sz="2400" dirty="0"/>
              <a:t>輸入值加減值來輸出</a:t>
            </a:r>
          </a:p>
        </p:txBody>
      </p:sp>
    </p:spTree>
    <p:extLst>
      <p:ext uri="{BB962C8B-B14F-4D97-AF65-F5344CB8AC3E}">
        <p14:creationId xmlns:p14="http://schemas.microsoft.com/office/powerpoint/2010/main" val="29878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BAED-D9F8-F0D7-9F4D-BCEA7C13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38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593D5-67B2-4964-E8C0-437DF970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GPIO</a:t>
            </a:r>
            <a:r>
              <a:rPr lang="zh-TW" altLang="en-US" dirty="0"/>
              <a:t>接腳</a:t>
            </a:r>
            <a:r>
              <a:rPr lang="en-US" altLang="zh-TW" dirty="0"/>
              <a:t>:GPIO</a:t>
            </a:r>
            <a:r>
              <a:rPr lang="zh-TW" altLang="en-US" dirty="0"/>
              <a:t>為</a:t>
            </a:r>
            <a:r>
              <a:rPr lang="en-US" altLang="zh-TW" dirty="0"/>
              <a:t>8bit LED</a:t>
            </a:r>
            <a:r>
              <a:rPr lang="zh-TW" altLang="en-US" dirty="0"/>
              <a:t>、</a:t>
            </a:r>
            <a:r>
              <a:rPr lang="en-US" altLang="zh-TW" dirty="0"/>
              <a:t>GPIO2</a:t>
            </a:r>
            <a:r>
              <a:rPr lang="zh-TW" altLang="en-US" dirty="0"/>
              <a:t>為</a:t>
            </a:r>
            <a:r>
              <a:rPr lang="en-US" altLang="zh-TW" dirty="0"/>
              <a:t>8bit switch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AEEDAAE-CF88-6B37-722F-6658ADAB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20" y="1978144"/>
            <a:ext cx="3686689" cy="163852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BA3D5-1E52-8277-F7EB-F163E3CA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338" y="4038332"/>
            <a:ext cx="591585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22721-9EB9-61D0-E550-C26ECB11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A7FAA-F053-FE92-1DBF-CD756A87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755"/>
            <a:ext cx="8596668" cy="4360608"/>
          </a:xfrm>
        </p:spPr>
        <p:txBody>
          <a:bodyPr/>
          <a:lstStyle/>
          <a:p>
            <a:r>
              <a:rPr lang="en-US" altLang="zh-TW" dirty="0"/>
              <a:t>Block Design</a:t>
            </a:r>
            <a:r>
              <a:rPr lang="zh-TW" altLang="en-US" dirty="0"/>
              <a:t>整體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C82849-BC55-ECE9-EBD0-7F2B4FEA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09" y="2097640"/>
            <a:ext cx="7619518" cy="31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07AC5-BB8B-35FA-D3B1-4B3344B1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771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E9872-407B-3C7D-3E15-C5F4CD41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91"/>
            <a:ext cx="8596668" cy="4526071"/>
          </a:xfrm>
        </p:spPr>
        <p:txBody>
          <a:bodyPr/>
          <a:lstStyle/>
          <a:p>
            <a:r>
              <a:rPr lang="zh-TW" altLang="en-US" dirty="0"/>
              <a:t>導入函示庫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BFCA51-43DA-A1F2-67CF-C240E001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8" y="2686817"/>
            <a:ext cx="7943362" cy="148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247A3-245C-A251-0B44-7CE90F57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C823F1-4C43-788E-86FC-3DC1093A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3337"/>
            <a:ext cx="8596668" cy="4378025"/>
          </a:xfrm>
        </p:spPr>
        <p:txBody>
          <a:bodyPr/>
          <a:lstStyle/>
          <a:p>
            <a:r>
              <a:rPr lang="zh-TW" altLang="en-US" dirty="0"/>
              <a:t>設定延遲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B30752-3F10-515E-88D4-602EC5A7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18" y="2509465"/>
            <a:ext cx="5370394" cy="26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A2156-D5C9-1A36-1658-007DF6BD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/>
          <a:lstStyle/>
          <a:p>
            <a:r>
              <a:rPr lang="en-US" altLang="zh-TW" dirty="0"/>
              <a:t>SDK</a:t>
            </a:r>
            <a:r>
              <a:rPr lang="zh-TW" altLang="en-US" dirty="0"/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97AC7-FA0E-C65E-E974-89155117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/>
          <a:lstStyle/>
          <a:p>
            <a:r>
              <a:rPr lang="zh-TW" altLang="en-US" dirty="0"/>
              <a:t>主程式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08FBFA-19BF-636E-8FE8-29CA7205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86" y="1916278"/>
            <a:ext cx="6756785" cy="41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59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42</TotalTime>
  <Words>70</Words>
  <Application>Microsoft Office PowerPoint</Application>
  <PresentationFormat>寬螢幕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多面向</vt:lpstr>
      <vt:lpstr>系統晶片設計實習-HW2</vt:lpstr>
      <vt:lpstr>要求</vt:lpstr>
      <vt:lpstr>Block Design設計</vt:lpstr>
      <vt:lpstr>Block Design設計</vt:lpstr>
      <vt:lpstr>SDK設計</vt:lpstr>
      <vt:lpstr>SDK設計</vt:lpstr>
      <vt:lpstr>SDK設計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系統晶片設計實習-HW2</dc:title>
  <dc:creator>C109112189</dc:creator>
  <cp:lastModifiedBy>C109112189</cp:lastModifiedBy>
  <cp:revision>1</cp:revision>
  <dcterms:created xsi:type="dcterms:W3CDTF">2023-11-08T11:37:23Z</dcterms:created>
  <dcterms:modified xsi:type="dcterms:W3CDTF">2023-11-08T12:19:52Z</dcterms:modified>
</cp:coreProperties>
</file>