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08BDD-F394-1E23-B1D3-9B2FA4AC4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462DB3-0470-BD0F-B17E-88C145EF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9C0F3-0A01-0C34-1605-3CB474E9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870919-096D-DB66-2530-AE23B402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D92189-850E-4012-AC24-DEE2A5C3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00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7C916-AF1A-B826-8399-918FB703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693810-0946-F2A6-3454-12E9E25D1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289FE-6039-DDDE-1151-8C15EFB4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A0C0F-2611-0F57-6336-072B850D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A20B2-D824-2A27-5D28-EBA42DC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8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BFC1CE-8C01-2CAC-9A54-B8435E30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AEF154-BE08-8E51-BD37-9727CD776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426BC-57C6-3F07-8919-23B441CA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23CE46-C600-A2ED-DBB4-BF0E9E26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15063-352A-8C86-3277-50257C00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6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5DCE0-7B5F-F383-2ABA-1D72665B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20DEA-1810-12F4-282B-82DAFAE5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54BA2C-BC36-F61B-1916-F45C7180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713A32-37CE-0C5F-2CC3-9602AD6D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F9701C-4FFD-64F6-EB34-870CA129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ED63B-408E-6CFD-99C5-0E9E822E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237871-9808-193F-0751-1BB73C29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17C2AE-F0B6-28A4-8612-CB83C4E1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E4E556-B01C-952E-6B3E-089E7F7F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269B6A-E67C-A520-A2CA-C5EDF1BB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35DB1-A409-E5BD-0624-0CC6D3A8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2567C-E0E6-3F27-9BB9-C246CFE1B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2F576D-D47C-DB13-35E9-C23EE9040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F8F96C-57BB-435A-7F7C-9020F732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5C2053-DF7E-F3D0-7BF9-8E83723D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4EE603-2EB1-2B61-01A8-75894E00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2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9898C-4F23-8725-1EDA-5B573B5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257D0E-5C31-71A3-0319-36884AF6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A2A3A1-D026-1960-DA7C-1EA1CD6C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7FF32E-532E-2FB0-A482-ABFE628C4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D45798-5668-A8A8-39D8-28544E5CD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91F479-AAB3-5D51-CC0F-329FCE7D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932BA1-BF6F-358F-A23E-E98C2497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9F9A9C-8A09-8DD8-7D34-1AF78F1E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2073F-663A-A858-7F2C-4B040013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E3BEAB-1826-8C24-C9C8-BC1DAFA6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E96415-6A0C-FA04-44CF-4E95B2D6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1C52E8-7ECE-DDBE-121B-A0E4D4D0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9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80F3AB-8D30-98CD-978E-F2131CFE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C6C9C6-A468-9B06-D11B-EAD59064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A8EC6-70F1-C4B9-5D34-9E478CB7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24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76A33-08E2-AC64-11B5-D5E4F007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99199-1911-4856-6CC2-FE92BBBE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09F6C1-FA2E-A4EE-CD96-6C6B8D0CC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4015C-D7B9-AE2D-94A7-98C211AD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74E0B0-ADD3-C699-14B9-B94831AE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EEC518-DA7A-CB47-40C7-C6F6B7D4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27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BB466-99AC-289E-127C-80F7FF03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611033-81A2-EE19-D43E-0831DD0DD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F45B36-44E7-9D0F-59CC-42D892D0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E12AA4-8DE6-8A0B-0497-5208E8D4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A5F78E-A31D-F74D-F71D-752683EB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EED843-05B4-E3D8-BE90-4F3357E0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73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8F097A-7061-FD4B-1A66-65ABBD22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0C442-7E06-D382-BD60-FB201465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BF918-4F36-2B51-0511-F252F66C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7CDB-3428-4880-B6D9-688C86D4F079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F3ED43-2E8C-412D-A847-B8592C222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87EA6C-AF3A-5A0C-769D-E48201F93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448C-8127-4EFB-8676-925AA2F9C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2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341394B-3D27-6B6D-BEE7-EFF20167E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29269"/>
              </p:ext>
            </p:extLst>
          </p:nvPr>
        </p:nvGraphicFramePr>
        <p:xfrm>
          <a:off x="133380" y="3116168"/>
          <a:ext cx="1676400" cy="625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25115327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12015041"/>
                    </a:ext>
                  </a:extLst>
                </a:gridCol>
              </a:tblGrid>
              <a:tr h="2065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研凝計畫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898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開始</a:t>
                      </a:r>
                      <a:r>
                        <a:rPr lang="en-US" altLang="zh-TW" sz="1200" u="none" strike="noStrike" dirty="0">
                          <a:effectLst/>
                        </a:rPr>
                        <a:t>:</a:t>
                      </a:r>
                      <a:r>
                        <a:rPr lang="zh-TW" altLang="en-US" sz="1200" u="none" strike="noStrike" dirty="0">
                          <a:effectLst/>
                        </a:rPr>
                        <a:t>第</a:t>
                      </a:r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編號</a:t>
                      </a:r>
                      <a:r>
                        <a:rPr lang="en-US" altLang="zh-TW" sz="1200" u="none" strike="noStrike">
                          <a:effectLst/>
                        </a:rPr>
                        <a:t>:1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202446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:1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423670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0148527-9B1E-68FF-3089-2717CC847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62404"/>
              </p:ext>
            </p:extLst>
          </p:nvPr>
        </p:nvGraphicFramePr>
        <p:xfrm>
          <a:off x="2192452" y="2211707"/>
          <a:ext cx="16764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91681702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145870776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任務分配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485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編號</a:t>
                      </a:r>
                      <a:r>
                        <a:rPr lang="en-US" altLang="zh-TW" sz="1200" u="none" strike="noStrike" dirty="0">
                          <a:effectLst/>
                        </a:rPr>
                        <a:t>:2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140206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:4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492018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ADFA1ED-AC40-45A0-EFCF-339E4087E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7590"/>
              </p:ext>
            </p:extLst>
          </p:nvPr>
        </p:nvGraphicFramePr>
        <p:xfrm>
          <a:off x="2192452" y="4050915"/>
          <a:ext cx="16764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85208928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766719400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取得硬體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226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編號</a:t>
                      </a:r>
                      <a:r>
                        <a:rPr lang="en-US" altLang="zh-TW" sz="1200" u="none" strike="noStrike">
                          <a:effectLst/>
                        </a:rPr>
                        <a:t>:3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817003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19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:17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13689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6548BE6-8BAD-B8E9-C5FE-3FC252620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33340"/>
              </p:ext>
            </p:extLst>
          </p:nvPr>
        </p:nvGraphicFramePr>
        <p:xfrm>
          <a:off x="4262930" y="2220979"/>
          <a:ext cx="16764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49361696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52355827"/>
                    </a:ext>
                  </a:extLst>
                </a:gridCol>
              </a:tblGrid>
              <a:tr h="14974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程式開發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735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編號</a:t>
                      </a:r>
                      <a:r>
                        <a:rPr lang="en-US" altLang="zh-TW" sz="1200" u="none" strike="noStrike" dirty="0">
                          <a:effectLst/>
                        </a:rPr>
                        <a:t>:4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45998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:70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926718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E90EB5F-3C81-06FF-6B32-FD29AD94C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95566"/>
              </p:ext>
            </p:extLst>
          </p:nvPr>
        </p:nvGraphicFramePr>
        <p:xfrm>
          <a:off x="4211764" y="4045654"/>
          <a:ext cx="16764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579583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30003997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安裝硬體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03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20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編號</a:t>
                      </a:r>
                      <a:r>
                        <a:rPr lang="en-US" altLang="zh-TW" sz="1200" u="none" strike="noStrike">
                          <a:effectLst/>
                        </a:rPr>
                        <a:t>:5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4273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30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:10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082722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F1F8694-DB0A-8AA3-580D-A39F0EAF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31"/>
              </p:ext>
            </p:extLst>
          </p:nvPr>
        </p:nvGraphicFramePr>
        <p:xfrm>
          <a:off x="6333409" y="2205739"/>
          <a:ext cx="16764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59767929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62149694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程式測試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4703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編號</a:t>
                      </a:r>
                      <a:r>
                        <a:rPr lang="en-US" altLang="zh-TW" sz="1200" u="none" strike="noStrike">
                          <a:effectLst/>
                        </a:rPr>
                        <a:t>:6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986699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109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:30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1464467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FD11327-6D6F-B921-5DB4-33F9E6CD0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34410"/>
              </p:ext>
            </p:extLst>
          </p:nvPr>
        </p:nvGraphicFramePr>
        <p:xfrm>
          <a:off x="6322213" y="3485195"/>
          <a:ext cx="16764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3454518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69447079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撰寫使用手冊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605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開始</a:t>
                      </a:r>
                      <a:r>
                        <a:rPr lang="en-US" altLang="zh-TW" sz="1200" u="none" strike="noStrike" dirty="0">
                          <a:effectLst/>
                        </a:rPr>
                        <a:t>:</a:t>
                      </a:r>
                      <a:r>
                        <a:rPr lang="zh-TW" altLang="en-US" sz="1200" u="none" strike="noStrike" dirty="0">
                          <a:effectLst/>
                        </a:rPr>
                        <a:t>第</a:t>
                      </a:r>
                      <a:r>
                        <a:rPr lang="en-US" altLang="zh-TW" sz="1200" u="none" strike="noStrike" dirty="0">
                          <a:effectLst/>
                        </a:rPr>
                        <a:t>31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編號</a:t>
                      </a:r>
                      <a:r>
                        <a:rPr lang="en-US" altLang="zh-TW" sz="1200" u="none" strike="noStrike" dirty="0">
                          <a:effectLst/>
                        </a:rPr>
                        <a:t>:7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989843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:25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805201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B6D9524-7F0C-6D60-C9C3-425F955C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46365"/>
              </p:ext>
            </p:extLst>
          </p:nvPr>
        </p:nvGraphicFramePr>
        <p:xfrm>
          <a:off x="6333409" y="4764651"/>
          <a:ext cx="16764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410134584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32414466"/>
                    </a:ext>
                  </a:extLst>
                </a:gridCol>
              </a:tblGrid>
              <a:tr h="1414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轉換檔案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9805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31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編號</a:t>
                      </a:r>
                      <a:r>
                        <a:rPr lang="en-US" altLang="zh-TW" sz="1200" u="none" strike="noStrike">
                          <a:effectLst/>
                        </a:rPr>
                        <a:t>:8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622246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51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:20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810090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7F97891-FBA8-BDF3-BF7E-25C5C991F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49628"/>
              </p:ext>
            </p:extLst>
          </p:nvPr>
        </p:nvGraphicFramePr>
        <p:xfrm>
          <a:off x="8381285" y="2211707"/>
          <a:ext cx="16764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36913435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645171867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系統測試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296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110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編號</a:t>
                      </a:r>
                      <a:r>
                        <a:rPr lang="en-US" altLang="zh-TW" sz="1200" u="none" strike="noStrike">
                          <a:effectLst/>
                        </a:rPr>
                        <a:t>:9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634244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135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:25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0771608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5796A8A-87E5-356D-8C46-2ED057A78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14413"/>
              </p:ext>
            </p:extLst>
          </p:nvPr>
        </p:nvGraphicFramePr>
        <p:xfrm>
          <a:off x="8381285" y="4049783"/>
          <a:ext cx="1676400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65907729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51826016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使用者訓練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4877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57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編號</a:t>
                      </a:r>
                      <a:r>
                        <a:rPr lang="en-US" altLang="zh-TW" sz="1200" u="none" strike="noStrike">
                          <a:effectLst/>
                        </a:rPr>
                        <a:t>:10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48799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結束</a:t>
                      </a:r>
                      <a:r>
                        <a:rPr lang="en-US" altLang="zh-TW" sz="1200" u="none" strike="noStrike" dirty="0">
                          <a:effectLst/>
                        </a:rPr>
                        <a:t>:</a:t>
                      </a:r>
                      <a:r>
                        <a:rPr lang="zh-TW" altLang="en-US" sz="1200" u="none" strike="noStrike" dirty="0">
                          <a:effectLst/>
                        </a:rPr>
                        <a:t>第</a:t>
                      </a:r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:20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015689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2D2CFF4-594D-DB53-8F04-DA3D54F2E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73227"/>
              </p:ext>
            </p:extLst>
          </p:nvPr>
        </p:nvGraphicFramePr>
        <p:xfrm>
          <a:off x="10382220" y="3172775"/>
          <a:ext cx="1694331" cy="624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381">
                  <a:extLst>
                    <a:ext uri="{9D8B030D-6E8A-4147-A177-3AD203B41FA5}">
                      <a16:colId xmlns:a16="http://schemas.microsoft.com/office/drawing/2014/main" val="122124771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97446884"/>
                    </a:ext>
                  </a:extLst>
                </a:gridCol>
              </a:tblGrid>
              <a:tr h="2057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使用者測試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889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開始</a:t>
                      </a:r>
                      <a:r>
                        <a:rPr lang="en-US" altLang="zh-TW" sz="1200" u="none" strike="noStrike" dirty="0">
                          <a:effectLst/>
                        </a:rPr>
                        <a:t>:</a:t>
                      </a:r>
                      <a:r>
                        <a:rPr lang="zh-TW" altLang="en-US" sz="1200" u="none" strike="noStrike" dirty="0">
                          <a:effectLst/>
                        </a:rPr>
                        <a:t>第</a:t>
                      </a:r>
                      <a:r>
                        <a:rPr lang="en-US" altLang="zh-TW" sz="1200" u="none" strike="noStrike" dirty="0">
                          <a:effectLst/>
                        </a:rPr>
                        <a:t>135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編號</a:t>
                      </a:r>
                      <a:r>
                        <a:rPr lang="en-US" altLang="zh-TW" sz="1200" u="none" strike="noStrike" dirty="0">
                          <a:effectLst/>
                        </a:rPr>
                        <a:t>:11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2649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</a:t>
                      </a:r>
                      <a:r>
                        <a:rPr lang="en-US" altLang="zh-TW" sz="1200" u="none" strike="noStrike">
                          <a:effectLst/>
                        </a:rPr>
                        <a:t>:</a:t>
                      </a:r>
                      <a:r>
                        <a:rPr lang="zh-TW" altLang="en-US" sz="1200" u="none" strike="noStrike">
                          <a:effectLst/>
                        </a:rPr>
                        <a:t>第</a:t>
                      </a:r>
                      <a:r>
                        <a:rPr lang="en-US" altLang="zh-TW" sz="1200" u="none" strike="noStrike">
                          <a:effectLst/>
                        </a:rPr>
                        <a:t>160</a:t>
                      </a:r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需時</a:t>
                      </a:r>
                      <a:r>
                        <a:rPr lang="en-US" altLang="zh-TW" sz="1200" u="none" strike="noStrike" dirty="0">
                          <a:effectLst/>
                        </a:rPr>
                        <a:t>:25</a:t>
                      </a:r>
                      <a:r>
                        <a:rPr lang="zh-TW" altLang="en-US" sz="1200" u="none" strike="noStrike" dirty="0">
                          <a:effectLst/>
                        </a:rPr>
                        <a:t>天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6137116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7EA51713-3556-795A-7EA7-F60913B5EF2F}"/>
              </a:ext>
            </a:extLst>
          </p:cNvPr>
          <p:cNvSpPr txBox="1"/>
          <p:nvPr/>
        </p:nvSpPr>
        <p:spPr>
          <a:xfrm>
            <a:off x="240256" y="5120586"/>
            <a:ext cx="444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關鍵路徑</a:t>
            </a:r>
            <a:r>
              <a:rPr lang="en-US" altLang="zh-TW" sz="2800" dirty="0"/>
              <a:t>:1-&gt;2-&gt;4-&gt;6-&gt;9-&gt;11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6918EC-36A7-D15D-2AAE-648855DC3680}"/>
              </a:ext>
            </a:extLst>
          </p:cNvPr>
          <p:cNvSpPr txBox="1"/>
          <p:nvPr/>
        </p:nvSpPr>
        <p:spPr>
          <a:xfrm>
            <a:off x="240256" y="4621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PERT/CPM </a:t>
            </a:r>
            <a:r>
              <a:rPr lang="zh-TW" altLang="en-US" sz="2800" dirty="0"/>
              <a:t>圖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2102B533-CCF6-3A90-22AF-6CED0EB361A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888164" y="3797615"/>
            <a:ext cx="434049" cy="5604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2D0C93F-3E7F-F7B5-EE66-287ADAF8DC6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888164" y="4358074"/>
            <a:ext cx="445245" cy="7113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C3D6460E-33B0-A9F9-F76F-30F9B3115D20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809780" y="2524127"/>
            <a:ext cx="382672" cy="9048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F0E3D9F-E790-8C8F-DC59-2FBE547AB60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868852" y="2524127"/>
            <a:ext cx="394078" cy="16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8544F2-7FF9-6BEA-58EF-C06D142CA7E5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939330" y="2518159"/>
            <a:ext cx="394079" cy="76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7245D71-2884-879F-149B-898CE04256EF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009809" y="2518159"/>
            <a:ext cx="371476" cy="596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C85E21F5-AAD8-FEDD-0BA6-725129B3DBF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868852" y="4358074"/>
            <a:ext cx="342912" cy="52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222863C0-C722-4380-6B72-ADB641E5C1A5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998613" y="3797615"/>
            <a:ext cx="382672" cy="5645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接點: 肘形 77">
            <a:extLst>
              <a:ext uri="{FF2B5EF4-FFF2-40B4-BE49-F238E27FC236}">
                <a16:creationId xmlns:a16="http://schemas.microsoft.com/office/drawing/2014/main" id="{0A9FE92C-B7A5-A5A2-E752-A8A41D521DE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009809" y="4362203"/>
            <a:ext cx="371476" cy="7072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40888924-DAF0-64FC-AE69-F4576B9E62C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10057685" y="2524127"/>
            <a:ext cx="324535" cy="9610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4D0F28B5-4FA3-7AB2-186B-ED406805C1A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10057685" y="3485195"/>
            <a:ext cx="324535" cy="8770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F15B4436-13FC-D024-E1A1-78F0A6D0CE1D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1809780" y="3428999"/>
            <a:ext cx="382672" cy="9343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240</Words>
  <Application>Microsoft Office PowerPoint</Application>
  <PresentationFormat>寬螢幕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C109118239</dc:creator>
  <cp:lastModifiedBy>C109118245</cp:lastModifiedBy>
  <cp:revision>3</cp:revision>
  <dcterms:created xsi:type="dcterms:W3CDTF">2022-10-04T23:27:04Z</dcterms:created>
  <dcterms:modified xsi:type="dcterms:W3CDTF">2022-10-07T13:29:02Z</dcterms:modified>
</cp:coreProperties>
</file>