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1258" r:id="rId3"/>
    <p:sldId id="1270" r:id="rId4"/>
    <p:sldId id="1259" r:id="rId5"/>
    <p:sldId id="1260" r:id="rId6"/>
    <p:sldId id="1266" r:id="rId7"/>
    <p:sldId id="1261" r:id="rId8"/>
    <p:sldId id="1262" r:id="rId9"/>
    <p:sldId id="1267" r:id="rId10"/>
    <p:sldId id="1268" r:id="rId11"/>
    <p:sldId id="33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258"/>
            <p14:sldId id="1270"/>
            <p14:sldId id="1259"/>
            <p14:sldId id="1260"/>
            <p14:sldId id="1266"/>
            <p14:sldId id="1261"/>
            <p14:sldId id="1262"/>
            <p14:sldId id="1267"/>
            <p14:sldId id="1268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2023/6/21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2E742-896D-506F-EFC5-1CE5176A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BD86-97AA-7185-D05E-E3A36ECA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55268A-F412-3F4E-3C71-ECA1978C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CF0D-83B6-489B-A035-BC8D0A7198CA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66B42-297E-2DF0-5055-6C06EA7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28C41-1E6C-367D-83E7-69589D4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302-6444-4715-B286-00D6BED56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774193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如何開啟網頁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670B1D-ADAF-F91E-8A66-8B760C58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2068940"/>
            <a:ext cx="7498081" cy="362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上傳後的圖片存放處</a:t>
            </a: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492826F0-0689-2C9C-97F6-2C0D11638454}"/>
              </a:ext>
            </a:extLst>
          </p:cNvPr>
          <p:cNvSpPr/>
          <p:nvPr/>
        </p:nvSpPr>
        <p:spPr>
          <a:xfrm>
            <a:off x="1410786" y="4038925"/>
            <a:ext cx="7210699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41E31-BA64-A521-4FFB-CB60D552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52700" cy="6921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D03CA4-1C53-954B-EE79-DBAA6E4FE3BC}"/>
              </a:ext>
            </a:extLst>
          </p:cNvPr>
          <p:cNvSpPr txBox="1"/>
          <p:nvPr/>
        </p:nvSpPr>
        <p:spPr>
          <a:xfrm>
            <a:off x="838199" y="1352663"/>
            <a:ext cx="6825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若找不到</a:t>
            </a:r>
            <a:r>
              <a:rPr lang="en-US" altLang="zh-TW" dirty="0"/>
              <a:t>_Convolution2</a:t>
            </a:r>
            <a:r>
              <a:rPr lang="zh-TW" altLang="en-US" dirty="0"/>
              <a:t>的程式檔</a:t>
            </a:r>
            <a:r>
              <a:rPr lang="en-US" altLang="zh-TW" dirty="0"/>
              <a:t>,</a:t>
            </a:r>
            <a:r>
              <a:rPr lang="zh-TW" altLang="en-US" dirty="0"/>
              <a:t>代表</a:t>
            </a:r>
            <a:r>
              <a:rPr lang="en-US" altLang="zh-TW" dirty="0"/>
              <a:t>python</a:t>
            </a:r>
            <a:r>
              <a:rPr lang="zh-TW" altLang="en-US" dirty="0"/>
              <a:t>環境錯誤</a:t>
            </a:r>
            <a:r>
              <a:rPr lang="en-US" altLang="zh-TW" dirty="0"/>
              <a:t>,</a:t>
            </a:r>
            <a:r>
              <a:rPr lang="zh-TW" altLang="en-US" dirty="0"/>
              <a:t>必須為</a:t>
            </a:r>
            <a:r>
              <a:rPr lang="en-US" altLang="zh-TW" dirty="0"/>
              <a:t>3.8.10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601EA-98EF-29E1-2ABF-A97E68EE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471"/>
            <a:ext cx="983117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前置作業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8B43F9-BFF1-C255-64B7-5D2F5ED5DE37}"/>
              </a:ext>
            </a:extLst>
          </p:cNvPr>
          <p:cNvSpPr txBox="1"/>
          <p:nvPr/>
        </p:nvSpPr>
        <p:spPr>
          <a:xfrm>
            <a:off x="988423" y="1445623"/>
            <a:ext cx="1021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環境限制</a:t>
            </a:r>
            <a:r>
              <a:rPr lang="en-US" altLang="zh-TW" dirty="0"/>
              <a:t>(</a:t>
            </a:r>
            <a:r>
              <a:rPr lang="zh-TW" altLang="en-US" dirty="0"/>
              <a:t>建議在虛擬環境中運行</a:t>
            </a:r>
            <a:r>
              <a:rPr lang="en-US" altLang="zh-TW" dirty="0"/>
              <a:t>,</a:t>
            </a:r>
            <a:r>
              <a:rPr lang="zh-TW" altLang="en-US" dirty="0"/>
              <a:t>此處用的是</a:t>
            </a:r>
            <a:r>
              <a:rPr lang="en-US" altLang="zh-TW" dirty="0" err="1"/>
              <a:t>conda</a:t>
            </a:r>
            <a:r>
              <a:rPr lang="zh-TW" altLang="en-US" dirty="0"/>
              <a:t>來建設虛擬環境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python3.8.10(</a:t>
            </a:r>
            <a:r>
              <a:rPr lang="zh-TW" altLang="en-US" dirty="0"/>
              <a:t>必須使用此版本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所需模組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django</a:t>
            </a:r>
            <a:r>
              <a:rPr lang="en-US" altLang="zh-TW" dirty="0"/>
              <a:t>==3.0.3</a:t>
            </a:r>
          </a:p>
          <a:p>
            <a:r>
              <a:rPr lang="en-US" altLang="zh-TW" dirty="0" err="1"/>
              <a:t>opencv</a:t>
            </a:r>
            <a:r>
              <a:rPr lang="en-US" altLang="zh-TW" dirty="0"/>
              <a:t>-python==4.7.0.72</a:t>
            </a:r>
          </a:p>
          <a:p>
            <a:r>
              <a:rPr lang="en-US" altLang="zh-TW" dirty="0" err="1"/>
              <a:t>numpy</a:t>
            </a:r>
            <a:r>
              <a:rPr lang="en-US" altLang="zh-TW" dirty="0"/>
              <a:t>==1.23.5</a:t>
            </a:r>
          </a:p>
          <a:p>
            <a:r>
              <a:rPr lang="en-US" altLang="zh-TW" dirty="0"/>
              <a:t>Pillow</a:t>
            </a:r>
          </a:p>
          <a:p>
            <a:endParaRPr lang="en-US" altLang="zh-TW" dirty="0"/>
          </a:p>
          <a:p>
            <a:r>
              <a:rPr lang="zh-TW" altLang="en-US" dirty="0"/>
              <a:t>複製程式碼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git clone https://github.com/C110112103/111-2_Embedded-Image-Processing.git</a:t>
            </a:r>
          </a:p>
        </p:txBody>
      </p:sp>
    </p:spTree>
    <p:extLst>
      <p:ext uri="{BB962C8B-B14F-4D97-AF65-F5344CB8AC3E}">
        <p14:creationId xmlns:p14="http://schemas.microsoft.com/office/powerpoint/2010/main" val="1971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1902822" y="2488081"/>
            <a:ext cx="1942011" cy="2368731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4D0D54-3166-13AA-EEF0-020EF89D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1928"/>
            <a:ext cx="4982270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E5C0487-6ECF-D009-13FA-C40C4138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68" y="2818818"/>
            <a:ext cx="7020905" cy="3686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38DDA177-535E-39C9-236D-1A2797CEEA8B}"/>
              </a:ext>
            </a:extLst>
          </p:cNvPr>
          <p:cNvSpPr/>
          <p:nvPr/>
        </p:nvSpPr>
        <p:spPr>
          <a:xfrm>
            <a:off x="4580708" y="5059681"/>
            <a:ext cx="5477692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9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AE8CAC-BC21-2354-F9E5-24A7015A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82" y="1879047"/>
            <a:ext cx="5091224" cy="2744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4" y="1384663"/>
            <a:ext cx="3805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打開放置網頁程式的資料夾</a:t>
            </a: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C5CC03B-B497-89EF-33CF-8DD76621FC51}"/>
              </a:ext>
            </a:extLst>
          </p:cNvPr>
          <p:cNvSpPr/>
          <p:nvPr/>
        </p:nvSpPr>
        <p:spPr>
          <a:xfrm>
            <a:off x="1123405" y="2955812"/>
            <a:ext cx="4572001" cy="17056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上彎 9">
            <a:extLst>
              <a:ext uri="{FF2B5EF4-FFF2-40B4-BE49-F238E27FC236}">
                <a16:creationId xmlns:a16="http://schemas.microsoft.com/office/drawing/2014/main" id="{829B7AC3-E531-9F13-F927-FA9A755EC35B}"/>
              </a:ext>
            </a:extLst>
          </p:cNvPr>
          <p:cNvSpPr/>
          <p:nvPr/>
        </p:nvSpPr>
        <p:spPr>
          <a:xfrm rot="5400000">
            <a:off x="2483588" y="4652020"/>
            <a:ext cx="1942011" cy="1950719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949A8E1-8397-5534-ED82-E27A0C00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03" y="4748394"/>
            <a:ext cx="6113417" cy="1991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6B2852B3-004D-308A-881C-F22DE4117EDA}"/>
              </a:ext>
            </a:extLst>
          </p:cNvPr>
          <p:cNvSpPr/>
          <p:nvPr/>
        </p:nvSpPr>
        <p:spPr>
          <a:xfrm>
            <a:off x="4898571" y="5473337"/>
            <a:ext cx="4572001" cy="31786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數字 的圖片&#10;&#10;自動產生的描述">
            <a:extLst>
              <a:ext uri="{FF2B5EF4-FFF2-40B4-BE49-F238E27FC236}">
                <a16:creationId xmlns:a16="http://schemas.microsoft.com/office/drawing/2014/main" id="{60EE96DE-1267-CA7B-E972-77F0FBBE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" y="1799937"/>
            <a:ext cx="5333455" cy="19099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03933" y="1308684"/>
            <a:ext cx="485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4ED1C614-8B3A-5F5B-3A92-825679CF0370}"/>
              </a:ext>
            </a:extLst>
          </p:cNvPr>
          <p:cNvSpPr/>
          <p:nvPr/>
        </p:nvSpPr>
        <p:spPr>
          <a:xfrm>
            <a:off x="762544" y="1802338"/>
            <a:ext cx="3243399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A24BFE-57DF-2DC9-9EA9-B6D1A41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4" y="3831772"/>
            <a:ext cx="4758723" cy="2415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524D284-3D79-D5A9-965A-152DA292DBAE}"/>
              </a:ext>
            </a:extLst>
          </p:cNvPr>
          <p:cNvSpPr/>
          <p:nvPr/>
        </p:nvSpPr>
        <p:spPr>
          <a:xfrm>
            <a:off x="6261462" y="3831771"/>
            <a:ext cx="4380412" cy="3495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A8EE1B67-B8FF-736D-028E-72FD309CC58F}"/>
              </a:ext>
            </a:extLst>
          </p:cNvPr>
          <p:cNvSpPr/>
          <p:nvPr/>
        </p:nvSpPr>
        <p:spPr>
          <a:xfrm rot="5400000">
            <a:off x="3679971" y="3704898"/>
            <a:ext cx="2132402" cy="2386149"/>
          </a:xfrm>
          <a:prstGeom prst="bentUpArrow">
            <a:avLst>
              <a:gd name="adj1" fmla="val 22141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820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在當前資料夾進入</a:t>
            </a:r>
            <a:r>
              <a:rPr lang="en-US" altLang="zh-TW" dirty="0" err="1"/>
              <a:t>cmd</a:t>
            </a:r>
            <a:r>
              <a:rPr lang="en-US" altLang="zh-TW" dirty="0"/>
              <a:t>,</a:t>
            </a:r>
            <a:r>
              <a:rPr lang="zh-TW" altLang="en-US" dirty="0"/>
              <a:t>並開啟虛擬環境</a:t>
            </a:r>
            <a:r>
              <a:rPr lang="en-US" altLang="zh-TW" dirty="0"/>
              <a:t>(</a:t>
            </a:r>
            <a:r>
              <a:rPr lang="zh-TW" altLang="en-US" dirty="0"/>
              <a:t>此處虛擬環境使用</a:t>
            </a:r>
            <a:r>
              <a:rPr lang="en-US" altLang="zh-TW" dirty="0"/>
              <a:t>Anaconda</a:t>
            </a:r>
            <a:r>
              <a:rPr lang="zh-TW" altLang="en-US" dirty="0"/>
              <a:t>架設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522F1F-0A15-4238-3A25-A646A8D0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3" y="2357389"/>
            <a:ext cx="10507541" cy="2648320"/>
          </a:xfrm>
          <a:prstGeom prst="rect">
            <a:avLst/>
          </a:prstGeom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12146EDD-9FC5-7CAA-5307-166B7298E453}"/>
              </a:ext>
            </a:extLst>
          </p:cNvPr>
          <p:cNvSpPr/>
          <p:nvPr/>
        </p:nvSpPr>
        <p:spPr>
          <a:xfrm>
            <a:off x="4963886" y="3280954"/>
            <a:ext cx="1567543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CB4DA94A-447A-CAE6-F6EC-B09B6B012B64}"/>
              </a:ext>
            </a:extLst>
          </p:cNvPr>
          <p:cNvSpPr/>
          <p:nvPr/>
        </p:nvSpPr>
        <p:spPr>
          <a:xfrm>
            <a:off x="1124932" y="3653246"/>
            <a:ext cx="747411" cy="2960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1E05AF9-882D-FB1C-8789-18432750A412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498638" y="3949338"/>
            <a:ext cx="1545008" cy="1637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4E4E02-69BD-3345-582C-B03AD68DCDD7}"/>
              </a:ext>
            </a:extLst>
          </p:cNvPr>
          <p:cNvSpPr txBox="1"/>
          <p:nvPr/>
        </p:nvSpPr>
        <p:spPr>
          <a:xfrm>
            <a:off x="1297577" y="5587331"/>
            <a:ext cx="34921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出現這個代表成功進入虛擬環境</a:t>
            </a:r>
          </a:p>
        </p:txBody>
      </p:sp>
    </p:spTree>
    <p:extLst>
      <p:ext uri="{BB962C8B-B14F-4D97-AF65-F5344CB8AC3E}">
        <p14:creationId xmlns:p14="http://schemas.microsoft.com/office/powerpoint/2010/main" val="16907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010193" y="1384663"/>
            <a:ext cx="55299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第三步</a:t>
            </a:r>
            <a:r>
              <a:rPr lang="en-US" altLang="zh-TW" dirty="0"/>
              <a:t>:</a:t>
            </a:r>
            <a:r>
              <a:rPr lang="zh-TW" altLang="en-US" dirty="0"/>
              <a:t>輸入運行</a:t>
            </a:r>
            <a:r>
              <a:rPr lang="en-US" altLang="zh-TW" dirty="0" err="1"/>
              <a:t>django</a:t>
            </a:r>
            <a:r>
              <a:rPr lang="zh-TW" altLang="en-US" dirty="0"/>
              <a:t>網站的指令</a:t>
            </a:r>
            <a:r>
              <a:rPr lang="en-US" altLang="zh-TW" dirty="0"/>
              <a:t>,</a:t>
            </a:r>
            <a:r>
              <a:rPr lang="zh-TW" altLang="en-US" dirty="0"/>
              <a:t>會跑出網頁的網址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291076-FBDE-05B6-6E94-72594D7E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42893"/>
            <a:ext cx="7106642" cy="148610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FE71066-F74C-9D21-0B8A-968E5E143ED7}"/>
              </a:ext>
            </a:extLst>
          </p:cNvPr>
          <p:cNvSpPr/>
          <p:nvPr/>
        </p:nvSpPr>
        <p:spPr>
          <a:xfrm>
            <a:off x="5566303" y="280416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D74473-0D96-64A2-28E6-18FD7297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4" y="3617898"/>
            <a:ext cx="10421804" cy="2638793"/>
          </a:xfrm>
          <a:prstGeom prst="rect">
            <a:avLst/>
          </a:prstGeom>
        </p:spPr>
      </p:pic>
      <p:sp>
        <p:nvSpPr>
          <p:cNvPr id="15" name="框架 14">
            <a:extLst>
              <a:ext uri="{FF2B5EF4-FFF2-40B4-BE49-F238E27FC236}">
                <a16:creationId xmlns:a16="http://schemas.microsoft.com/office/drawing/2014/main" id="{B641A442-D89C-EACE-4E6B-D4F67F6E2644}"/>
              </a:ext>
            </a:extLst>
          </p:cNvPr>
          <p:cNvSpPr/>
          <p:nvPr/>
        </p:nvSpPr>
        <p:spPr>
          <a:xfrm>
            <a:off x="3611225" y="5841610"/>
            <a:ext cx="2227868" cy="32657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17595B8-A37D-6040-38DD-2E82D3F2B481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 flipV="1">
            <a:off x="5839093" y="2967446"/>
            <a:ext cx="4101741" cy="3037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A340D-325D-764E-34EC-2BA6DD8B586D}"/>
              </a:ext>
            </a:extLst>
          </p:cNvPr>
          <p:cNvSpPr txBox="1"/>
          <p:nvPr/>
        </p:nvSpPr>
        <p:spPr>
          <a:xfrm>
            <a:off x="9544593" y="2598114"/>
            <a:ext cx="7924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網址</a:t>
            </a:r>
            <a:endParaRPr lang="zh-TW" altLang="en-US" dirty="0"/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B21D8F95-95FD-8249-B527-3BE7ECA9ACF5}"/>
              </a:ext>
            </a:extLst>
          </p:cNvPr>
          <p:cNvSpPr/>
          <p:nvPr/>
        </p:nvSpPr>
        <p:spPr>
          <a:xfrm rot="5400000">
            <a:off x="-656899" y="3164967"/>
            <a:ext cx="2454618" cy="879565"/>
          </a:xfrm>
          <a:prstGeom prst="bentUpArrow">
            <a:avLst>
              <a:gd name="adj1" fmla="val 25000"/>
              <a:gd name="adj2" fmla="val 29791"/>
              <a:gd name="adj3" fmla="val 232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>
            <a:extLst>
              <a:ext uri="{FF2B5EF4-FFF2-40B4-BE49-F238E27FC236}">
                <a16:creationId xmlns:a16="http://schemas.microsoft.com/office/drawing/2014/main" id="{803079B4-94A2-DE42-FA25-29D38A03A30F}"/>
              </a:ext>
            </a:extLst>
          </p:cNvPr>
          <p:cNvSpPr/>
          <p:nvPr/>
        </p:nvSpPr>
        <p:spPr>
          <a:xfrm>
            <a:off x="130626" y="2310850"/>
            <a:ext cx="792483" cy="241544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78C2D1-053A-5E6C-AFD4-130CE051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1870619"/>
            <a:ext cx="8212184" cy="4281456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5F70CFD-9DEA-CBDF-199D-57D2947EE425}"/>
              </a:ext>
            </a:extLst>
          </p:cNvPr>
          <p:cNvSpPr/>
          <p:nvPr/>
        </p:nvSpPr>
        <p:spPr>
          <a:xfrm>
            <a:off x="1573419" y="1837995"/>
            <a:ext cx="2227868" cy="2607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2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教學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38AA9-E58C-0FF2-7D06-E44A90439D6F}"/>
              </a:ext>
            </a:extLst>
          </p:cNvPr>
          <p:cNvSpPr txBox="1"/>
          <p:nvPr/>
        </p:nvSpPr>
        <p:spPr>
          <a:xfrm>
            <a:off x="1123405" y="1358537"/>
            <a:ext cx="4171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第四步</a:t>
            </a:r>
            <a:r>
              <a:rPr lang="en-US" altLang="zh-TW" dirty="0"/>
              <a:t>:</a:t>
            </a:r>
            <a:r>
              <a:rPr lang="zh-TW" altLang="en-US" dirty="0"/>
              <a:t>在瀏覽器上輸入剛才得到的網址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6AC1BDD-C520-330F-1D04-3C56BB6D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3" y="1841149"/>
            <a:ext cx="8447314" cy="4377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343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192</Words>
  <Application>Microsoft Office PowerPoint</Application>
  <PresentationFormat>寬螢幕</PresentationFormat>
  <Paragraphs>34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佈景主題</vt:lpstr>
      <vt:lpstr>如何開啟網頁</vt:lpstr>
      <vt:lpstr>前置作業</vt:lpstr>
      <vt:lpstr>教學</vt:lpstr>
      <vt:lpstr>教學</vt:lpstr>
      <vt:lpstr>教學</vt:lpstr>
      <vt:lpstr>教學</vt:lpstr>
      <vt:lpstr>教學</vt:lpstr>
      <vt:lpstr>教學</vt:lpstr>
      <vt:lpstr>教學</vt:lpstr>
      <vt:lpstr>教學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C110112103</cp:lastModifiedBy>
  <cp:revision>3156</cp:revision>
  <dcterms:created xsi:type="dcterms:W3CDTF">2019-03-11T13:47:46Z</dcterms:created>
  <dcterms:modified xsi:type="dcterms:W3CDTF">2023-06-21T13:32:46Z</dcterms:modified>
</cp:coreProperties>
</file>