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614" r:id="rId3"/>
    <p:sldId id="1253" r:id="rId4"/>
    <p:sldId id="1256" r:id="rId5"/>
    <p:sldId id="1270" r:id="rId6"/>
    <p:sldId id="1257" r:id="rId7"/>
    <p:sldId id="1258" r:id="rId8"/>
    <p:sldId id="1259" r:id="rId9"/>
    <p:sldId id="1143" r:id="rId10"/>
    <p:sldId id="1261" r:id="rId11"/>
    <p:sldId id="1264" r:id="rId12"/>
    <p:sldId id="1263" r:id="rId13"/>
    <p:sldId id="1265" r:id="rId14"/>
    <p:sldId id="1266" r:id="rId15"/>
    <p:sldId id="1262" r:id="rId16"/>
    <p:sldId id="1267" r:id="rId17"/>
    <p:sldId id="1268" r:id="rId18"/>
    <p:sldId id="1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9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1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6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26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1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398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17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1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49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6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9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7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19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7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r>
              <a:rPr lang="en-US" altLang="zh-TW" sz="4000" b="0"/>
              <a:t>-HW1</a:t>
            </a:r>
            <a:br>
              <a:rPr lang="en-US" altLang="zh-TW" sz="4000" b="0"/>
            </a:b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人：電子二甲</a:t>
            </a:r>
            <a:r>
              <a:rPr lang="en-US" altLang="zh-TW" dirty="0"/>
              <a:t>		</a:t>
            </a:r>
            <a:r>
              <a:rPr lang="zh-TW" altLang="en-US" dirty="0"/>
              <a:t>      </a:t>
            </a:r>
            <a:r>
              <a:rPr lang="en-US" altLang="zh-TW" dirty="0"/>
              <a:t>C110112103 </a:t>
            </a:r>
          </a:p>
          <a:p>
            <a:pPr algn="l"/>
            <a:r>
              <a:rPr lang="en-US" altLang="zh-TW" dirty="0"/>
              <a:t>	</a:t>
            </a:r>
            <a:r>
              <a:rPr lang="zh-TW" altLang="en-US" dirty="0"/>
              <a:t>      李承宇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13*13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2868C15-A64C-18C4-2202-ED23466AB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01" y="1201850"/>
            <a:ext cx="4248525" cy="503777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D5A8CE7-0F5E-8BF6-035B-024350879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71" y="1201848"/>
            <a:ext cx="4000813" cy="50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609C34A3-96C1-33C7-1FF4-AC63A995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OPEN(</a:t>
            </a:r>
            <a:r>
              <a:rPr lang="zh-TW" altLang="en-US" dirty="0"/>
              <a:t>執行</a:t>
            </a:r>
            <a:r>
              <a:rPr lang="en-US" altLang="zh-TW" dirty="0"/>
              <a:t>3</a:t>
            </a:r>
            <a:r>
              <a:rPr lang="zh-TW" altLang="en-US" dirty="0"/>
              <a:t>次取平均秒數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FCBF876F-BEF0-4792-F501-4FBE4624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92139"/>
              </p:ext>
            </p:extLst>
          </p:nvPr>
        </p:nvGraphicFramePr>
        <p:xfrm>
          <a:off x="1953622" y="175598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94091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2458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972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413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kernel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(AVX-OFF)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0.487723s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0.426295s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9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0.495424s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0.322362s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0.378714s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0.339533s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0.340806s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0.403806s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0.371871s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0.480732s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0.419381s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0.530049s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3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  <a:r>
              <a:rPr lang="en-US" altLang="zh-TW" sz="3200" dirty="0"/>
              <a:t>-OPEN</a:t>
            </a:r>
            <a:endParaRPr lang="zh-TW" altLang="en-US" sz="3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6E4062F-D470-7E9F-CEDC-694EB611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25" y="1228165"/>
            <a:ext cx="5051511" cy="4912659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6C21B98F-2BFD-ED09-1796-8C545FAC59F7}"/>
              </a:ext>
            </a:extLst>
          </p:cNvPr>
          <p:cNvSpPr/>
          <p:nvPr/>
        </p:nvSpPr>
        <p:spPr>
          <a:xfrm>
            <a:off x="3473925" y="1410788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B721BD3C-94A7-5277-B4D0-3739B92AA51E}"/>
              </a:ext>
            </a:extLst>
          </p:cNvPr>
          <p:cNvSpPr/>
          <p:nvPr/>
        </p:nvSpPr>
        <p:spPr>
          <a:xfrm>
            <a:off x="3473925" y="2168434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7E0DC8CF-8025-2C77-F538-1B7578BD14B5}"/>
              </a:ext>
            </a:extLst>
          </p:cNvPr>
          <p:cNvSpPr/>
          <p:nvPr/>
        </p:nvSpPr>
        <p:spPr>
          <a:xfrm>
            <a:off x="3473922" y="2942285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61548FAF-A6CD-8032-5C0D-80DF0FA5D767}"/>
              </a:ext>
            </a:extLst>
          </p:cNvPr>
          <p:cNvSpPr/>
          <p:nvPr/>
        </p:nvSpPr>
        <p:spPr>
          <a:xfrm>
            <a:off x="3473923" y="3771451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框架 23">
            <a:extLst>
              <a:ext uri="{FF2B5EF4-FFF2-40B4-BE49-F238E27FC236}">
                <a16:creationId xmlns:a16="http://schemas.microsoft.com/office/drawing/2014/main" id="{C9A32292-A626-615D-0462-6FF73F7A09A1}"/>
              </a:ext>
            </a:extLst>
          </p:cNvPr>
          <p:cNvSpPr/>
          <p:nvPr/>
        </p:nvSpPr>
        <p:spPr>
          <a:xfrm>
            <a:off x="3473921" y="4541554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3BA6C8E0-645C-8C01-2053-8A2F291E0E2B}"/>
              </a:ext>
            </a:extLst>
          </p:cNvPr>
          <p:cNvSpPr/>
          <p:nvPr/>
        </p:nvSpPr>
        <p:spPr>
          <a:xfrm>
            <a:off x="3473921" y="5341189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1F604DF-4637-62A4-1824-1A9956A02444}"/>
              </a:ext>
            </a:extLst>
          </p:cNvPr>
          <p:cNvSpPr txBox="1"/>
          <p:nvPr/>
        </p:nvSpPr>
        <p:spPr>
          <a:xfrm>
            <a:off x="2778034" y="1422336"/>
            <a:ext cx="1645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3*3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5*5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7*7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9*9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11*11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13*13</a:t>
            </a:r>
          </a:p>
        </p:txBody>
      </p:sp>
    </p:spTree>
    <p:extLst>
      <p:ext uri="{BB962C8B-B14F-4D97-AF65-F5344CB8AC3E}">
        <p14:creationId xmlns:p14="http://schemas.microsoft.com/office/powerpoint/2010/main" val="162976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  <a:r>
              <a:rPr lang="en-US" altLang="zh-TW" sz="3200" dirty="0"/>
              <a:t>-OPEN</a:t>
            </a:r>
            <a:endParaRPr lang="zh-TW" altLang="en-US" sz="3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2EFA4B-0F17-3621-BBF0-18A54E08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417" y="1234384"/>
            <a:ext cx="6583680" cy="4667901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6D3A59DF-749F-FA55-6E18-9F12301EB31F}"/>
              </a:ext>
            </a:extLst>
          </p:cNvPr>
          <p:cNvSpPr/>
          <p:nvPr/>
        </p:nvSpPr>
        <p:spPr>
          <a:xfrm>
            <a:off x="3065417" y="1384662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4C89BAB0-30F8-1AB1-A55B-1568405794E4}"/>
              </a:ext>
            </a:extLst>
          </p:cNvPr>
          <p:cNvSpPr/>
          <p:nvPr/>
        </p:nvSpPr>
        <p:spPr>
          <a:xfrm>
            <a:off x="3065416" y="2142308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56286EF0-03D9-C59D-6455-C9D376DBDCAD}"/>
              </a:ext>
            </a:extLst>
          </p:cNvPr>
          <p:cNvSpPr/>
          <p:nvPr/>
        </p:nvSpPr>
        <p:spPr>
          <a:xfrm>
            <a:off x="3065415" y="2885827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A04B90F2-BCC2-1B49-D108-CB283C3AF80A}"/>
              </a:ext>
            </a:extLst>
          </p:cNvPr>
          <p:cNvSpPr/>
          <p:nvPr/>
        </p:nvSpPr>
        <p:spPr>
          <a:xfrm>
            <a:off x="3065414" y="3629346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B1E250E-F4BA-8BE2-53F3-B8FEC62A9D1B}"/>
              </a:ext>
            </a:extLst>
          </p:cNvPr>
          <p:cNvSpPr/>
          <p:nvPr/>
        </p:nvSpPr>
        <p:spPr>
          <a:xfrm>
            <a:off x="3065413" y="4398332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D26795A3-FF02-58ED-9AB5-93FF820A04D0}"/>
              </a:ext>
            </a:extLst>
          </p:cNvPr>
          <p:cNvSpPr/>
          <p:nvPr/>
        </p:nvSpPr>
        <p:spPr>
          <a:xfrm>
            <a:off x="3065412" y="5181238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26DDA8-3C8C-8F8B-2786-8CD7B88B85A4}"/>
              </a:ext>
            </a:extLst>
          </p:cNvPr>
          <p:cNvSpPr txBox="1"/>
          <p:nvPr/>
        </p:nvSpPr>
        <p:spPr>
          <a:xfrm>
            <a:off x="2360023" y="1414569"/>
            <a:ext cx="1645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3*3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5*5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7*7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9*9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11*11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13*13</a:t>
            </a:r>
          </a:p>
        </p:txBody>
      </p:sp>
    </p:spTree>
    <p:extLst>
      <p:ext uri="{BB962C8B-B14F-4D97-AF65-F5344CB8AC3E}">
        <p14:creationId xmlns:p14="http://schemas.microsoft.com/office/powerpoint/2010/main" val="231324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  <a:r>
              <a:rPr lang="en-US" altLang="zh-TW" sz="3200" dirty="0"/>
              <a:t>-OPEN</a:t>
            </a:r>
            <a:endParaRPr lang="zh-TW" altLang="en-US" sz="32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7CCDE9E-DAF3-8249-D8FC-7B155F52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52" y="1251801"/>
            <a:ext cx="6322423" cy="4667901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8A4391BE-BA05-C946-90B5-C615A7C37238}"/>
              </a:ext>
            </a:extLst>
          </p:cNvPr>
          <p:cNvSpPr/>
          <p:nvPr/>
        </p:nvSpPr>
        <p:spPr>
          <a:xfrm>
            <a:off x="2795452" y="1419496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3A08DB6C-B5AD-11EA-44D8-2AD6B9B1A157}"/>
              </a:ext>
            </a:extLst>
          </p:cNvPr>
          <p:cNvSpPr/>
          <p:nvPr/>
        </p:nvSpPr>
        <p:spPr>
          <a:xfrm>
            <a:off x="2795452" y="2177142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DDCFFF4-61EE-3C66-1862-F9C25639AC62}"/>
              </a:ext>
            </a:extLst>
          </p:cNvPr>
          <p:cNvSpPr/>
          <p:nvPr/>
        </p:nvSpPr>
        <p:spPr>
          <a:xfrm>
            <a:off x="2795452" y="2911953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65C0F7CE-96AD-00E4-BD9B-E207931DB8E1}"/>
              </a:ext>
            </a:extLst>
          </p:cNvPr>
          <p:cNvSpPr/>
          <p:nvPr/>
        </p:nvSpPr>
        <p:spPr>
          <a:xfrm>
            <a:off x="2795452" y="3649394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0378FB50-4869-0BB5-79DD-616157CD689D}"/>
              </a:ext>
            </a:extLst>
          </p:cNvPr>
          <p:cNvSpPr/>
          <p:nvPr/>
        </p:nvSpPr>
        <p:spPr>
          <a:xfrm>
            <a:off x="2795452" y="4405725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EFB798CC-6BE1-4D89-0675-8455FC60C20D}"/>
              </a:ext>
            </a:extLst>
          </p:cNvPr>
          <p:cNvSpPr/>
          <p:nvPr/>
        </p:nvSpPr>
        <p:spPr>
          <a:xfrm>
            <a:off x="2795452" y="5150639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9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609C34A3-96C1-33C7-1FF4-AC63A995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CLOSE(</a:t>
            </a:r>
            <a:r>
              <a:rPr lang="zh-TW" altLang="en-US" dirty="0"/>
              <a:t>執行</a:t>
            </a:r>
            <a:r>
              <a:rPr lang="en-US" altLang="zh-TW" dirty="0"/>
              <a:t>3</a:t>
            </a:r>
            <a:r>
              <a:rPr lang="zh-TW" altLang="en-US" dirty="0"/>
              <a:t>次取平均秒數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FCBF876F-BEF0-4792-F501-4FBE4624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28192"/>
              </p:ext>
            </p:extLst>
          </p:nvPr>
        </p:nvGraphicFramePr>
        <p:xfrm>
          <a:off x="1953622" y="175598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94091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2458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972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413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kernal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(AVX-OFF)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0.466586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0.305684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9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0.425962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0.312100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0.337538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0.352784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0.334256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0.399274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0.365406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0.465787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0.409081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0.519156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3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49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  <a:r>
              <a:rPr lang="en-US" altLang="zh-TW" sz="3200" dirty="0"/>
              <a:t>-CLOSE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CDF0AB-D7E2-2926-1384-3DBB3BEF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35" y="1175657"/>
            <a:ext cx="4921028" cy="5111932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7114AAC2-B0AB-4A6F-62D0-0D2AC9A43E83}"/>
              </a:ext>
            </a:extLst>
          </p:cNvPr>
          <p:cNvSpPr/>
          <p:nvPr/>
        </p:nvSpPr>
        <p:spPr>
          <a:xfrm>
            <a:off x="3082835" y="1375954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F74EB8C8-F1D2-DF42-3B26-812BF0328039}"/>
              </a:ext>
            </a:extLst>
          </p:cNvPr>
          <p:cNvSpPr/>
          <p:nvPr/>
        </p:nvSpPr>
        <p:spPr>
          <a:xfrm>
            <a:off x="3082835" y="2133600"/>
            <a:ext cx="3971109" cy="848178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7E056FF0-9CDE-D991-FD3B-268255FEEC9E}"/>
              </a:ext>
            </a:extLst>
          </p:cNvPr>
          <p:cNvSpPr/>
          <p:nvPr/>
        </p:nvSpPr>
        <p:spPr>
          <a:xfrm>
            <a:off x="3082835" y="2981778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4908D5A4-B7D4-1ABF-8A79-AE95B42BBA96}"/>
              </a:ext>
            </a:extLst>
          </p:cNvPr>
          <p:cNvSpPr/>
          <p:nvPr/>
        </p:nvSpPr>
        <p:spPr>
          <a:xfrm>
            <a:off x="3082834" y="3731622"/>
            <a:ext cx="3971109" cy="901337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54B3C8ED-7F6A-517F-53F1-F359A6BB617E}"/>
              </a:ext>
            </a:extLst>
          </p:cNvPr>
          <p:cNvSpPr/>
          <p:nvPr/>
        </p:nvSpPr>
        <p:spPr>
          <a:xfrm>
            <a:off x="3082834" y="4625157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C0961161-01A9-4A6B-5200-877691D3D774}"/>
              </a:ext>
            </a:extLst>
          </p:cNvPr>
          <p:cNvSpPr/>
          <p:nvPr/>
        </p:nvSpPr>
        <p:spPr>
          <a:xfrm>
            <a:off x="3082833" y="5337444"/>
            <a:ext cx="3971109" cy="901337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2FF0BB-C4C7-276F-FD96-EC12566BA256}"/>
              </a:ext>
            </a:extLst>
          </p:cNvPr>
          <p:cNvSpPr txBox="1"/>
          <p:nvPr/>
        </p:nvSpPr>
        <p:spPr>
          <a:xfrm>
            <a:off x="2259872" y="1375954"/>
            <a:ext cx="1645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3*3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5*5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7*7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9*9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11*11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13*13</a:t>
            </a:r>
          </a:p>
        </p:txBody>
      </p:sp>
    </p:spTree>
    <p:extLst>
      <p:ext uri="{BB962C8B-B14F-4D97-AF65-F5344CB8AC3E}">
        <p14:creationId xmlns:p14="http://schemas.microsoft.com/office/powerpoint/2010/main" val="31081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6D7AFF45-5196-1E13-2279-E3D25145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32" y="1176950"/>
            <a:ext cx="5861992" cy="506183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  <a:r>
              <a:rPr lang="en-US" altLang="zh-TW" sz="3200" dirty="0"/>
              <a:t>-CLOSE</a:t>
            </a:r>
            <a:endParaRPr lang="zh-TW" altLang="en-US" sz="3200" dirty="0"/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7114AAC2-B0AB-4A6F-62D0-0D2AC9A43E83}"/>
              </a:ext>
            </a:extLst>
          </p:cNvPr>
          <p:cNvSpPr/>
          <p:nvPr/>
        </p:nvSpPr>
        <p:spPr>
          <a:xfrm>
            <a:off x="3082835" y="1375954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F74EB8C8-F1D2-DF42-3B26-812BF0328039}"/>
              </a:ext>
            </a:extLst>
          </p:cNvPr>
          <p:cNvSpPr/>
          <p:nvPr/>
        </p:nvSpPr>
        <p:spPr>
          <a:xfrm>
            <a:off x="3082835" y="2133600"/>
            <a:ext cx="3971109" cy="848178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7E056FF0-9CDE-D991-FD3B-268255FEEC9E}"/>
              </a:ext>
            </a:extLst>
          </p:cNvPr>
          <p:cNvSpPr/>
          <p:nvPr/>
        </p:nvSpPr>
        <p:spPr>
          <a:xfrm>
            <a:off x="3082835" y="2981778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4908D5A4-B7D4-1ABF-8A79-AE95B42BBA96}"/>
              </a:ext>
            </a:extLst>
          </p:cNvPr>
          <p:cNvSpPr/>
          <p:nvPr/>
        </p:nvSpPr>
        <p:spPr>
          <a:xfrm>
            <a:off x="3082834" y="3731622"/>
            <a:ext cx="3971109" cy="901337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54B3C8ED-7F6A-517F-53F1-F359A6BB617E}"/>
              </a:ext>
            </a:extLst>
          </p:cNvPr>
          <p:cNvSpPr/>
          <p:nvPr/>
        </p:nvSpPr>
        <p:spPr>
          <a:xfrm>
            <a:off x="3082834" y="4625157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C0961161-01A9-4A6B-5200-877691D3D774}"/>
              </a:ext>
            </a:extLst>
          </p:cNvPr>
          <p:cNvSpPr/>
          <p:nvPr/>
        </p:nvSpPr>
        <p:spPr>
          <a:xfrm>
            <a:off x="3082833" y="5337444"/>
            <a:ext cx="3971109" cy="901337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2FF0BB-C4C7-276F-FD96-EC12566BA256}"/>
              </a:ext>
            </a:extLst>
          </p:cNvPr>
          <p:cNvSpPr txBox="1"/>
          <p:nvPr/>
        </p:nvSpPr>
        <p:spPr>
          <a:xfrm>
            <a:off x="2259872" y="1375954"/>
            <a:ext cx="1645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3*3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5*5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7*7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9*9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11*11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13*13</a:t>
            </a:r>
          </a:p>
        </p:txBody>
      </p:sp>
    </p:spTree>
    <p:extLst>
      <p:ext uri="{BB962C8B-B14F-4D97-AF65-F5344CB8AC3E}">
        <p14:creationId xmlns:p14="http://schemas.microsoft.com/office/powerpoint/2010/main" val="63843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B93458E-D808-DFED-FAF3-159ABF1E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74" y="1213164"/>
            <a:ext cx="5452004" cy="502561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  <a:r>
              <a:rPr lang="en-US" altLang="zh-TW" sz="3200" dirty="0"/>
              <a:t>-CLOSE</a:t>
            </a:r>
            <a:endParaRPr lang="zh-TW" altLang="en-US" sz="3200" dirty="0"/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7114AAC2-B0AB-4A6F-62D0-0D2AC9A43E83}"/>
              </a:ext>
            </a:extLst>
          </p:cNvPr>
          <p:cNvSpPr/>
          <p:nvPr/>
        </p:nvSpPr>
        <p:spPr>
          <a:xfrm>
            <a:off x="3082835" y="1375954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F74EB8C8-F1D2-DF42-3B26-812BF0328039}"/>
              </a:ext>
            </a:extLst>
          </p:cNvPr>
          <p:cNvSpPr/>
          <p:nvPr/>
        </p:nvSpPr>
        <p:spPr>
          <a:xfrm>
            <a:off x="3082835" y="2133600"/>
            <a:ext cx="3971109" cy="848178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7E056FF0-9CDE-D991-FD3B-268255FEEC9E}"/>
              </a:ext>
            </a:extLst>
          </p:cNvPr>
          <p:cNvSpPr/>
          <p:nvPr/>
        </p:nvSpPr>
        <p:spPr>
          <a:xfrm>
            <a:off x="3082835" y="2981778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4908D5A4-B7D4-1ABF-8A79-AE95B42BBA96}"/>
              </a:ext>
            </a:extLst>
          </p:cNvPr>
          <p:cNvSpPr/>
          <p:nvPr/>
        </p:nvSpPr>
        <p:spPr>
          <a:xfrm>
            <a:off x="3082834" y="3731622"/>
            <a:ext cx="3971109" cy="901337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54B3C8ED-7F6A-517F-53F1-F359A6BB617E}"/>
              </a:ext>
            </a:extLst>
          </p:cNvPr>
          <p:cNvSpPr/>
          <p:nvPr/>
        </p:nvSpPr>
        <p:spPr>
          <a:xfrm>
            <a:off x="3082834" y="4625157"/>
            <a:ext cx="3971109" cy="757646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C0961161-01A9-4A6B-5200-877691D3D774}"/>
              </a:ext>
            </a:extLst>
          </p:cNvPr>
          <p:cNvSpPr/>
          <p:nvPr/>
        </p:nvSpPr>
        <p:spPr>
          <a:xfrm>
            <a:off x="3082833" y="5337444"/>
            <a:ext cx="3971109" cy="901337"/>
          </a:xfrm>
          <a:prstGeom prst="frame">
            <a:avLst>
              <a:gd name="adj1" fmla="val 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2FF0BB-C4C7-276F-FD96-EC12566BA256}"/>
              </a:ext>
            </a:extLst>
          </p:cNvPr>
          <p:cNvSpPr txBox="1"/>
          <p:nvPr/>
        </p:nvSpPr>
        <p:spPr>
          <a:xfrm>
            <a:off x="2259872" y="1375954"/>
            <a:ext cx="1645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3*3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5*5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7*7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9*9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11*11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13*13</a:t>
            </a:r>
          </a:p>
        </p:txBody>
      </p:sp>
    </p:spTree>
    <p:extLst>
      <p:ext uri="{BB962C8B-B14F-4D97-AF65-F5344CB8AC3E}">
        <p14:creationId xmlns:p14="http://schemas.microsoft.com/office/powerpoint/2010/main" val="33800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cv2</a:t>
            </a:r>
          </a:p>
          <a:p>
            <a:pPr marL="0" indent="0">
              <a:buNone/>
            </a:pPr>
            <a:r>
              <a:rPr lang="en-US" altLang="zh-TW" dirty="0" err="1"/>
              <a:t>numpy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EB0AB5-CA28-3D87-A9CB-252C278F88FE}"/>
              </a:ext>
            </a:extLst>
          </p:cNvPr>
          <p:cNvSpPr/>
          <p:nvPr/>
        </p:nvSpPr>
        <p:spPr>
          <a:xfrm>
            <a:off x="1336761" y="1522457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讀取圖片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ED11508-22D8-2002-EBF1-58E8530C8C3D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332509" y="2023200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6A576AF-9506-14A6-B451-9C110987E84D}"/>
              </a:ext>
            </a:extLst>
          </p:cNvPr>
          <p:cNvSpPr/>
          <p:nvPr/>
        </p:nvSpPr>
        <p:spPr>
          <a:xfrm>
            <a:off x="5118461" y="1522457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轉灰階</a:t>
            </a:r>
            <a:r>
              <a:rPr lang="en-US" altLang="zh-TW" dirty="0"/>
              <a:t>,</a:t>
            </a:r>
            <a:r>
              <a:rPr lang="zh-TW" altLang="en-US" dirty="0"/>
              <a:t>二值化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D99492-5324-7186-F455-E27FC36CE19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114209" y="2023200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B91214-2931-D5CF-4D2B-1133E6D11D8F}"/>
              </a:ext>
            </a:extLst>
          </p:cNvPr>
          <p:cNvSpPr/>
          <p:nvPr/>
        </p:nvSpPr>
        <p:spPr>
          <a:xfrm>
            <a:off x="8900161" y="1522457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 err="1"/>
              <a:t>kernal</a:t>
            </a:r>
            <a:r>
              <a:rPr lang="zh-TW" altLang="en-US" dirty="0"/>
              <a:t>的值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DFF813-D8AF-6074-1A24-111F806633C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398035" y="2523943"/>
            <a:ext cx="0" cy="141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866085F-1227-FCC2-BA57-AE6918268B5A}"/>
              </a:ext>
            </a:extLst>
          </p:cNvPr>
          <p:cNvSpPr/>
          <p:nvPr/>
        </p:nvSpPr>
        <p:spPr>
          <a:xfrm>
            <a:off x="8900161" y="3939085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</a:t>
            </a:r>
            <a:r>
              <a:rPr lang="en-US" altLang="zh-TW" dirty="0" err="1"/>
              <a:t>morphologyEx</a:t>
            </a:r>
            <a:r>
              <a:rPr lang="en-US" altLang="zh-TW" dirty="0"/>
              <a:t>()</a:t>
            </a:r>
            <a:r>
              <a:rPr lang="zh-TW" altLang="en-US" dirty="0"/>
              <a:t>進行</a:t>
            </a:r>
            <a:r>
              <a:rPr lang="en-US" altLang="zh-TW" dirty="0"/>
              <a:t>OPEN(</a:t>
            </a:r>
            <a:r>
              <a:rPr lang="zh-TW" altLang="en-US" dirty="0"/>
              <a:t>或</a:t>
            </a:r>
            <a:r>
              <a:rPr lang="en-US" altLang="zh-TW" dirty="0"/>
              <a:t>CLOSE)1000</a:t>
            </a:r>
            <a:r>
              <a:rPr lang="zh-TW" altLang="en-US" dirty="0"/>
              <a:t>次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4D22C99-667E-D54F-02F8-0FF0B3D324E1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>
            <a:off x="8114209" y="4439828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31064CE-2054-C83E-8716-A8D17BF145C7}"/>
              </a:ext>
            </a:extLst>
          </p:cNvPr>
          <p:cNvSpPr/>
          <p:nvPr/>
        </p:nvSpPr>
        <p:spPr>
          <a:xfrm>
            <a:off x="5118461" y="3939085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計算時間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E2CA8D-C95C-ECD1-716D-BE826451879E}"/>
              </a:ext>
            </a:extLst>
          </p:cNvPr>
          <p:cNvSpPr/>
          <p:nvPr/>
        </p:nvSpPr>
        <p:spPr>
          <a:xfrm>
            <a:off x="1336761" y="3939085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在圖上寫上</a:t>
            </a:r>
            <a:r>
              <a:rPr lang="en-US" altLang="zh-TW" dirty="0" err="1"/>
              <a:t>kernal</a:t>
            </a:r>
            <a:r>
              <a:rPr lang="en-US" altLang="zh-TW" dirty="0"/>
              <a:t> size</a:t>
            </a:r>
          </a:p>
          <a:p>
            <a:pPr algn="ctr"/>
            <a:r>
              <a:rPr lang="zh-TW" altLang="en-US" dirty="0"/>
              <a:t>並印出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E21CFF0-6199-188D-5443-B41686A34E13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4332509" y="4439828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4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原圖</a:t>
            </a:r>
          </a:p>
        </p:txBody>
      </p:sp>
      <p:pic>
        <p:nvPicPr>
          <p:cNvPr id="5" name="內容版面配置區 4" descr="一張含有 文字, 衣服, 服裝 的圖片&#10;&#10;自動產生的描述">
            <a:extLst>
              <a:ext uri="{FF2B5EF4-FFF2-40B4-BE49-F238E27FC236}">
                <a16:creationId xmlns:a16="http://schemas.microsoft.com/office/drawing/2014/main" id="{C1571EE9-3B9C-9E85-A8F2-11267699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19" y="1201738"/>
            <a:ext cx="3562961" cy="503713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728E266-4BA1-A0D3-E663-F5653D69C34A}"/>
              </a:ext>
            </a:extLst>
          </p:cNvPr>
          <p:cNvSpPr txBox="1"/>
          <p:nvPr/>
        </p:nvSpPr>
        <p:spPr>
          <a:xfrm>
            <a:off x="1801640" y="1955549"/>
            <a:ext cx="26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800</a:t>
            </a:r>
            <a:r>
              <a:rPr lang="zh-TW" altLang="en-US" dirty="0"/>
              <a:t>*</a:t>
            </a:r>
            <a:r>
              <a:rPr lang="en-US" altLang="zh-TW" dirty="0"/>
              <a:t>1131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66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3*3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, 圖書 的圖片&#10;&#10;自動產生的描述">
            <a:extLst>
              <a:ext uri="{FF2B5EF4-FFF2-40B4-BE49-F238E27FC236}">
                <a16:creationId xmlns:a16="http://schemas.microsoft.com/office/drawing/2014/main" id="{B418165F-FC0B-FDE6-98CB-CE29C560F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0" y="1234723"/>
            <a:ext cx="3540161" cy="5004903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1C633A7-6D64-F350-9E6E-532BA8534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07" y="1234723"/>
            <a:ext cx="3540161" cy="50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5*5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415EE34-1C2B-4810-5452-F2621140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94" y="1201850"/>
            <a:ext cx="3662593" cy="503777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17F4751-8C5D-A8B0-EB3D-A59344AC4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24" y="1201849"/>
            <a:ext cx="3766603" cy="50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7*7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0E5FD09-4317-0CBE-BA32-09921BB09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19" y="1201850"/>
            <a:ext cx="4413528" cy="503777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857A8F4-5269-DF7E-D4A8-B5445E91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31" y="1201849"/>
            <a:ext cx="4413528" cy="50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9*9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C07F69C-1CEC-1318-FA4D-573F6C8B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4" y="1201850"/>
            <a:ext cx="4413528" cy="503777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22AB171-7733-ACBE-5452-2D84AA5C6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60" y="1201850"/>
            <a:ext cx="3772944" cy="50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11*11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7B3FD76-2E2A-B244-5F8E-786DF1DAB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87" y="1201848"/>
            <a:ext cx="3812984" cy="5037777"/>
          </a:xfrm>
          <a:prstGeom prst="rect">
            <a:avLst/>
          </a:prstGeom>
        </p:spPr>
      </p:pic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27167207-9F8C-AA4D-0593-91CE3FE9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72" y="1201848"/>
            <a:ext cx="3978740" cy="50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370</Words>
  <Application>Microsoft Office PowerPoint</Application>
  <PresentationFormat>寬螢幕</PresentationFormat>
  <Paragraphs>197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佈景主題</vt:lpstr>
      <vt:lpstr>嵌入式影像處理-HW1 </vt:lpstr>
      <vt:lpstr>模組列表</vt:lpstr>
      <vt:lpstr>系統分析 – 系統流程圖</vt:lpstr>
      <vt:lpstr>成果展示-原圖</vt:lpstr>
      <vt:lpstr>成果展示-圖片OPEN&amp;CLOSE </vt:lpstr>
      <vt:lpstr>成果展示-圖片OPEN&amp;CLOSE </vt:lpstr>
      <vt:lpstr>成果展示-圖片OPEN&amp;CLOSE </vt:lpstr>
      <vt:lpstr>成果展示-圖片OPEN&amp;CLOSE </vt:lpstr>
      <vt:lpstr>成果展示-圖片OPEN&amp;CLOSE </vt:lpstr>
      <vt:lpstr>成果展示-圖片OPEN&amp;CLOSE </vt:lpstr>
      <vt:lpstr>成果展示-AVX開關的差異</vt:lpstr>
      <vt:lpstr>成果展示-AVX開關的差異-OPEN</vt:lpstr>
      <vt:lpstr>成果展示-AVX開關的差異-OPEN</vt:lpstr>
      <vt:lpstr>成果展示-AVX開關的差異-OPEN</vt:lpstr>
      <vt:lpstr>成果展示-AVX開關的差異</vt:lpstr>
      <vt:lpstr>成果展示-AVX開關的差異-CLOSE</vt:lpstr>
      <vt:lpstr>成果展示-AVX開關的差異-CLOSE</vt:lpstr>
      <vt:lpstr>成果展示-AVX開關的差異-CLOSE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3148</cp:revision>
  <dcterms:created xsi:type="dcterms:W3CDTF">2019-03-11T13:47:46Z</dcterms:created>
  <dcterms:modified xsi:type="dcterms:W3CDTF">2023-03-21T17:53:37Z</dcterms:modified>
</cp:coreProperties>
</file>