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614" r:id="rId3"/>
    <p:sldId id="1253" r:id="rId4"/>
    <p:sldId id="1256" r:id="rId5"/>
    <p:sldId id="1257" r:id="rId6"/>
    <p:sldId id="1258" r:id="rId7"/>
    <p:sldId id="1259" r:id="rId8"/>
    <p:sldId id="1143" r:id="rId9"/>
    <p:sldId id="1261" r:id="rId10"/>
    <p:sldId id="1264" r:id="rId11"/>
    <p:sldId id="1262" r:id="rId12"/>
    <p:sldId id="1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2023/3/14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2023/3/14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91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6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7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19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87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26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r>
              <a:rPr lang="en-US" altLang="zh-TW" sz="4000" b="0"/>
              <a:t>-HW1</a:t>
            </a:r>
            <a:br>
              <a:rPr lang="en-US" altLang="zh-TW" sz="4000" b="0"/>
            </a:b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人：電子二甲</a:t>
            </a:r>
            <a:r>
              <a:rPr lang="en-US" altLang="zh-TW" dirty="0"/>
              <a:t>		</a:t>
            </a:r>
            <a:r>
              <a:rPr lang="zh-TW" altLang="en-US" dirty="0"/>
              <a:t>      </a:t>
            </a:r>
            <a:r>
              <a:rPr lang="en-US" altLang="zh-TW" dirty="0"/>
              <a:t>C110112103 </a:t>
            </a:r>
          </a:p>
          <a:p>
            <a:pPr algn="l"/>
            <a:r>
              <a:rPr lang="en-US" altLang="zh-TW" dirty="0"/>
              <a:t>	</a:t>
            </a:r>
            <a:r>
              <a:rPr lang="zh-TW" altLang="en-US" dirty="0"/>
              <a:t>      李承宇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609C34A3-96C1-33C7-1FF4-AC63A995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OPEN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FCBF876F-BEF0-4792-F501-4FBE4624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68645"/>
              </p:ext>
            </p:extLst>
          </p:nvPr>
        </p:nvGraphicFramePr>
        <p:xfrm>
          <a:off x="1953622" y="175598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94091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2458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972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413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kernel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(AVX-OFF)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0.284007s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0.457276s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9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0.355582s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0.493642s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0.401407s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0.526163s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0.476613s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0.631796s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0.521540s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0.569071s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0.564695s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0.589243s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3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1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609C34A3-96C1-33C7-1FF4-AC63A9957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CLOSE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FCBF876F-BEF0-4792-F501-4FBE4624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61004"/>
              </p:ext>
            </p:extLst>
          </p:nvPr>
        </p:nvGraphicFramePr>
        <p:xfrm>
          <a:off x="1953622" y="175598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94091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2458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9727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413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kernal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執行時間</a:t>
                      </a:r>
                      <a:r>
                        <a:rPr lang="en-US" altLang="zh-TW" dirty="0"/>
                        <a:t>(AVX-OFF)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0.258892s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0.422108s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9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0.328063s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0.444271s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0.394305s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0.502641s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0.460700s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0.525613s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5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0.476573s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0.630692s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0.580938s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0.615490s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3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49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-AVX</a:t>
            </a:r>
            <a:r>
              <a:rPr lang="zh-TW" altLang="en-US" sz="3200" dirty="0"/>
              <a:t>開關的差異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78AAD02-F69A-804C-8EEA-32628739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244111"/>
            <a:ext cx="3258005" cy="2162477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305657-FC62-D8B0-FD9A-F45BAA754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2443"/>
            <a:ext cx="3258005" cy="21624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0418671-2FD9-4437-1DD1-93B841517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144" y="1244111"/>
            <a:ext cx="3372321" cy="21624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68DBBD5-6C65-8890-8A99-11E90643E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144" y="3942917"/>
            <a:ext cx="3372320" cy="217200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8644245-69B8-CDDA-9495-727830DB3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297" y="1244111"/>
            <a:ext cx="3000794" cy="216247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6DE0674-A8F7-70BF-74CE-EADBA0DD4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7297" y="3942917"/>
            <a:ext cx="293475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cv2</a:t>
            </a:r>
          </a:p>
          <a:p>
            <a:pPr marL="0" indent="0">
              <a:buNone/>
            </a:pPr>
            <a:r>
              <a:rPr lang="en-US" altLang="zh-TW" dirty="0" err="1"/>
              <a:t>numpy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EB0AB5-CA28-3D87-A9CB-252C278F88FE}"/>
              </a:ext>
            </a:extLst>
          </p:cNvPr>
          <p:cNvSpPr/>
          <p:nvPr/>
        </p:nvSpPr>
        <p:spPr>
          <a:xfrm>
            <a:off x="1336761" y="1522457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讀取圖片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ED11508-22D8-2002-EBF1-58E8530C8C3D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332509" y="2023200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6A576AF-9506-14A6-B451-9C110987E84D}"/>
              </a:ext>
            </a:extLst>
          </p:cNvPr>
          <p:cNvSpPr/>
          <p:nvPr/>
        </p:nvSpPr>
        <p:spPr>
          <a:xfrm>
            <a:off x="5118461" y="1522457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轉灰階</a:t>
            </a:r>
            <a:r>
              <a:rPr lang="en-US" altLang="zh-TW" dirty="0"/>
              <a:t>,</a:t>
            </a:r>
            <a:r>
              <a:rPr lang="zh-TW" altLang="en-US" dirty="0"/>
              <a:t>二值化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D99492-5324-7186-F455-E27FC36CE19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114209" y="2023200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B91214-2931-D5CF-4D2B-1133E6D11D8F}"/>
              </a:ext>
            </a:extLst>
          </p:cNvPr>
          <p:cNvSpPr/>
          <p:nvPr/>
        </p:nvSpPr>
        <p:spPr>
          <a:xfrm>
            <a:off x="8900161" y="1522457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 err="1"/>
              <a:t>kernal</a:t>
            </a:r>
            <a:r>
              <a:rPr lang="zh-TW" altLang="en-US" dirty="0"/>
              <a:t>的值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8DFF813-D8AF-6074-1A24-111F806633C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0398035" y="2523943"/>
            <a:ext cx="0" cy="141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866085F-1227-FCC2-BA57-AE6918268B5A}"/>
              </a:ext>
            </a:extLst>
          </p:cNvPr>
          <p:cNvSpPr/>
          <p:nvPr/>
        </p:nvSpPr>
        <p:spPr>
          <a:xfrm>
            <a:off x="8900161" y="3939085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</a:t>
            </a:r>
            <a:r>
              <a:rPr lang="en-US" altLang="zh-TW" dirty="0" err="1"/>
              <a:t>morphologyEx</a:t>
            </a:r>
            <a:r>
              <a:rPr lang="en-US" altLang="zh-TW" dirty="0"/>
              <a:t>()</a:t>
            </a:r>
            <a:r>
              <a:rPr lang="zh-TW" altLang="en-US" dirty="0"/>
              <a:t>進行</a:t>
            </a:r>
            <a:r>
              <a:rPr lang="en-US" altLang="zh-TW" dirty="0"/>
              <a:t>OPEN(</a:t>
            </a:r>
            <a:r>
              <a:rPr lang="zh-TW" altLang="en-US" dirty="0"/>
              <a:t>或</a:t>
            </a:r>
            <a:r>
              <a:rPr lang="en-US" altLang="zh-TW" dirty="0"/>
              <a:t>CLOSE)1000</a:t>
            </a:r>
            <a:r>
              <a:rPr lang="zh-TW" altLang="en-US" dirty="0"/>
              <a:t>次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4D22C99-667E-D54F-02F8-0FF0B3D324E1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>
            <a:off x="8114209" y="4439828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31064CE-2054-C83E-8716-A8D17BF145C7}"/>
              </a:ext>
            </a:extLst>
          </p:cNvPr>
          <p:cNvSpPr/>
          <p:nvPr/>
        </p:nvSpPr>
        <p:spPr>
          <a:xfrm>
            <a:off x="5118461" y="3939085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計算時間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E2CA8D-C95C-ECD1-716D-BE826451879E}"/>
              </a:ext>
            </a:extLst>
          </p:cNvPr>
          <p:cNvSpPr/>
          <p:nvPr/>
        </p:nvSpPr>
        <p:spPr>
          <a:xfrm>
            <a:off x="1336761" y="3939085"/>
            <a:ext cx="2995748" cy="1001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在圖上寫上</a:t>
            </a:r>
            <a:r>
              <a:rPr lang="en-US" altLang="zh-TW" dirty="0" err="1"/>
              <a:t>kernal</a:t>
            </a:r>
            <a:r>
              <a:rPr lang="en-US" altLang="zh-TW" dirty="0"/>
              <a:t> size</a:t>
            </a:r>
          </a:p>
          <a:p>
            <a:pPr algn="ctr"/>
            <a:r>
              <a:rPr lang="zh-TW" altLang="en-US" dirty="0"/>
              <a:t>並印出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E21CFF0-6199-188D-5443-B41686A34E13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4332509" y="4439828"/>
            <a:ext cx="785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4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3*3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, 圖書 的圖片&#10;&#10;自動產生的描述">
            <a:extLst>
              <a:ext uri="{FF2B5EF4-FFF2-40B4-BE49-F238E27FC236}">
                <a16:creationId xmlns:a16="http://schemas.microsoft.com/office/drawing/2014/main" id="{B418165F-FC0B-FDE6-98CB-CE29C560F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0" y="1234723"/>
            <a:ext cx="3540161" cy="5004903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1C633A7-6D64-F350-9E6E-532BA8534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07" y="1234723"/>
            <a:ext cx="3540161" cy="50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6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5*5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415EE34-1C2B-4810-5452-F2621140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94" y="1201850"/>
            <a:ext cx="3662593" cy="503777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17F4751-8C5D-A8B0-EB3D-A59344AC4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24" y="1201849"/>
            <a:ext cx="3766603" cy="50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7*7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A0E5FD09-4317-0CBE-BA32-09921BB09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19" y="1201850"/>
            <a:ext cx="4413528" cy="5037777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D857A8F4-5269-DF7E-D4A8-B5445E91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31" y="1201849"/>
            <a:ext cx="4413528" cy="50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9*9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C07F69C-1CEC-1318-FA4D-573F6C8BF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4" y="1201850"/>
            <a:ext cx="4413528" cy="503777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22AB171-7733-ACBE-5452-2D84AA5C6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60" y="1201850"/>
            <a:ext cx="3772944" cy="50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11*11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7B3FD76-2E2A-B244-5F8E-786DF1DAB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87" y="1201848"/>
            <a:ext cx="3812984" cy="5037777"/>
          </a:xfrm>
          <a:prstGeom prst="rect">
            <a:avLst/>
          </a:prstGeom>
        </p:spPr>
      </p:pic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27167207-9F8C-AA4D-0593-91CE3FE9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72" y="1201848"/>
            <a:ext cx="3978740" cy="50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</a:t>
            </a:r>
            <a:r>
              <a:rPr lang="en-US" altLang="zh-TW" sz="3200" dirty="0"/>
              <a:t>-</a:t>
            </a:r>
            <a:r>
              <a:rPr lang="zh-TW" altLang="en-US" sz="3200" dirty="0"/>
              <a:t>圖片</a:t>
            </a:r>
            <a:r>
              <a:rPr lang="en-US" altLang="zh-TW" sz="3200" dirty="0"/>
              <a:t>OPEN&amp;CLOSE</a:t>
            </a:r>
            <a:r>
              <a:rPr lang="zh-TW" altLang="en-US" sz="3200" dirty="0"/>
              <a:t> 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13*13</a:t>
            </a:r>
          </a:p>
          <a:p>
            <a:pPr marL="0" indent="0">
              <a:buNone/>
            </a:pPr>
            <a:r>
              <a:rPr lang="en-US" altLang="zh-TW" dirty="0"/>
              <a:t>OPEN:                                                                                          CLOSE: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2868C15-A64C-18C4-2202-ED23466AB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01" y="1201850"/>
            <a:ext cx="4248525" cy="5037776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D5A8CE7-0F5E-8BF6-035B-024350879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71" y="1201848"/>
            <a:ext cx="4000813" cy="50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寬螢幕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佈景主題</vt:lpstr>
      <vt:lpstr>嵌入式影像處理-HW1 </vt:lpstr>
      <vt:lpstr>模組列表</vt:lpstr>
      <vt:lpstr>系統分析 – 系統流程圖</vt:lpstr>
      <vt:lpstr>成果展示-圖片OPEN&amp;CLOSE </vt:lpstr>
      <vt:lpstr>成果展示-圖片OPEN&amp;CLOSE </vt:lpstr>
      <vt:lpstr>成果展示-圖片OPEN&amp;CLOSE </vt:lpstr>
      <vt:lpstr>成果展示-圖片OPEN&amp;CLOSE </vt:lpstr>
      <vt:lpstr>成果展示-圖片OPEN&amp;CLOSE </vt:lpstr>
      <vt:lpstr>成果展示-圖片OPEN&amp;CLOSE </vt:lpstr>
      <vt:lpstr>成果展示-AVX開關的差異</vt:lpstr>
      <vt:lpstr>成果展示-AVX開關的差異</vt:lpstr>
      <vt:lpstr>成果展示-AVX開關的差異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3145</cp:revision>
  <dcterms:created xsi:type="dcterms:W3CDTF">2019-03-11T13:47:46Z</dcterms:created>
  <dcterms:modified xsi:type="dcterms:W3CDTF">2023-03-14T11:36:36Z</dcterms:modified>
</cp:coreProperties>
</file>