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1258" r:id="rId3"/>
    <p:sldId id="1259" r:id="rId4"/>
    <p:sldId id="1260" r:id="rId5"/>
    <p:sldId id="1266" r:id="rId6"/>
    <p:sldId id="1261" r:id="rId7"/>
    <p:sldId id="1262" r:id="rId8"/>
    <p:sldId id="1267" r:id="rId9"/>
    <p:sldId id="1268" r:id="rId10"/>
    <p:sldId id="33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258"/>
            <p14:sldId id="1259"/>
            <p14:sldId id="1260"/>
            <p14:sldId id="1266"/>
            <p14:sldId id="1261"/>
            <p14:sldId id="1262"/>
            <p14:sldId id="1267"/>
            <p14:sldId id="1268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2E742-896D-506F-EFC5-1CE5176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BD86-97AA-7185-D05E-E3A36EC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5268A-F412-3F4E-3C71-ECA1978C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66B42-297E-2DF0-5055-6C06EA7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28C41-1E6C-367D-83E7-69589D4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4193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如何開啟網頁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41E31-BA64-A521-4FFB-CB60D552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52700" cy="6921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03CA4-1C53-954B-EE79-DBAA6E4FE3BC}"/>
              </a:ext>
            </a:extLst>
          </p:cNvPr>
          <p:cNvSpPr txBox="1"/>
          <p:nvPr/>
        </p:nvSpPr>
        <p:spPr>
          <a:xfrm>
            <a:off x="838199" y="1352663"/>
            <a:ext cx="6825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若找不到</a:t>
            </a:r>
            <a:r>
              <a:rPr lang="en-US" altLang="zh-TW" dirty="0"/>
              <a:t>_Convolution2</a:t>
            </a:r>
            <a:r>
              <a:rPr lang="zh-TW" altLang="en-US" dirty="0"/>
              <a:t>的程式檔</a:t>
            </a:r>
            <a:r>
              <a:rPr lang="en-US" altLang="zh-TW" dirty="0"/>
              <a:t>,</a:t>
            </a:r>
            <a:r>
              <a:rPr lang="zh-TW" altLang="en-US" dirty="0"/>
              <a:t>代表</a:t>
            </a:r>
            <a:r>
              <a:rPr lang="en-US" altLang="zh-TW" dirty="0"/>
              <a:t>python</a:t>
            </a:r>
            <a:r>
              <a:rPr lang="zh-TW" altLang="en-US" dirty="0"/>
              <a:t>環境錯誤</a:t>
            </a:r>
            <a:r>
              <a:rPr lang="en-US" altLang="zh-TW" dirty="0"/>
              <a:t>,</a:t>
            </a:r>
            <a:r>
              <a:rPr lang="zh-TW" altLang="en-US" dirty="0"/>
              <a:t>必須為</a:t>
            </a:r>
            <a:r>
              <a:rPr lang="en-US" altLang="zh-TW" dirty="0"/>
              <a:t>3.8.10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601EA-98EF-29E1-2ABF-A97E68EE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471"/>
            <a:ext cx="983117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前置作業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8B43F9-BFF1-C255-64B7-5D2F5ED5DE37}"/>
              </a:ext>
            </a:extLst>
          </p:cNvPr>
          <p:cNvSpPr txBox="1"/>
          <p:nvPr/>
        </p:nvSpPr>
        <p:spPr>
          <a:xfrm>
            <a:off x="988423" y="1445623"/>
            <a:ext cx="1021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環境限制</a:t>
            </a:r>
            <a:r>
              <a:rPr lang="en-US" altLang="zh-TW" dirty="0"/>
              <a:t>(</a:t>
            </a:r>
            <a:r>
              <a:rPr lang="zh-TW" altLang="en-US" dirty="0"/>
              <a:t>建議在虛擬環境中運行</a:t>
            </a:r>
            <a:r>
              <a:rPr lang="en-US" altLang="zh-TW" dirty="0"/>
              <a:t>,</a:t>
            </a:r>
            <a:r>
              <a:rPr lang="zh-TW" altLang="en-US" dirty="0"/>
              <a:t>此處用的是</a:t>
            </a:r>
            <a:r>
              <a:rPr lang="en-US" altLang="zh-TW" dirty="0" err="1"/>
              <a:t>conda</a:t>
            </a:r>
            <a:r>
              <a:rPr lang="zh-TW" altLang="en-US" dirty="0"/>
              <a:t>來建設虛擬環境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python3.8.10(</a:t>
            </a:r>
            <a:r>
              <a:rPr lang="zh-TW" altLang="en-US" dirty="0"/>
              <a:t>必須使用此版本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所需模組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django</a:t>
            </a:r>
            <a:r>
              <a:rPr lang="en-US" altLang="zh-TW" dirty="0"/>
              <a:t>==3.0.3</a:t>
            </a:r>
          </a:p>
          <a:p>
            <a:r>
              <a:rPr lang="en-US" altLang="zh-TW" dirty="0" err="1"/>
              <a:t>opencv</a:t>
            </a:r>
            <a:r>
              <a:rPr lang="en-US" altLang="zh-TW" dirty="0"/>
              <a:t>-python==4.7.0.72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==1.23.5</a:t>
            </a:r>
          </a:p>
          <a:p>
            <a:r>
              <a:rPr lang="en-US" altLang="zh-TW" dirty="0"/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197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500E93-E437-FAD4-91D2-CA08C607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865233"/>
            <a:ext cx="5643155" cy="199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001486" y="280416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5A310C-F1FA-1AB5-DADD-BE56A497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0620"/>
            <a:ext cx="5333451" cy="257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3827417" y="403482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485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7A3191-E36D-5DC6-6F25-7D7A62A4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944385"/>
            <a:ext cx="4697763" cy="188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4ED1C614-8B3A-5F5B-3A92-825679CF0370}"/>
              </a:ext>
            </a:extLst>
          </p:cNvPr>
          <p:cNvSpPr/>
          <p:nvPr/>
        </p:nvSpPr>
        <p:spPr>
          <a:xfrm>
            <a:off x="940526" y="1926969"/>
            <a:ext cx="2952205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A24BFE-57DF-2DC9-9EA9-B6D1A41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4" y="3831772"/>
            <a:ext cx="4758723" cy="241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524D284-3D79-D5A9-965A-152DA292DBAE}"/>
              </a:ext>
            </a:extLst>
          </p:cNvPr>
          <p:cNvSpPr/>
          <p:nvPr/>
        </p:nvSpPr>
        <p:spPr>
          <a:xfrm>
            <a:off x="6261462" y="3831771"/>
            <a:ext cx="4380412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A8EE1B67-B8FF-736D-028E-72FD309CC58F}"/>
              </a:ext>
            </a:extLst>
          </p:cNvPr>
          <p:cNvSpPr/>
          <p:nvPr/>
        </p:nvSpPr>
        <p:spPr>
          <a:xfrm rot="5400000">
            <a:off x="3557452" y="401780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1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820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  <a:r>
              <a:rPr lang="en-US" altLang="zh-TW" dirty="0"/>
              <a:t>(</a:t>
            </a:r>
            <a:r>
              <a:rPr lang="zh-TW" altLang="en-US" dirty="0"/>
              <a:t>此處虛擬環境使用</a:t>
            </a:r>
            <a:r>
              <a:rPr lang="en-US" altLang="zh-TW" dirty="0"/>
              <a:t>Anaconda</a:t>
            </a:r>
            <a:r>
              <a:rPr lang="zh-TW" altLang="en-US" dirty="0"/>
              <a:t>架設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522F1F-0A15-4238-3A25-A646A8D0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2357389"/>
            <a:ext cx="10507541" cy="264832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2146EDD-9FC5-7CAA-5307-166B7298E453}"/>
              </a:ext>
            </a:extLst>
          </p:cNvPr>
          <p:cNvSpPr/>
          <p:nvPr/>
        </p:nvSpPr>
        <p:spPr>
          <a:xfrm>
            <a:off x="4963886" y="3280954"/>
            <a:ext cx="156754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CB4DA94A-447A-CAE6-F6EC-B09B6B012B64}"/>
              </a:ext>
            </a:extLst>
          </p:cNvPr>
          <p:cNvSpPr/>
          <p:nvPr/>
        </p:nvSpPr>
        <p:spPr>
          <a:xfrm>
            <a:off x="1124932" y="3653246"/>
            <a:ext cx="747411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1E05AF9-882D-FB1C-8789-18432750A4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498638" y="3949338"/>
            <a:ext cx="1545008" cy="1637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E4E02-69BD-3345-582C-B03AD68DCDD7}"/>
              </a:ext>
            </a:extLst>
          </p:cNvPr>
          <p:cNvSpPr txBox="1"/>
          <p:nvPr/>
        </p:nvSpPr>
        <p:spPr>
          <a:xfrm>
            <a:off x="1297577" y="5587331"/>
            <a:ext cx="349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出現這個代表成功進入虛擬環境</a:t>
            </a:r>
          </a:p>
        </p:txBody>
      </p:sp>
    </p:spTree>
    <p:extLst>
      <p:ext uri="{BB962C8B-B14F-4D97-AF65-F5344CB8AC3E}">
        <p14:creationId xmlns:p14="http://schemas.microsoft.com/office/powerpoint/2010/main" val="169078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5529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輸入運行</a:t>
            </a:r>
            <a:r>
              <a:rPr lang="en-US" altLang="zh-TW" dirty="0" err="1"/>
              <a:t>django</a:t>
            </a:r>
            <a:r>
              <a:rPr lang="zh-TW" altLang="en-US" dirty="0"/>
              <a:t>網站的指令</a:t>
            </a:r>
            <a:r>
              <a:rPr lang="en-US" altLang="zh-TW" dirty="0"/>
              <a:t>,</a:t>
            </a:r>
            <a:r>
              <a:rPr lang="zh-TW" altLang="en-US" dirty="0"/>
              <a:t>會跑出網頁的網址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291076-FBDE-05B6-6E94-72594D7E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2893"/>
            <a:ext cx="7106642" cy="148610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FE71066-F74C-9D21-0B8A-968E5E143ED7}"/>
              </a:ext>
            </a:extLst>
          </p:cNvPr>
          <p:cNvSpPr/>
          <p:nvPr/>
        </p:nvSpPr>
        <p:spPr>
          <a:xfrm>
            <a:off x="5566303" y="280416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D74473-0D96-64A2-28E6-18FD7297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" y="3617898"/>
            <a:ext cx="10421804" cy="2638793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B641A442-D89C-EACE-4E6B-D4F67F6E2644}"/>
              </a:ext>
            </a:extLst>
          </p:cNvPr>
          <p:cNvSpPr/>
          <p:nvPr/>
        </p:nvSpPr>
        <p:spPr>
          <a:xfrm>
            <a:off x="3611225" y="584161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7595B8-A37D-6040-38DD-2E82D3F2B481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5839093" y="2967446"/>
            <a:ext cx="4101741" cy="3037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A340D-325D-764E-34EC-2BA6DD8B586D}"/>
              </a:ext>
            </a:extLst>
          </p:cNvPr>
          <p:cNvSpPr txBox="1"/>
          <p:nvPr/>
        </p:nvSpPr>
        <p:spPr>
          <a:xfrm>
            <a:off x="9544593" y="2598114"/>
            <a:ext cx="792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網址</a:t>
            </a:r>
            <a:endParaRPr lang="zh-TW" altLang="en-US" dirty="0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B21D8F95-95FD-8249-B527-3BE7ECA9ACF5}"/>
              </a:ext>
            </a:extLst>
          </p:cNvPr>
          <p:cNvSpPr/>
          <p:nvPr/>
        </p:nvSpPr>
        <p:spPr>
          <a:xfrm rot="5400000">
            <a:off x="-656899" y="3164967"/>
            <a:ext cx="2454618" cy="879565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803079B4-94A2-DE42-FA25-29D38A03A30F}"/>
              </a:ext>
            </a:extLst>
          </p:cNvPr>
          <p:cNvSpPr/>
          <p:nvPr/>
        </p:nvSpPr>
        <p:spPr>
          <a:xfrm>
            <a:off x="130626" y="2310850"/>
            <a:ext cx="792483" cy="24154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C2D1-053A-5E6C-AFD4-130CE05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1870619"/>
            <a:ext cx="8212184" cy="428145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5F70CFD-9DEA-CBDF-199D-57D2947EE425}"/>
              </a:ext>
            </a:extLst>
          </p:cNvPr>
          <p:cNvSpPr/>
          <p:nvPr/>
        </p:nvSpPr>
        <p:spPr>
          <a:xfrm>
            <a:off x="1573419" y="1837995"/>
            <a:ext cx="2227868" cy="260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AC1BDD-C520-330F-1D04-3C56BB6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3" y="1841149"/>
            <a:ext cx="8447314" cy="4377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43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670B1D-ADAF-F91E-8A66-8B760C5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068940"/>
            <a:ext cx="7498081" cy="362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上傳後的圖片存放處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492826F0-0689-2C9C-97F6-2C0D11638454}"/>
              </a:ext>
            </a:extLst>
          </p:cNvPr>
          <p:cNvSpPr/>
          <p:nvPr/>
        </p:nvSpPr>
        <p:spPr>
          <a:xfrm>
            <a:off x="1410786" y="4038925"/>
            <a:ext cx="7210699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166</Words>
  <Application>Microsoft Office PowerPoint</Application>
  <PresentationFormat>寬螢幕</PresentationFormat>
  <Paragraphs>29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佈景主題</vt:lpstr>
      <vt:lpstr>如何開啟網頁</vt:lpstr>
      <vt:lpstr>前置作業</vt:lpstr>
      <vt:lpstr>教學</vt:lpstr>
      <vt:lpstr>教學</vt:lpstr>
      <vt:lpstr>教學</vt:lpstr>
      <vt:lpstr>教學</vt:lpstr>
      <vt:lpstr>教學</vt:lpstr>
      <vt:lpstr>教學</vt:lpstr>
      <vt:lpstr>教學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3153</cp:revision>
  <dcterms:created xsi:type="dcterms:W3CDTF">2019-03-11T13:47:46Z</dcterms:created>
  <dcterms:modified xsi:type="dcterms:W3CDTF">2023-06-21T09:52:45Z</dcterms:modified>
</cp:coreProperties>
</file>