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60" r:id="rId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2024/4/23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打磚塊</a:t>
            </a:r>
            <a:endParaRPr lang="zh-tw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圖片 4" descr="含有建築物、坐下、板凳、側面的圖片&#10;&#10;自動產生的描述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球低於球拍，</a:t>
            </a:r>
            <a:endParaRPr lang="en-US" altLang="zh-TW" dirty="0"/>
          </a:p>
          <a:p>
            <a:pPr algn="ctr"/>
            <a:r>
              <a:rPr lang="zh-TW" altLang="en-US" dirty="0"/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球低於球拍，</a:t>
            </a:r>
            <a:endParaRPr lang="en-US" altLang="zh-TW" dirty="0"/>
          </a:p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磚塊打完，</a:t>
            </a:r>
            <a:endParaRPr lang="en-US" altLang="zh-TW" dirty="0"/>
          </a:p>
          <a:p>
            <a:pPr algn="ctr"/>
            <a:r>
              <a:rPr lang="zh-TW" altLang="en-US" dirty="0"/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LV1~</a:t>
            </a:r>
          </a:p>
          <a:p>
            <a:pPr algn="ctr"/>
            <a:r>
              <a:rPr lang="en-US" altLang="zh-TW" dirty="0"/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方向鍵左右，</a:t>
            </a:r>
            <a:endParaRPr lang="en-US" altLang="zh-TW" dirty="0"/>
          </a:p>
          <a:p>
            <a:pPr algn="ctr"/>
            <a:r>
              <a:rPr lang="zh-TW" altLang="en-US" dirty="0"/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2CE3C-D854-41B2-04AA-35D880A0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</a:rPr>
              <a:t>Breakdown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57B09-C933-07C8-454C-8E69F7F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2024/4/23</a:t>
            </a:fld>
            <a:endParaRPr 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7FC03E1-73CE-93CB-4B72-C35672D432D2}"/>
              </a:ext>
            </a:extLst>
          </p:cNvPr>
          <p:cNvSpPr txBox="1">
            <a:spLocks/>
          </p:cNvSpPr>
          <p:nvPr/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marL="0" algn="r" defTabSz="914400" rtl="0" eaLnBrk="1" latinLnBrk="0" hangingPunct="1">
              <a:defRPr sz="800" kern="12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5B7815-05FA-48A0-B9F7-1E04C4F2927A}" type="datetime1">
              <a:rPr lang="zh-TW" altLang="en-US" smtClean="0"/>
              <a:pPr/>
              <a:t>2024/4/23</a:t>
            </a:fld>
            <a:endParaRPr 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AF17C99-3103-8770-9BBD-954238EE3E48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打磚塊腳本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540F38-FAA5-D1ED-78D1-04CFCD4D12A2}"/>
              </a:ext>
            </a:extLst>
          </p:cNvPr>
          <p:cNvSpPr/>
          <p:nvPr/>
        </p:nvSpPr>
        <p:spPr>
          <a:xfrm>
            <a:off x="9702769" y="3244616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驗收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3324F07-6296-6A84-6700-79E4C47221E3}"/>
              </a:ext>
            </a:extLst>
          </p:cNvPr>
          <p:cNvSpPr/>
          <p:nvPr/>
        </p:nvSpPr>
        <p:spPr>
          <a:xfrm>
            <a:off x="775209" y="3224473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r>
              <a:rPr lang="zh-TW" altLang="en-US" dirty="0"/>
              <a:t>功能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C2AE681-AD5D-3F52-ACD6-3441EEC7CB36}"/>
              </a:ext>
            </a:extLst>
          </p:cNvPr>
          <p:cNvSpPr/>
          <p:nvPr/>
        </p:nvSpPr>
        <p:spPr>
          <a:xfrm>
            <a:off x="4119866" y="3244617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效能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A0A4D6E-1E11-DFDF-D2EC-F989C93A2CF7}"/>
              </a:ext>
            </a:extLst>
          </p:cNvPr>
          <p:cNvSpPr/>
          <p:nvPr/>
        </p:nvSpPr>
        <p:spPr>
          <a:xfrm>
            <a:off x="6836432" y="32446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介面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3A85195-9CA2-23E5-C023-62DF8EAC19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8164198" y="783255"/>
            <a:ext cx="423643" cy="4499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8911F28-6EFC-0108-8A21-4513BF2B4B6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710489" y="808482"/>
            <a:ext cx="403500" cy="4428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7F9BA0-BBDD-27CC-9683-35EC4622603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5372746" y="2490883"/>
            <a:ext cx="423644" cy="1083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D61CA8E6-E9B7-4BC4-5F8C-E91FC792544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731028" y="2216424"/>
            <a:ext cx="423644" cy="1632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A52F429-F756-BECA-175C-1BFE514B8F68}"/>
              </a:ext>
            </a:extLst>
          </p:cNvPr>
          <p:cNvSpPr/>
          <p:nvPr/>
        </p:nvSpPr>
        <p:spPr>
          <a:xfrm>
            <a:off x="11198464" y="42449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效能是否達標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EE3F256-2337-A5A1-9E62-08F92B6D1263}"/>
              </a:ext>
            </a:extLst>
          </p:cNvPr>
          <p:cNvSpPr/>
          <p:nvPr/>
        </p:nvSpPr>
        <p:spPr>
          <a:xfrm>
            <a:off x="11223849" y="4969837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預測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2C685EC-EA57-84C0-E70B-ECB7F12E3FCB}"/>
              </a:ext>
            </a:extLst>
          </p:cNvPr>
          <p:cNvSpPr/>
          <p:nvPr/>
        </p:nvSpPr>
        <p:spPr>
          <a:xfrm>
            <a:off x="11223849" y="5667880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90C5DA17-70F0-83A7-8623-7A1042554AD4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 rot="16200000" flipH="1">
            <a:off x="10698264" y="4019198"/>
            <a:ext cx="427495" cy="572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0BA84B5-FBDB-0125-7F58-D5C67E27BF11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10348537" y="4368924"/>
            <a:ext cx="1152333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803B7E91-1F95-81C9-8DE8-E550A7531101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9999515" y="4717946"/>
            <a:ext cx="1850376" cy="598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5661544-2942-DBD9-87EF-A05926B0C249}"/>
              </a:ext>
            </a:extLst>
          </p:cNvPr>
          <p:cNvSpPr/>
          <p:nvPr/>
        </p:nvSpPr>
        <p:spPr>
          <a:xfrm>
            <a:off x="-6237" y="434073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球打磚塊，磚塊消失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AB99076-F4CC-375A-8B7C-4134B6D7FCC6}"/>
              </a:ext>
            </a:extLst>
          </p:cNvPr>
          <p:cNvSpPr/>
          <p:nvPr/>
        </p:nvSpPr>
        <p:spPr>
          <a:xfrm>
            <a:off x="11780" y="5518636"/>
            <a:ext cx="1643253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方向鍵左右，</a:t>
            </a:r>
            <a:endParaRPr lang="en-US" altLang="zh-TW" dirty="0"/>
          </a:p>
          <a:p>
            <a:pPr algn="ctr"/>
            <a:r>
              <a:rPr lang="zh-TW" altLang="en-US" dirty="0"/>
              <a:t>控制球拍擊球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1C7C8D7-C3BB-72A7-AE04-AA4A1BA7145E}"/>
              </a:ext>
            </a:extLst>
          </p:cNvPr>
          <p:cNvSpPr/>
          <p:nvPr/>
        </p:nvSpPr>
        <p:spPr>
          <a:xfrm>
            <a:off x="2164959" y="4340582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蒐集樣本，</a:t>
            </a:r>
            <a:endParaRPr lang="en-US" altLang="zh-TW" dirty="0"/>
          </a:p>
          <a:p>
            <a:pPr algn="ctr"/>
            <a:r>
              <a:rPr lang="zh-TW" altLang="en-US" dirty="0"/>
              <a:t>以樣本訓練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740DF3DD-9C49-A1C5-C515-85E2473CE4D0}"/>
              </a:ext>
            </a:extLst>
          </p:cNvPr>
          <p:cNvSpPr/>
          <p:nvPr/>
        </p:nvSpPr>
        <p:spPr>
          <a:xfrm>
            <a:off x="2164959" y="5537414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辨識球位置，</a:t>
            </a:r>
            <a:endParaRPr lang="en-US" altLang="zh-TW" dirty="0"/>
          </a:p>
          <a:p>
            <a:pPr algn="ctr"/>
            <a:r>
              <a:rPr lang="zh-TW" altLang="en-US" dirty="0"/>
              <a:t>並操作球拍</a:t>
            </a: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0FE2B9D8-D270-A544-2C97-0B8656297006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5400000">
            <a:off x="1090657" y="3733398"/>
            <a:ext cx="268978" cy="945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E95BD600-1747-DADE-189B-316EDA671702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5400000">
            <a:off x="542266" y="4362903"/>
            <a:ext cx="1446875" cy="864591"/>
          </a:xfrm>
          <a:prstGeom prst="bentConnector3">
            <a:avLst>
              <a:gd name="adj1" fmla="val 8652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BEB3D074-2A66-78F5-807C-E169484D06DC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16200000" flipH="1">
            <a:off x="2176334" y="3593425"/>
            <a:ext cx="268821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120E725-DAD3-9104-900A-A4E67E1E8608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1577918" y="4191841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2CEA79E-C927-794B-A7E9-1BAA159D903C}"/>
              </a:ext>
            </a:extLst>
          </p:cNvPr>
          <p:cNvSpPr/>
          <p:nvPr/>
        </p:nvSpPr>
        <p:spPr>
          <a:xfrm>
            <a:off x="4518683" y="4398093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LV1~</a:t>
            </a:r>
          </a:p>
          <a:p>
            <a:pPr algn="ctr"/>
            <a:r>
              <a:rPr lang="en-US" altLang="zh-TW" dirty="0"/>
              <a:t>LV20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B854051-1ECD-ABFB-175B-68D9BFC8CE28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5042655" y="4091905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E5A4B96-5E15-D90C-0D74-0BD95DE68099}"/>
              </a:ext>
            </a:extLst>
          </p:cNvPr>
          <p:cNvSpPr/>
          <p:nvPr/>
        </p:nvSpPr>
        <p:spPr>
          <a:xfrm>
            <a:off x="6124001" y="434073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*</a:t>
            </a:r>
            <a:r>
              <a:rPr lang="en-US" altLang="zh-TW" dirty="0"/>
              <a:t>sav</a:t>
            </a:r>
            <a:r>
              <a:rPr lang="zh-TW" altLang="en-US" dirty="0"/>
              <a:t>樣本檔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152971B-493E-F552-DE90-FA65058A4D43}"/>
              </a:ext>
            </a:extLst>
          </p:cNvPr>
          <p:cNvSpPr/>
          <p:nvPr/>
        </p:nvSpPr>
        <p:spPr>
          <a:xfrm>
            <a:off x="6142799" y="5537414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存取樣本的</a:t>
            </a:r>
            <a:endParaRPr lang="en-US" altLang="zh-TW" dirty="0"/>
          </a:p>
          <a:p>
            <a:pPr algn="ctr"/>
            <a:r>
              <a:rPr lang="en-US" altLang="zh-TW" dirty="0"/>
              <a:t>APZ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A4CD1C5B-AF75-45BA-3CF5-1E5CD83BB311}"/>
              </a:ext>
            </a:extLst>
          </p:cNvPr>
          <p:cNvSpPr/>
          <p:nvPr/>
        </p:nvSpPr>
        <p:spPr>
          <a:xfrm>
            <a:off x="7938686" y="434073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手動與自動</a:t>
            </a:r>
            <a:endParaRPr lang="en-US" altLang="zh-TW" dirty="0"/>
          </a:p>
          <a:p>
            <a:pPr algn="ctr"/>
            <a:r>
              <a:rPr lang="zh-TW" altLang="en-US" dirty="0"/>
              <a:t>遊玩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5A04CDE1-A50D-B8DD-9A20-7D3554439D34}"/>
              </a:ext>
            </a:extLst>
          </p:cNvPr>
          <p:cNvSpPr/>
          <p:nvPr/>
        </p:nvSpPr>
        <p:spPr>
          <a:xfrm>
            <a:off x="7943098" y="5543729"/>
            <a:ext cx="1466680" cy="7234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訓練、預測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3FA485A8-B2C8-35D0-7B40-48722B20EDE3}"/>
              </a:ext>
            </a:extLst>
          </p:cNvPr>
          <p:cNvCxnSpPr>
            <a:stCxn id="10" idx="2"/>
            <a:endCxn id="31" idx="0"/>
          </p:cNvCxnSpPr>
          <p:nvPr/>
        </p:nvCxnSpPr>
        <p:spPr>
          <a:xfrm rot="5400000">
            <a:off x="7183864" y="3765382"/>
            <a:ext cx="248834" cy="901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6D029518-FA0D-1939-8C3A-434DC2175987}"/>
              </a:ext>
            </a:extLst>
          </p:cNvPr>
          <p:cNvCxnSpPr>
            <a:stCxn id="10" idx="2"/>
            <a:endCxn id="50" idx="0"/>
          </p:cNvCxnSpPr>
          <p:nvPr/>
        </p:nvCxnSpPr>
        <p:spPr>
          <a:xfrm rot="16200000" flipH="1">
            <a:off x="8091206" y="3759919"/>
            <a:ext cx="248834" cy="912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9386D240-C0EE-CC04-FA57-24CEAC24A6A0}"/>
              </a:ext>
            </a:extLst>
          </p:cNvPr>
          <p:cNvCxnSpPr>
            <a:stCxn id="10" idx="2"/>
            <a:endCxn id="49" idx="0"/>
          </p:cNvCxnSpPr>
          <p:nvPr/>
        </p:nvCxnSpPr>
        <p:spPr>
          <a:xfrm rot="5400000">
            <a:off x="6594926" y="4373118"/>
            <a:ext cx="1445509" cy="883082"/>
          </a:xfrm>
          <a:prstGeom prst="bentConnector3">
            <a:avLst>
              <a:gd name="adj1" fmla="val 8366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F69B9BCF-CF15-1CFA-8DFE-41A99100CE8A}"/>
              </a:ext>
            </a:extLst>
          </p:cNvPr>
          <p:cNvCxnSpPr>
            <a:stCxn id="10" idx="2"/>
            <a:endCxn id="51" idx="0"/>
          </p:cNvCxnSpPr>
          <p:nvPr/>
        </p:nvCxnSpPr>
        <p:spPr>
          <a:xfrm rot="16200000" flipH="1">
            <a:off x="7491917" y="4359208"/>
            <a:ext cx="1451824" cy="917217"/>
          </a:xfrm>
          <a:prstGeom prst="bentConnector3">
            <a:avLst>
              <a:gd name="adj1" fmla="val 8351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135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0</TotalTime>
  <Words>110</Words>
  <Application>Microsoft Office PowerPoint</Application>
  <PresentationFormat>寬螢幕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 UI</vt:lpstr>
      <vt:lpstr>MingLiu</vt:lpstr>
      <vt:lpstr>Calibri</vt:lpstr>
      <vt:lpstr>Times New Roman</vt:lpstr>
      <vt:lpstr>1_RetrospectVTI</vt:lpstr>
      <vt:lpstr>打磚塊</vt:lpstr>
      <vt:lpstr>Breakdown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兆賢 張</cp:lastModifiedBy>
  <cp:revision>3</cp:revision>
  <dcterms:created xsi:type="dcterms:W3CDTF">2024-04-22T13:06:42Z</dcterms:created>
  <dcterms:modified xsi:type="dcterms:W3CDTF">2024-04-23T01:37:10Z</dcterms:modified>
</cp:coreProperties>
</file>