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98" r:id="rId2"/>
    <p:sldId id="261" r:id="rId3"/>
    <p:sldId id="259" r:id="rId4"/>
    <p:sldId id="266" r:id="rId5"/>
    <p:sldId id="264" r:id="rId6"/>
    <p:sldId id="275" r:id="rId7"/>
    <p:sldId id="273" r:id="rId8"/>
    <p:sldId id="293" r:id="rId9"/>
    <p:sldId id="288" r:id="rId10"/>
    <p:sldId id="289" r:id="rId11"/>
    <p:sldId id="291" r:id="rId12"/>
    <p:sldId id="292" r:id="rId13"/>
    <p:sldId id="290" r:id="rId14"/>
    <p:sldId id="263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用腳本打爆對面。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  <p:pic>
        <p:nvPicPr>
          <p:cNvPr id="2050" name="Picture 2" descr="咒术回战》官方发售五条悟“会赢的”周边，粉丝：来恶心人的？_手机搜狐网">
            <a:extLst>
              <a:ext uri="{FF2B5EF4-FFF2-40B4-BE49-F238E27FC236}">
                <a16:creationId xmlns:a16="http://schemas.microsoft.com/office/drawing/2014/main" id="{2EE93BE5-911B-46A4-9B14-66A27B4F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6" y="2280412"/>
            <a:ext cx="3049514" cy="34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砲管旋轉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2024/6/3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203690" y="323709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907896" y="3018508"/>
            <a:ext cx="4371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旋轉砲管、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框架 56">
            <a:extLst>
              <a:ext uri="{FF2B5EF4-FFF2-40B4-BE49-F238E27FC236}">
                <a16:creationId xmlns:a16="http://schemas.microsoft.com/office/drawing/2014/main" id="{CB0B1936-F5DA-4704-AD62-DAEFBF4057CE}"/>
              </a:ext>
            </a:extLst>
          </p:cNvPr>
          <p:cNvSpPr/>
          <p:nvPr/>
        </p:nvSpPr>
        <p:spPr>
          <a:xfrm>
            <a:off x="0" y="4160940"/>
            <a:ext cx="3473040" cy="1719744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47398" y="4744738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98482" y="4725099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277158" y="4743892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砲管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32663" y="3843065"/>
            <a:ext cx="814274" cy="98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35977" y="4326739"/>
            <a:ext cx="794635" cy="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21271" y="3843529"/>
            <a:ext cx="813428" cy="987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1155680" y="4431875"/>
            <a:ext cx="755131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砲管旋轉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830678" y="3729306"/>
            <a:ext cx="515549" cy="889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2227" y="5559012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900616" y="5575271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036744" y="5519734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3166109" y="5540209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048095" y="2633874"/>
            <a:ext cx="25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障礙物位置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4" y="4999835"/>
            <a:ext cx="271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球的位置、障礙物位置、遊戲狀態等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475621" y="4776365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乒乓球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46656" cy="4878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5747</TotalTime>
  <Words>740</Words>
  <Application>Microsoft Office PowerPoint</Application>
  <PresentationFormat>寬螢幕</PresentationFormat>
  <Paragraphs>215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Microsoft JhengHei UI</vt:lpstr>
      <vt:lpstr>MingLiu</vt:lpstr>
      <vt:lpstr>標楷體</vt:lpstr>
      <vt:lpstr>Arial</vt:lpstr>
      <vt:lpstr>Calibri</vt:lpstr>
      <vt:lpstr>Franklin Gothic Book</vt:lpstr>
      <vt:lpstr>Times New Roman</vt:lpstr>
      <vt:lpstr>Wingdings</vt:lpstr>
      <vt:lpstr>1_RetrospectVTI</vt:lpstr>
      <vt:lpstr>PowerPoint 簡報</vt:lpstr>
      <vt:lpstr>需求</vt:lpstr>
      <vt:lpstr>遊戲分析</vt:lpstr>
      <vt:lpstr>分析</vt:lpstr>
      <vt:lpstr>設計 流程</vt:lpstr>
      <vt:lpstr>架構圖</vt:lpstr>
      <vt:lpstr>時序圖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168</cp:revision>
  <dcterms:created xsi:type="dcterms:W3CDTF">2024-04-22T13:06:42Z</dcterms:created>
  <dcterms:modified xsi:type="dcterms:W3CDTF">2024-06-05T07:17:57Z</dcterms:modified>
</cp:coreProperties>
</file>