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98" r:id="rId2"/>
    <p:sldId id="261" r:id="rId3"/>
    <p:sldId id="299" r:id="rId4"/>
    <p:sldId id="301" r:id="rId5"/>
    <p:sldId id="259" r:id="rId6"/>
    <p:sldId id="266" r:id="rId7"/>
    <p:sldId id="263" r:id="rId8"/>
    <p:sldId id="302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1"/>
            <p14:sldId id="259"/>
            <p14:sldId id="266"/>
            <p14:sldId id="26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修改演算法參數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球拍位置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400-&gt;420)</a:t>
            </a:r>
          </a:p>
          <a:p>
            <a:pPr marL="20116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新增障礙物位置作為樣本特徵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乒乓球訓練改良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改良部分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樣本數量</a:t>
            </a:r>
            <a:endParaRPr lang="en-US" altLang="zh-TW" dirty="0"/>
          </a:p>
          <a:p>
            <a:r>
              <a:rPr lang="zh-TW" altLang="en-US" dirty="0"/>
              <a:t>改良理由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訓練出的模型邊角球接球率不佳</a:t>
            </a:r>
            <a:endParaRPr lang="en-US" altLang="zh-TW" dirty="0"/>
          </a:p>
          <a:p>
            <a:r>
              <a:rPr lang="zh-TW" altLang="en-US" dirty="0"/>
              <a:t>改良方法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 增加訓練用的樣本數量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2024/6/12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旋轉車身、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951538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779642" y="3780341"/>
            <a:ext cx="515549" cy="78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ADDBA-D3CF-45BA-BEFB-E35C5639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09D32-44E8-479B-BD38-FC3ECE5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模型可以分開，例如</a:t>
            </a:r>
            <a:r>
              <a:rPr lang="en-US" altLang="zh-TW" dirty="0"/>
              <a:t>:</a:t>
            </a:r>
            <a:r>
              <a:rPr lang="zh-TW" altLang="en-US" dirty="0"/>
              <a:t>追蹤目標得優先順序</a:t>
            </a:r>
            <a:r>
              <a:rPr lang="en-US" altLang="zh-TW" dirty="0"/>
              <a:t>(</a:t>
            </a:r>
            <a:r>
              <a:rPr lang="zh-TW" altLang="en-US" dirty="0"/>
              <a:t>汽油、子彈、敵人</a:t>
            </a:r>
            <a:r>
              <a:rPr lang="en-US" altLang="zh-TW" dirty="0"/>
              <a:t>)</a:t>
            </a:r>
            <a:r>
              <a:rPr lang="zh-TW" altLang="en-US" dirty="0"/>
              <a:t>、是否射擊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CE0BA-924C-4902-A82D-46308942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22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7400</TotalTime>
  <Words>202</Words>
  <Application>Microsoft Office PowerPoint</Application>
  <PresentationFormat>寬螢幕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乒乓球訓練改良</vt:lpstr>
      <vt:lpstr>遊戲分析</vt:lpstr>
      <vt:lpstr>分析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178</cp:revision>
  <dcterms:created xsi:type="dcterms:W3CDTF">2024-04-22T13:06:42Z</dcterms:created>
  <dcterms:modified xsi:type="dcterms:W3CDTF">2024-06-12T09:42:26Z</dcterms:modified>
</cp:coreProperties>
</file>