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59" r:id="rId4"/>
    <p:sldId id="266" r:id="rId5"/>
    <p:sldId id="264" r:id="rId6"/>
    <p:sldId id="270" r:id="rId7"/>
    <p:sldId id="271" r:id="rId8"/>
    <p:sldId id="263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2024/5/8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365286" y="3120329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40875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036896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032917" y="4382493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99882" y="3486176"/>
            <a:ext cx="414877" cy="1377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97893" y="3984187"/>
            <a:ext cx="414877" cy="381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95903" y="3867913"/>
            <a:ext cx="414876" cy="61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652288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496595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507240" y="5137003"/>
            <a:ext cx="261834" cy="44739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085087" y="5162241"/>
            <a:ext cx="261834" cy="39691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3028937" y="4382492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393914" y="3369902"/>
            <a:ext cx="414875" cy="161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5CBA30A-A835-47B5-8A8B-3AF0900BE1E6}"/>
              </a:ext>
            </a:extLst>
          </p:cNvPr>
          <p:cNvSpPr/>
          <p:nvPr/>
        </p:nvSpPr>
        <p:spPr>
          <a:xfrm>
            <a:off x="4771671" y="3120328"/>
            <a:ext cx="861825" cy="847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劃分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255204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374368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83000" y="3120328"/>
            <a:ext cx="1425327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232849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22745" y="438249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212641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894717" y="3668562"/>
            <a:ext cx="396436" cy="99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90549" y="4172730"/>
            <a:ext cx="414876" cy="4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04822" y="3673210"/>
            <a:ext cx="396436" cy="985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03C3FC04-E0FC-4CB6-81CF-361DED61B782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rot="5400000">
            <a:off x="4746134" y="3907600"/>
            <a:ext cx="396435" cy="516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74B59DD8-433A-4B1C-A787-44D733AA17B3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rot="16200000" flipH="1">
            <a:off x="5305715" y="3864484"/>
            <a:ext cx="396435" cy="602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stCxn id="5" idx="2"/>
            <a:endCxn id="42" idx="0"/>
          </p:cNvCxnSpPr>
          <p:nvPr/>
        </p:nvCxnSpPr>
        <p:spPr>
          <a:xfrm rot="5400000">
            <a:off x="3780601" y="846885"/>
            <a:ext cx="289042" cy="425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79CF00D6-6E5C-4B89-87FE-806DD4EE2B4E}"/>
              </a:ext>
            </a:extLst>
          </p:cNvPr>
          <p:cNvCxnSpPr>
            <a:stCxn id="5" idx="2"/>
            <a:endCxn id="95" idx="0"/>
          </p:cNvCxnSpPr>
          <p:nvPr/>
        </p:nvCxnSpPr>
        <p:spPr>
          <a:xfrm rot="5400000">
            <a:off x="5483795" y="2550077"/>
            <a:ext cx="289041" cy="851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180334" y="704997"/>
            <a:ext cx="289041" cy="4541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6921947" y="3120328"/>
            <a:ext cx="1139765" cy="847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7063724" y="4397443"/>
            <a:ext cx="861825" cy="8038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0872B74-C839-4F01-8A8E-7FCAA2F6420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7491830" y="3967614"/>
            <a:ext cx="2807" cy="4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28417" y="2256914"/>
            <a:ext cx="289041" cy="1437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框架 1">
            <a:extLst>
              <a:ext uri="{FF2B5EF4-FFF2-40B4-BE49-F238E27FC236}">
                <a16:creationId xmlns:a16="http://schemas.microsoft.com/office/drawing/2014/main" id="{14ED14C0-E329-4A72-B095-79225E27D0CC}"/>
              </a:ext>
            </a:extLst>
          </p:cNvPr>
          <p:cNvSpPr/>
          <p:nvPr/>
        </p:nvSpPr>
        <p:spPr>
          <a:xfrm>
            <a:off x="6711194" y="3077926"/>
            <a:ext cx="1605552" cy="223230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2024/5/8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0B80CD-93F8-4C8A-8E45-5BB60F65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1244"/>
            <a:ext cx="10058400" cy="25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F88791-F31C-44BB-8609-15387FF8A309}"/>
              </a:ext>
            </a:extLst>
          </p:cNvPr>
          <p:cNvSpPr/>
          <p:nvPr/>
        </p:nvSpPr>
        <p:spPr>
          <a:xfrm>
            <a:off x="6294528" y="2008085"/>
            <a:ext cx="4861152" cy="43371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9AC55D-5BFE-411A-BA40-04DAD5D64A0F}"/>
              </a:ext>
            </a:extLst>
          </p:cNvPr>
          <p:cNvSpPr/>
          <p:nvPr/>
        </p:nvSpPr>
        <p:spPr>
          <a:xfrm>
            <a:off x="1097280" y="1971412"/>
            <a:ext cx="3216323" cy="4337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CB971B-4EF0-48BC-BFCA-6E6C30B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驗證特徵正確與否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9A4E2-B4F5-4056-91B7-979ABC2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2024/5/8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953021-8164-4880-B81D-1B4B30AE2E91}"/>
              </a:ext>
            </a:extLst>
          </p:cNvPr>
          <p:cNvSpPr/>
          <p:nvPr/>
        </p:nvSpPr>
        <p:spPr>
          <a:xfrm>
            <a:off x="3351615" y="536739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3D2BED7-9EB0-4029-B0A0-D9A68426566B}"/>
              </a:ext>
            </a:extLst>
          </p:cNvPr>
          <p:cNvSpPr/>
          <p:nvPr/>
        </p:nvSpPr>
        <p:spPr>
          <a:xfrm>
            <a:off x="8239682" y="5396259"/>
            <a:ext cx="993239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A145C7-7337-4350-847A-7AC84CD69496}"/>
              </a:ext>
            </a:extLst>
          </p:cNvPr>
          <p:cNvSpPr/>
          <p:nvPr/>
        </p:nvSpPr>
        <p:spPr>
          <a:xfrm>
            <a:off x="2390236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2E42FE-1626-4F91-BBD1-FCAAF9067FC8}"/>
              </a:ext>
            </a:extLst>
          </p:cNvPr>
          <p:cNvSpPr/>
          <p:nvPr/>
        </p:nvSpPr>
        <p:spPr>
          <a:xfrm>
            <a:off x="1428857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0776F8-BF8C-45C6-BB6C-E14BF4EEF385}"/>
              </a:ext>
            </a:extLst>
          </p:cNvPr>
          <p:cNvSpPr txBox="1"/>
          <p:nvPr/>
        </p:nvSpPr>
        <p:spPr>
          <a:xfrm>
            <a:off x="1925288" y="1971412"/>
            <a:ext cx="1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後臺數據獲得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70E0A5F-CDD4-4AB8-9025-671EADA5AD7F}"/>
              </a:ext>
            </a:extLst>
          </p:cNvPr>
          <p:cNvSpPr/>
          <p:nvPr/>
        </p:nvSpPr>
        <p:spPr>
          <a:xfrm>
            <a:off x="8170304" y="3544346"/>
            <a:ext cx="1219189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B4C54-FFD7-4615-8666-6E1106707D85}"/>
              </a:ext>
            </a:extLst>
          </p:cNvPr>
          <p:cNvSpPr/>
          <p:nvPr/>
        </p:nvSpPr>
        <p:spPr>
          <a:xfrm rot="14430355">
            <a:off x="9460048" y="3029553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0AA647-31C3-4048-8A86-9E753A32409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70304" y="4139965"/>
            <a:ext cx="121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D58C3A-E2C5-4935-B188-EC49BBADD3FC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8779899" y="3544346"/>
            <a:ext cx="0" cy="119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677E4D-6C61-4FB8-897A-7D1983B28EB7}"/>
              </a:ext>
            </a:extLst>
          </p:cNvPr>
          <p:cNvSpPr txBox="1"/>
          <p:nvPr/>
        </p:nvSpPr>
        <p:spPr>
          <a:xfrm>
            <a:off x="6456187" y="2137353"/>
            <a:ext cx="456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監測球的移動位置，計算球的向量改變與否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當改變時，表示球上一幀座標為反彈點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F28FE67-AF62-468A-94C6-C88FB8A7608A}"/>
              </a:ext>
            </a:extLst>
          </p:cNvPr>
          <p:cNvSpPr/>
          <p:nvPr/>
        </p:nvSpPr>
        <p:spPr>
          <a:xfrm rot="18128894">
            <a:off x="9434361" y="4381066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D5852B8-98E1-4790-9BAC-D0E8E4DED0F5}"/>
              </a:ext>
            </a:extLst>
          </p:cNvPr>
          <p:cNvSpPr/>
          <p:nvPr/>
        </p:nvSpPr>
        <p:spPr>
          <a:xfrm rot="7367679">
            <a:off x="7412308" y="3057368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3428292-7C4D-49E9-8EFC-D4605CE8D552}"/>
              </a:ext>
            </a:extLst>
          </p:cNvPr>
          <p:cNvSpPr/>
          <p:nvPr/>
        </p:nvSpPr>
        <p:spPr>
          <a:xfrm rot="3492563">
            <a:off x="7351555" y="4319642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木板圖片PNG去背圖| 矢量圖案素材| 免费下载| Pngtree">
            <a:extLst>
              <a:ext uri="{FF2B5EF4-FFF2-40B4-BE49-F238E27FC236}">
                <a16:creationId xmlns:a16="http://schemas.microsoft.com/office/drawing/2014/main" id="{56C655B7-4A14-447E-A987-7CCC48D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44" r="93333">
                        <a14:foregroundMark x1="4722" y1="47500" x2="10556" y2="53333"/>
                        <a14:foregroundMark x1="90556" y1="33611" x2="93333" y2="3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3870827"/>
            <a:ext cx="3114384" cy="14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寶可夢》精靈球誕生史《寶可夢傳說阿爾宙斯》洗翠精靈球＆原本設定資料相矛盾| 遊戲基地| LINE TODAY">
            <a:extLst>
              <a:ext uri="{FF2B5EF4-FFF2-40B4-BE49-F238E27FC236}">
                <a16:creationId xmlns:a16="http://schemas.microsoft.com/office/drawing/2014/main" id="{0F824BDD-2CD5-4BA1-966B-47AAD1EE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34">
            <a:off x="1746603" y="3080951"/>
            <a:ext cx="1746791" cy="13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426424-AA62-48D5-9426-5E1CC2256BA2}"/>
              </a:ext>
            </a:extLst>
          </p:cNvPr>
          <p:cNvCxnSpPr>
            <a:cxnSpLocks/>
          </p:cNvCxnSpPr>
          <p:nvPr/>
        </p:nvCxnSpPr>
        <p:spPr>
          <a:xfrm flipH="1">
            <a:off x="2781093" y="2924988"/>
            <a:ext cx="243579" cy="274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C2EAE7-635B-43D9-9160-E99C18EAE0BA}"/>
              </a:ext>
            </a:extLst>
          </p:cNvPr>
          <p:cNvCxnSpPr>
            <a:cxnSpLocks/>
          </p:cNvCxnSpPr>
          <p:nvPr/>
        </p:nvCxnSpPr>
        <p:spPr>
          <a:xfrm flipH="1">
            <a:off x="2945220" y="2783684"/>
            <a:ext cx="502275" cy="57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477AF8-860E-4EFB-890E-35419B99EA1F}"/>
              </a:ext>
            </a:extLst>
          </p:cNvPr>
          <p:cNvCxnSpPr>
            <a:cxnSpLocks/>
          </p:cNvCxnSpPr>
          <p:nvPr/>
        </p:nvCxnSpPr>
        <p:spPr>
          <a:xfrm flipH="1">
            <a:off x="3023989" y="3062541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8D7856-238E-4C01-AE7C-65EB78A479BF}"/>
              </a:ext>
            </a:extLst>
          </p:cNvPr>
          <p:cNvCxnSpPr>
            <a:cxnSpLocks/>
          </p:cNvCxnSpPr>
          <p:nvPr/>
        </p:nvCxnSpPr>
        <p:spPr>
          <a:xfrm flipH="1">
            <a:off x="3074978" y="3299119"/>
            <a:ext cx="242757" cy="241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13BB7C-7107-47D5-81E4-8E8765F1ED52}"/>
              </a:ext>
            </a:extLst>
          </p:cNvPr>
          <p:cNvCxnSpPr>
            <a:cxnSpLocks/>
          </p:cNvCxnSpPr>
          <p:nvPr/>
        </p:nvCxnSpPr>
        <p:spPr>
          <a:xfrm flipH="1">
            <a:off x="2849723" y="2901964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806</TotalTime>
  <Words>221</Words>
  <Application>Microsoft Office PowerPoint</Application>
  <PresentationFormat>寬螢幕</PresentationFormat>
  <Paragraphs>88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分析</vt:lpstr>
      <vt:lpstr>設計 流程</vt:lpstr>
      <vt:lpstr>架構圖</vt:lpstr>
      <vt:lpstr>驗證特徵正確與否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65</cp:revision>
  <dcterms:created xsi:type="dcterms:W3CDTF">2024-04-22T13:06:42Z</dcterms:created>
  <dcterms:modified xsi:type="dcterms:W3CDTF">2024-05-08T08:45:59Z</dcterms:modified>
</cp:coreProperties>
</file>