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4"/>
  </p:notesMasterIdLst>
  <p:handoutMasterIdLst>
    <p:handoutMasterId r:id="rId5"/>
  </p:handoutMasterIdLst>
  <p:sldIdLst>
    <p:sldId id="257" r:id="rId2"/>
    <p:sldId id="259" r:id="rId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2024/4/22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2024/4/22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2024/4/22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2024/4/22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2024/4/22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2024/4/22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2024/4/22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2024/4/22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2024/4/22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2024/4/22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2024/4/22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2024/4/22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2024/4/22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2024/4/22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打磚塊</a:t>
            </a:r>
            <a:endParaRPr lang="zh-tw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圖片 4" descr="含有建築物、坐下、板凳、側面的圖片&#10;&#10;自動產生的描述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Breakdown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2024/4/22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Breakdown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3055410" y="3224477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規則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65E966-0D76-B2D9-091C-09D45B9EED69}"/>
              </a:ext>
            </a:extLst>
          </p:cNvPr>
          <p:cNvSpPr/>
          <p:nvPr/>
        </p:nvSpPr>
        <p:spPr>
          <a:xfrm>
            <a:off x="6782087" y="322447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關卡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28320" y="732313"/>
            <a:ext cx="409500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50588" y="1948585"/>
            <a:ext cx="403504" cy="214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E08B04E-AC5B-91E1-381A-C4C898F608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713928" y="2233525"/>
            <a:ext cx="403500" cy="15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77934" y="969518"/>
            <a:ext cx="403503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121238" y="43148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21238" y="50291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21238" y="5686662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stCxn id="6" idx="2"/>
            <a:endCxn id="21" idx="3"/>
          </p:cNvCxnSpPr>
          <p:nvPr/>
        </p:nvCxnSpPr>
        <p:spPr>
          <a:xfrm rot="5400000">
            <a:off x="1062739" y="4112302"/>
            <a:ext cx="511463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705551" y="4469490"/>
            <a:ext cx="1225838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stCxn id="6" idx="2"/>
            <a:endCxn id="23" idx="3"/>
          </p:cNvCxnSpPr>
          <p:nvPr/>
        </p:nvCxnSpPr>
        <p:spPr>
          <a:xfrm rot="5400000">
            <a:off x="376820" y="4798221"/>
            <a:ext cx="1883301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2375208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球打磚塊，磚塊消失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2359526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球低於球拍，</a:t>
            </a:r>
            <a:endParaRPr lang="en-US" altLang="zh-TW" dirty="0"/>
          </a:p>
          <a:p>
            <a:pPr algn="ctr"/>
            <a:r>
              <a:rPr lang="zh-TW" altLang="en-US" dirty="0"/>
              <a:t>結束遊戲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4445160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球低於球拍，</a:t>
            </a:r>
            <a:endParaRPr lang="en-US" altLang="zh-TW" dirty="0"/>
          </a:p>
          <a:p>
            <a:pPr algn="ctr"/>
            <a:r>
              <a:rPr lang="zh-TW" altLang="en-US" dirty="0"/>
              <a:t>結束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1C2ED6-61C2-375F-A272-C6E8FE4A84A3}"/>
              </a:ext>
            </a:extLst>
          </p:cNvPr>
          <p:cNvSpPr/>
          <p:nvPr/>
        </p:nvSpPr>
        <p:spPr>
          <a:xfrm>
            <a:off x="4445160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磚塊打完，</a:t>
            </a:r>
            <a:endParaRPr lang="en-US" altLang="zh-TW" dirty="0"/>
          </a:p>
          <a:p>
            <a:pPr algn="ctr"/>
            <a:r>
              <a:rPr lang="zh-TW" altLang="en-US" dirty="0"/>
              <a:t>進入下一關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3402877" y="3802627"/>
            <a:ext cx="306184" cy="84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0C300-3EEE-F5E8-97FA-E7ACE6FEB961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2815302" y="4374520"/>
            <a:ext cx="1465653" cy="86014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stCxn id="7" idx="2"/>
            <a:endCxn id="33" idx="0"/>
          </p:cNvCxnSpPr>
          <p:nvPr/>
        </p:nvCxnSpPr>
        <p:spPr>
          <a:xfrm rot="16200000" flipH="1">
            <a:off x="4437853" y="3612111"/>
            <a:ext cx="306184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DE0B0062-2DE9-8475-DCDB-1A213CFAEA65}"/>
              </a:ext>
            </a:extLst>
          </p:cNvPr>
          <p:cNvCxnSpPr>
            <a:stCxn id="7" idx="2"/>
            <a:endCxn id="38" idx="0"/>
          </p:cNvCxnSpPr>
          <p:nvPr/>
        </p:nvCxnSpPr>
        <p:spPr>
          <a:xfrm rot="16200000" flipH="1">
            <a:off x="3858119" y="4191845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E7259C8-83FE-ECBB-6467-866AF62F0C58}"/>
              </a:ext>
            </a:extLst>
          </p:cNvPr>
          <p:cNvSpPr/>
          <p:nvPr/>
        </p:nvSpPr>
        <p:spPr>
          <a:xfrm>
            <a:off x="7180904" y="4377949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LV1~</a:t>
            </a:r>
          </a:p>
          <a:p>
            <a:pPr algn="ctr"/>
            <a:r>
              <a:rPr lang="en-US" altLang="zh-TW" dirty="0"/>
              <a:t>LV20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F3F28D4-622D-6DF9-A52D-719F29B033EC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7704876" y="4071761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方向鍵左右，</a:t>
            </a:r>
            <a:endParaRPr lang="en-US" altLang="zh-TW" dirty="0"/>
          </a:p>
          <a:p>
            <a:pPr algn="ctr"/>
            <a:r>
              <a:rPr lang="zh-TW" altLang="en-US" dirty="0"/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0</TotalTime>
  <Words>49</Words>
  <Application>Microsoft Office PowerPoint</Application>
  <PresentationFormat>寬螢幕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Microsoft JhengHei UI</vt:lpstr>
      <vt:lpstr>MingLiu</vt:lpstr>
      <vt:lpstr>Calibri</vt:lpstr>
      <vt:lpstr>Times New Roman</vt:lpstr>
      <vt:lpstr>1_RetrospectVTI</vt:lpstr>
      <vt:lpstr>打磚塊</vt:lpstr>
      <vt:lpstr>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兆賢 張</cp:lastModifiedBy>
  <cp:revision>1</cp:revision>
  <dcterms:created xsi:type="dcterms:W3CDTF">2024-04-22T13:06:42Z</dcterms:created>
  <dcterms:modified xsi:type="dcterms:W3CDTF">2024-04-22T13:20:51Z</dcterms:modified>
</cp:coreProperties>
</file>