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1" r:id="rId3"/>
    <p:sldId id="259" r:id="rId4"/>
    <p:sldId id="266" r:id="rId5"/>
    <p:sldId id="264" r:id="rId6"/>
    <p:sldId id="270" r:id="rId7"/>
    <p:sldId id="275" r:id="rId8"/>
    <p:sldId id="271" r:id="rId9"/>
    <p:sldId id="273" r:id="rId10"/>
    <p:sldId id="293" r:id="rId11"/>
    <p:sldId id="288" r:id="rId12"/>
    <p:sldId id="289" r:id="rId13"/>
    <p:sldId id="291" r:id="rId14"/>
    <p:sldId id="292" r:id="rId15"/>
    <p:sldId id="290" r:id="rId16"/>
    <p:sldId id="263" r:id="rId17"/>
    <p:sldId id="294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2479"/>
              </p:ext>
            </p:extLst>
          </p:nvPr>
        </p:nvGraphicFramePr>
        <p:xfrm>
          <a:off x="210544" y="2254394"/>
          <a:ext cx="6113344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998"/>
              </p:ext>
            </p:extLst>
          </p:nvPr>
        </p:nvGraphicFramePr>
        <p:xfrm>
          <a:off x="210544" y="3907995"/>
          <a:ext cx="6113344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709159" y="2942347"/>
            <a:ext cx="46147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75C5C6-94F9-4E1C-83BE-81AF9B63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35"/>
          <a:stretch/>
        </p:blipFill>
        <p:spPr>
          <a:xfrm>
            <a:off x="6778305" y="2254393"/>
            <a:ext cx="5079299" cy="38104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60509-3010-4085-A390-3DCAAFE81FE8}"/>
              </a:ext>
            </a:extLst>
          </p:cNvPr>
          <p:cNvSpPr txBox="1"/>
          <p:nvPr/>
        </p:nvSpPr>
        <p:spPr>
          <a:xfrm>
            <a:off x="8701363" y="6064812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915"/>
              </p:ext>
            </p:extLst>
          </p:nvPr>
        </p:nvGraphicFramePr>
        <p:xfrm>
          <a:off x="118187" y="1980438"/>
          <a:ext cx="6945342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40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788402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7446"/>
              </p:ext>
            </p:extLst>
          </p:nvPr>
        </p:nvGraphicFramePr>
        <p:xfrm>
          <a:off x="118188" y="3634039"/>
          <a:ext cx="6945342" cy="29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1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7716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317072" y="2694165"/>
            <a:ext cx="5746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7FCEEA9B-9A57-4807-AB56-98C6400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83"/>
          <a:stretch/>
        </p:blipFill>
        <p:spPr>
          <a:xfrm>
            <a:off x="7172586" y="2109167"/>
            <a:ext cx="4261269" cy="37966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6812"/>
              </p:ext>
            </p:extLst>
          </p:nvPr>
        </p:nvGraphicFramePr>
        <p:xfrm>
          <a:off x="83092" y="2004753"/>
          <a:ext cx="75089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904"/>
              </p:ext>
            </p:extLst>
          </p:nvPr>
        </p:nvGraphicFramePr>
        <p:xfrm>
          <a:off x="83091" y="4382193"/>
          <a:ext cx="7508943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7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350767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8" y="2727344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F4E98853-DACB-4F7D-8126-91CEC189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8"/>
          <a:stretch/>
        </p:blipFill>
        <p:spPr>
          <a:xfrm>
            <a:off x="7793372" y="3157571"/>
            <a:ext cx="3997750" cy="20886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8414"/>
              </p:ext>
            </p:extLst>
          </p:nvPr>
        </p:nvGraphicFramePr>
        <p:xfrm>
          <a:off x="67852" y="2291827"/>
          <a:ext cx="82456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7393"/>
              </p:ext>
            </p:extLst>
          </p:nvPr>
        </p:nvGraphicFramePr>
        <p:xfrm>
          <a:off x="67852" y="3945428"/>
          <a:ext cx="82456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55303" y="2996558"/>
            <a:ext cx="625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97CE7F-94BF-498A-93BD-A796E713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9"/>
          <a:stretch/>
        </p:blipFill>
        <p:spPr>
          <a:xfrm>
            <a:off x="8492032" y="3129093"/>
            <a:ext cx="3632116" cy="22851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5459C-6DA1-4FE5-9EE5-B171F9D9F2DB}"/>
              </a:ext>
            </a:extLst>
          </p:cNvPr>
          <p:cNvSpPr txBox="1"/>
          <p:nvPr/>
        </p:nvSpPr>
        <p:spPr>
          <a:xfrm>
            <a:off x="9691499" y="574845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8964"/>
              </p:ext>
            </p:extLst>
          </p:nvPr>
        </p:nvGraphicFramePr>
        <p:xfrm>
          <a:off x="464319" y="2071531"/>
          <a:ext cx="660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10487"/>
              </p:ext>
            </p:extLst>
          </p:nvPr>
        </p:nvGraphicFramePr>
        <p:xfrm>
          <a:off x="464319" y="4448971"/>
          <a:ext cx="6607600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69915" y="2794457"/>
            <a:ext cx="5002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4D5B366-6655-47D3-9C40-6887A753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30"/>
          <a:stretch/>
        </p:blipFill>
        <p:spPr>
          <a:xfrm>
            <a:off x="7132528" y="2407640"/>
            <a:ext cx="4595153" cy="3506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AAFCE8-9DE9-4918-8F4C-88A66D6F8AF3}"/>
              </a:ext>
            </a:extLst>
          </p:cNvPr>
          <p:cNvSpPr txBox="1"/>
          <p:nvPr/>
        </p:nvSpPr>
        <p:spPr>
          <a:xfrm>
            <a:off x="8813513" y="590360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C37F6-FC3E-4295-9605-148D9DD6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90A25-9419-4EDE-8027-680CCCAE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統計數據，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軸，</a:t>
            </a:r>
            <a:r>
              <a:rPr lang="en-US" altLang="zh-TW" dirty="0"/>
              <a:t>x</a:t>
            </a:r>
            <a:r>
              <a:rPr lang="zh-TW" altLang="en-US" dirty="0"/>
              <a:t>軸為關卡數，</a:t>
            </a:r>
            <a:r>
              <a:rPr lang="en-US" altLang="zh-TW" dirty="0"/>
              <a:t>y</a:t>
            </a:r>
            <a:r>
              <a:rPr lang="zh-TW" altLang="en-US" dirty="0"/>
              <a:t>可設定為擊球次數或通關次數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!!</a:t>
            </a:r>
            <a:r>
              <a:rPr lang="zh-TW" altLang="en-US" dirty="0"/>
              <a:t>下週乒乓球</a:t>
            </a:r>
            <a:r>
              <a:rPr lang="en-US" altLang="zh-TW" dirty="0"/>
              <a:t>pk</a:t>
            </a:r>
            <a:r>
              <a:rPr lang="zh-TW" altLang="en-US" dirty="0"/>
              <a:t>、將打磚塊修改成乒乓的地方</a:t>
            </a:r>
            <a:r>
              <a:rPr lang="en-US" altLang="zh-TW" dirty="0"/>
              <a:t>show</a:t>
            </a:r>
            <a:r>
              <a:rPr lang="zh-TW" altLang="en-US" dirty="0"/>
              <a:t>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!!</a:t>
            </a:r>
            <a:r>
              <a:rPr lang="zh-TW" altLang="en-US" dirty="0"/>
              <a:t>演算法</a:t>
            </a:r>
            <a:r>
              <a:rPr lang="en-US" altLang="zh-TW" dirty="0"/>
              <a:t>show</a:t>
            </a:r>
            <a:r>
              <a:rPr lang="zh-TW" altLang="en-US" dirty="0"/>
              <a:t>出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2893D-0FA1-47F7-B7F9-FE456010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2024/5/22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200611" y="4785723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169284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256730" y="4308116"/>
            <a:ext cx="855259" cy="99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694520" y="3970280"/>
            <a:ext cx="855258" cy="77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928411" y="5487227"/>
            <a:ext cx="730516" cy="4396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772718" y="5487227"/>
            <a:ext cx="730516" cy="4396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755261" y="5104511"/>
            <a:ext cx="261835" cy="503595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333108" y="5185953"/>
            <a:ext cx="261835" cy="34071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2960077" y="4785721"/>
            <a:ext cx="637594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078977" y="3585823"/>
            <a:ext cx="855257" cy="1544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593181" y="4054385"/>
            <a:ext cx="2545925" cy="9706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3999748" y="3289626"/>
            <a:ext cx="2094914" cy="2197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3" y="2806612"/>
            <a:ext cx="10058400" cy="257097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CCD435F1-E7AE-4DE3-AB45-03061F6B8D56}"/>
              </a:ext>
            </a:extLst>
          </p:cNvPr>
          <p:cNvSpPr/>
          <p:nvPr/>
        </p:nvSpPr>
        <p:spPr>
          <a:xfrm>
            <a:off x="3448047" y="2638336"/>
            <a:ext cx="4093656" cy="2739250"/>
          </a:xfrm>
          <a:prstGeom prst="frame">
            <a:avLst>
              <a:gd name="adj1" fmla="val 24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263767" y="3281524"/>
            <a:ext cx="1515397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141079" y="2998226"/>
            <a:ext cx="989527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Model_</a:t>
            </a: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262169" y="4396304"/>
            <a:ext cx="151539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79263" y="3281524"/>
            <a:ext cx="742931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042464" y="3139744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042464" y="4246912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4" y="3527595"/>
            <a:ext cx="9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422194" y="3527594"/>
            <a:ext cx="718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7567" y="4642375"/>
            <a:ext cx="231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6" y="4067823"/>
            <a:ext cx="103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70928" y="2886133"/>
            <a:ext cx="6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70929" y="3994306"/>
            <a:ext cx="6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377688" y="3139744"/>
            <a:ext cx="82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130606" y="3673222"/>
            <a:ext cx="103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097280" y="2749252"/>
            <a:ext cx="1257881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448899" y="3429000"/>
            <a:ext cx="143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遊戲後臺數據</a:t>
            </a: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E0D16353-C87F-A88D-59D4-541E4B330292}"/>
              </a:ext>
            </a:extLst>
          </p:cNvPr>
          <p:cNvSpPr/>
          <p:nvPr/>
        </p:nvSpPr>
        <p:spPr>
          <a:xfrm>
            <a:off x="2448900" y="2740039"/>
            <a:ext cx="5050860" cy="2251411"/>
          </a:xfrm>
          <a:prstGeom prst="frame">
            <a:avLst>
              <a:gd name="adj1" fmla="val 1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55161" y="3527595"/>
            <a:ext cx="2908606" cy="291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355161" y="3818849"/>
            <a:ext cx="2907008" cy="823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7D8637-3B14-4ED6-BC92-D92E4B8C63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33745" y="2592570"/>
            <a:ext cx="33696" cy="38644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E3280CE-1572-4DD2-BDA2-AECAF939DB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5077" y="2592570"/>
            <a:ext cx="6321" cy="37848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C8BAF70-EB7D-4C4B-8242-5EB11ECE70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7772" y="2601640"/>
            <a:ext cx="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BE0252-BB7C-458D-A192-797548168B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4025" y="2591495"/>
            <a:ext cx="48385" cy="3785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EE312-B738-414A-AB1B-798A6D45D017}"/>
              </a:ext>
            </a:extLst>
          </p:cNvPr>
          <p:cNvCxnSpPr>
            <a:stCxn id="3" idx="2"/>
          </p:cNvCxnSpPr>
          <p:nvPr/>
        </p:nvCxnSpPr>
        <p:spPr>
          <a:xfrm>
            <a:off x="1941213" y="2591495"/>
            <a:ext cx="2936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時序圖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4841" y="2788028"/>
            <a:ext cx="411061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65042" y="5321665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528821" y="2782602"/>
            <a:ext cx="1306179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產生遊玩數據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8014228" y="3820331"/>
            <a:ext cx="911148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84194" y="5260038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載入模型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104910" y="2591495"/>
            <a:ext cx="243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磚塊位置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361365" y="4999835"/>
            <a:ext cx="255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球的位置、磚塊位置、遊戲狀態等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38809" y="5606940"/>
            <a:ext cx="14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球拍動作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左移、右移、不動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7105488" y="3864124"/>
            <a:ext cx="91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9254563" y="4791358"/>
            <a:ext cx="85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打磚塊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558833" y="1988563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7765517" y="1997633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27235" y="1987488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6155958" y="1988563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6216551" y="3394264"/>
            <a:ext cx="980967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訓練集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測試集的數據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473F47-8019-4856-B282-69030488F6A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45902" y="3129126"/>
            <a:ext cx="2382919" cy="54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F19026E-2C1A-4ED8-9C46-9129328C8382}"/>
              </a:ext>
            </a:extLst>
          </p:cNvPr>
          <p:cNvCxnSpPr>
            <a:cxnSpLocks/>
          </p:cNvCxnSpPr>
          <p:nvPr/>
        </p:nvCxnSpPr>
        <p:spPr>
          <a:xfrm>
            <a:off x="5809244" y="3394264"/>
            <a:ext cx="4073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D9CA440-26B3-41B3-BA7E-6A829DE26D31}"/>
              </a:ext>
            </a:extLst>
          </p:cNvPr>
          <p:cNvCxnSpPr>
            <a:cxnSpLocks/>
          </p:cNvCxnSpPr>
          <p:nvPr/>
        </p:nvCxnSpPr>
        <p:spPr>
          <a:xfrm>
            <a:off x="7188199" y="4175525"/>
            <a:ext cx="82602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47D383D3-E85F-4116-AF5B-3337D2CC244A}"/>
              </a:ext>
            </a:extLst>
          </p:cNvPr>
          <p:cNvCxnSpPr>
            <a:cxnSpLocks/>
          </p:cNvCxnSpPr>
          <p:nvPr/>
        </p:nvCxnSpPr>
        <p:spPr>
          <a:xfrm>
            <a:off x="8937538" y="4772142"/>
            <a:ext cx="1114916" cy="371958"/>
          </a:xfrm>
          <a:prstGeom prst="bentConnector3">
            <a:avLst>
              <a:gd name="adj1" fmla="val 25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379727-7FC4-484C-BDF9-2DD7EB43C1F4}"/>
              </a:ext>
            </a:extLst>
          </p:cNvPr>
          <p:cNvCxnSpPr>
            <a:cxnSpLocks/>
          </p:cNvCxnSpPr>
          <p:nvPr/>
        </p:nvCxnSpPr>
        <p:spPr>
          <a:xfrm flipV="1">
            <a:off x="2142482" y="5519604"/>
            <a:ext cx="7964497" cy="27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71321CA-FBBE-4A3F-9ACD-BAD2BC46AC53}"/>
              </a:ext>
            </a:extLst>
          </p:cNvPr>
          <p:cNvCxnSpPr>
            <a:cxnSpLocks/>
          </p:cNvCxnSpPr>
          <p:nvPr/>
        </p:nvCxnSpPr>
        <p:spPr>
          <a:xfrm flipH="1" flipV="1">
            <a:off x="2183930" y="6073056"/>
            <a:ext cx="7868524" cy="148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1229</TotalTime>
  <Words>886</Words>
  <Application>Microsoft Office PowerPoint</Application>
  <PresentationFormat>寬螢幕</PresentationFormat>
  <Paragraphs>239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</vt:lpstr>
      <vt:lpstr>設計 流程</vt:lpstr>
      <vt:lpstr>架構圖(上週)</vt:lpstr>
      <vt:lpstr>架構圖</vt:lpstr>
      <vt:lpstr>驗證特徵正確與否</vt:lpstr>
      <vt:lpstr>時序圖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  <vt:lpstr>驗收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113</cp:revision>
  <dcterms:created xsi:type="dcterms:W3CDTF">2024-04-22T13:06:42Z</dcterms:created>
  <dcterms:modified xsi:type="dcterms:W3CDTF">2024-05-22T08:52:03Z</dcterms:modified>
</cp:coreProperties>
</file>