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59" r:id="rId4"/>
    <p:sldId id="266" r:id="rId5"/>
    <p:sldId id="264" r:id="rId6"/>
    <p:sldId id="263" r:id="rId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2024/4/29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2024/4/29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2024/4/29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365286" y="3120329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40875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036896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032917" y="4382493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99882" y="3486176"/>
            <a:ext cx="414877" cy="1377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97893" y="3984187"/>
            <a:ext cx="414877" cy="381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95903" y="3867913"/>
            <a:ext cx="414876" cy="61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0F5D318D-C04C-4441-8130-5DB4D68C26E5}"/>
              </a:ext>
            </a:extLst>
          </p:cNvPr>
          <p:cNvSpPr/>
          <p:nvPr/>
        </p:nvSpPr>
        <p:spPr>
          <a:xfrm>
            <a:off x="220461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畫面邊緣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1049206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877951" y="5491616"/>
            <a:ext cx="793833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713748" y="4930496"/>
            <a:ext cx="261834" cy="86040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16200000" flipH="1">
            <a:off x="1283546" y="5360698"/>
            <a:ext cx="261834" cy="2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5316C778-0EED-49BD-8CE4-1A99066A1913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rot="5400000">
            <a:off x="869174" y="4946328"/>
            <a:ext cx="261834" cy="828743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3028937" y="4382492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393914" y="3369902"/>
            <a:ext cx="414875" cy="161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5CBA30A-A835-47B5-8A8B-3AF0900BE1E6}"/>
              </a:ext>
            </a:extLst>
          </p:cNvPr>
          <p:cNvSpPr/>
          <p:nvPr/>
        </p:nvSpPr>
        <p:spPr>
          <a:xfrm>
            <a:off x="5618960" y="3120328"/>
            <a:ext cx="861825" cy="847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劃分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5102493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6221657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10168226" y="3120328"/>
            <a:ext cx="861825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232849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22745" y="438249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212641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KNN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 rot="16200000" flipH="1">
            <a:off x="10896455" y="3670300"/>
            <a:ext cx="396436" cy="991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stCxn id="99" idx="2"/>
            <a:endCxn id="101" idx="0"/>
          </p:cNvCxnSpPr>
          <p:nvPr/>
        </p:nvCxnSpPr>
        <p:spPr>
          <a:xfrm rot="16200000" flipH="1">
            <a:off x="10392287" y="4174468"/>
            <a:ext cx="414876" cy="1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 rot="5400000">
            <a:off x="9906559" y="3671472"/>
            <a:ext cx="396436" cy="988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03C3FC04-E0FC-4CB6-81CF-361DED61B782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rot="5400000">
            <a:off x="5593423" y="3907600"/>
            <a:ext cx="396435" cy="516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74B59DD8-433A-4B1C-A787-44D733AA17B3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rot="16200000" flipH="1">
            <a:off x="6153004" y="3864484"/>
            <a:ext cx="396435" cy="602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stCxn id="5" idx="2"/>
            <a:endCxn id="42" idx="0"/>
          </p:cNvCxnSpPr>
          <p:nvPr/>
        </p:nvCxnSpPr>
        <p:spPr>
          <a:xfrm rot="5400000">
            <a:off x="3780601" y="846885"/>
            <a:ext cx="289042" cy="425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79CF00D6-6E5C-4B89-87FE-806DD4EE2B4E}"/>
              </a:ext>
            </a:extLst>
          </p:cNvPr>
          <p:cNvCxnSpPr>
            <a:stCxn id="5" idx="2"/>
            <a:endCxn id="95" idx="0"/>
          </p:cNvCxnSpPr>
          <p:nvPr/>
        </p:nvCxnSpPr>
        <p:spPr>
          <a:xfrm rot="5400000">
            <a:off x="5907439" y="2973721"/>
            <a:ext cx="289041" cy="4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stCxn id="5" idx="2"/>
            <a:endCxn id="99" idx="0"/>
          </p:cNvCxnSpPr>
          <p:nvPr/>
        </p:nvCxnSpPr>
        <p:spPr>
          <a:xfrm rot="16200000" flipH="1">
            <a:off x="8182072" y="703260"/>
            <a:ext cx="289041" cy="4545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2024/4/29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初始樣本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295</TotalTime>
  <Words>169</Words>
  <Application>Microsoft Office PowerPoint</Application>
  <PresentationFormat>寬螢幕</PresentationFormat>
  <Paragraphs>74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 UI</vt:lpstr>
      <vt:lpstr>MingLiu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KNN 分析</vt:lpstr>
      <vt:lpstr>設計 流程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張兆賢</cp:lastModifiedBy>
  <cp:revision>39</cp:revision>
  <dcterms:created xsi:type="dcterms:W3CDTF">2024-04-22T13:06:42Z</dcterms:created>
  <dcterms:modified xsi:type="dcterms:W3CDTF">2024-04-29T08:38:55Z</dcterms:modified>
</cp:coreProperties>
</file>