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59" r:id="rId4"/>
    <p:sldId id="266" r:id="rId5"/>
    <p:sldId id="264" r:id="rId6"/>
    <p:sldId id="270" r:id="rId7"/>
    <p:sldId id="275" r:id="rId8"/>
    <p:sldId id="271" r:id="rId9"/>
    <p:sldId id="273" r:id="rId10"/>
    <p:sldId id="293" r:id="rId11"/>
    <p:sldId id="288" r:id="rId12"/>
    <p:sldId id="289" r:id="rId13"/>
    <p:sldId id="291" r:id="rId14"/>
    <p:sldId id="292" r:id="rId15"/>
    <p:sldId id="290" r:id="rId16"/>
    <p:sldId id="263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350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球的位置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磚塊位置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遊戲狀態等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8061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球拍動作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左移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右移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不動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2479"/>
              </p:ext>
            </p:extLst>
          </p:nvPr>
        </p:nvGraphicFramePr>
        <p:xfrm>
          <a:off x="210544" y="2254394"/>
          <a:ext cx="6113344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9998"/>
              </p:ext>
            </p:extLst>
          </p:nvPr>
        </p:nvGraphicFramePr>
        <p:xfrm>
          <a:off x="210544" y="3907995"/>
          <a:ext cx="6113344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0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4633638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data_array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709159" y="2942347"/>
            <a:ext cx="46147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4EC53E0B-3023-4DAE-95F6-12C67542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6" y="420834"/>
            <a:ext cx="10236247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get_json_data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讀取樣本特徵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75C5C6-94F9-4E1C-83BE-81AF9B63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35"/>
          <a:stretch/>
        </p:blipFill>
        <p:spPr>
          <a:xfrm>
            <a:off x="6778305" y="2254393"/>
            <a:ext cx="5079299" cy="381041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60509-3010-4085-A390-3DCAAFE81FE8}"/>
              </a:ext>
            </a:extLst>
          </p:cNvPr>
          <p:cNvSpPr txBox="1"/>
          <p:nvPr/>
        </p:nvSpPr>
        <p:spPr>
          <a:xfrm>
            <a:off x="8701363" y="6064812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5915"/>
              </p:ext>
            </p:extLst>
          </p:nvPr>
        </p:nvGraphicFramePr>
        <p:xfrm>
          <a:off x="118187" y="1980438"/>
          <a:ext cx="6945342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40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788402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17446"/>
              </p:ext>
            </p:extLst>
          </p:nvPr>
        </p:nvGraphicFramePr>
        <p:xfrm>
          <a:off x="118188" y="3634039"/>
          <a:ext cx="6945342" cy="297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1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771625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317072" y="2694165"/>
            <a:ext cx="57464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train_knn_classifier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7FCEEA9B-9A57-4807-AB56-98C640063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583"/>
          <a:stretch/>
        </p:blipFill>
        <p:spPr>
          <a:xfrm>
            <a:off x="7172586" y="2109167"/>
            <a:ext cx="4261269" cy="37966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441D8-FBAD-430D-801B-5F9BF2669865}"/>
              </a:ext>
            </a:extLst>
          </p:cNvPr>
          <p:cNvSpPr txBox="1"/>
          <p:nvPr/>
        </p:nvSpPr>
        <p:spPr>
          <a:xfrm>
            <a:off x="8686629" y="590584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46812"/>
              </p:ext>
            </p:extLst>
          </p:nvPr>
        </p:nvGraphicFramePr>
        <p:xfrm>
          <a:off x="83092" y="2004753"/>
          <a:ext cx="750894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45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400799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save_model(model, file_path)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儲存模型的路徑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5904"/>
              </p:ext>
            </p:extLst>
          </p:nvPr>
        </p:nvGraphicFramePr>
        <p:xfrm>
          <a:off x="83091" y="4382193"/>
          <a:ext cx="7508943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76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350767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knn_model.pkl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1178498" y="2727344"/>
            <a:ext cx="64135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save_model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儲存模型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F4E98853-DACB-4F7D-8126-91CEC189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48"/>
          <a:stretch/>
        </p:blipFill>
        <p:spPr>
          <a:xfrm>
            <a:off x="7793372" y="3157571"/>
            <a:ext cx="3997750" cy="20886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9C7BC-41FF-4678-B286-3412F3A82DB0}"/>
              </a:ext>
            </a:extLst>
          </p:cNvPr>
          <p:cNvSpPr txBox="1"/>
          <p:nvPr/>
        </p:nvSpPr>
        <p:spPr>
          <a:xfrm>
            <a:off x="9175656" y="574098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8414"/>
              </p:ext>
            </p:extLst>
          </p:nvPr>
        </p:nvGraphicFramePr>
        <p:xfrm>
          <a:off x="67852" y="2291827"/>
          <a:ext cx="82456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7393"/>
              </p:ext>
            </p:extLst>
          </p:nvPr>
        </p:nvGraphicFramePr>
        <p:xfrm>
          <a:off x="67852" y="3945428"/>
          <a:ext cx="82456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18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6249820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    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載入訓練好的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55303" y="2996558"/>
            <a:ext cx="6258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2BD4553A-1403-43E0-9BF0-4EB5D93E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load_model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載入模型</a:t>
            </a: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6297CE7F-94BF-498A-93BD-A796E713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69"/>
          <a:stretch/>
        </p:blipFill>
        <p:spPr>
          <a:xfrm>
            <a:off x="8492032" y="3129093"/>
            <a:ext cx="3632116" cy="22851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05459C-6DA1-4FE5-9EE5-B171F9D9F2DB}"/>
              </a:ext>
            </a:extLst>
          </p:cNvPr>
          <p:cNvSpPr txBox="1"/>
          <p:nvPr/>
        </p:nvSpPr>
        <p:spPr>
          <a:xfrm>
            <a:off x="9691499" y="5748453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8964"/>
              </p:ext>
            </p:extLst>
          </p:nvPr>
        </p:nvGraphicFramePr>
        <p:xfrm>
          <a:off x="464319" y="2071531"/>
          <a:ext cx="6607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10487"/>
              </p:ext>
            </p:extLst>
          </p:nvPr>
        </p:nvGraphicFramePr>
        <p:xfrm>
          <a:off x="464319" y="4448971"/>
          <a:ext cx="6607600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9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500826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predictions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辨識結果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2069915" y="2794457"/>
            <a:ext cx="5002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1C7CC3D1-7DA4-4E4E-8F7F-75FE668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1" y="36544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predict_knn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預測結果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4D5B366-6655-47D3-9C40-6887A7538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330"/>
          <a:stretch/>
        </p:blipFill>
        <p:spPr>
          <a:xfrm>
            <a:off x="7132528" y="2407640"/>
            <a:ext cx="4595153" cy="350659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8AAFCE8-9DE9-4918-8F4C-88A66D6F8AF3}"/>
              </a:ext>
            </a:extLst>
          </p:cNvPr>
          <p:cNvSpPr txBox="1"/>
          <p:nvPr/>
        </p:nvSpPr>
        <p:spPr>
          <a:xfrm>
            <a:off x="8813513" y="5903600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2024/5/22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55045" y="4785722"/>
            <a:ext cx="1063684" cy="4396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200611" y="4785723"/>
            <a:ext cx="867540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169284" y="4785722"/>
            <a:ext cx="681356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32983" y="3784369"/>
            <a:ext cx="855258" cy="114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256730" y="4308116"/>
            <a:ext cx="855259" cy="99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694520" y="3970280"/>
            <a:ext cx="855258" cy="77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928411" y="5487227"/>
            <a:ext cx="730516" cy="4396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772718" y="5487227"/>
            <a:ext cx="730516" cy="4396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755261" y="5104511"/>
            <a:ext cx="261835" cy="503595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333108" y="5185953"/>
            <a:ext cx="261835" cy="34071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2960077" y="4785721"/>
            <a:ext cx="637594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078977" y="3585823"/>
            <a:ext cx="855257" cy="1544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49180" y="3456371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20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66092" y="4427620"/>
            <a:ext cx="755131" cy="5129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149650" y="4420994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794808" y="3688585"/>
            <a:ext cx="495219" cy="96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49716" y="4133677"/>
            <a:ext cx="501845" cy="8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889729" y="3759730"/>
            <a:ext cx="501845" cy="83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7993289" y="892042"/>
            <a:ext cx="625084" cy="450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框架 1">
            <a:extLst>
              <a:ext uri="{FF2B5EF4-FFF2-40B4-BE49-F238E27FC236}">
                <a16:creationId xmlns:a16="http://schemas.microsoft.com/office/drawing/2014/main" id="{14ED14C0-E329-4A72-B095-79225E27D0CC}"/>
              </a:ext>
            </a:extLst>
          </p:cNvPr>
          <p:cNvSpPr/>
          <p:nvPr/>
        </p:nvSpPr>
        <p:spPr>
          <a:xfrm>
            <a:off x="6593181" y="4054385"/>
            <a:ext cx="2545925" cy="97062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sp>
        <p:nvSpPr>
          <p:cNvPr id="149" name="框架 148">
            <a:extLst>
              <a:ext uri="{FF2B5EF4-FFF2-40B4-BE49-F238E27FC236}">
                <a16:creationId xmlns:a16="http://schemas.microsoft.com/office/drawing/2014/main" id="{6E2C12AB-3C84-6205-CDB9-51040831BE41}"/>
              </a:ext>
            </a:extLst>
          </p:cNvPr>
          <p:cNvSpPr/>
          <p:nvPr/>
        </p:nvSpPr>
        <p:spPr>
          <a:xfrm>
            <a:off x="3999748" y="3289626"/>
            <a:ext cx="2094914" cy="219759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3" y="2806612"/>
            <a:ext cx="10058400" cy="257097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CCD435F1-E7AE-4DE3-AB45-03061F6B8D56}"/>
              </a:ext>
            </a:extLst>
          </p:cNvPr>
          <p:cNvSpPr/>
          <p:nvPr/>
        </p:nvSpPr>
        <p:spPr>
          <a:xfrm>
            <a:off x="3448047" y="2638336"/>
            <a:ext cx="4093656" cy="2739250"/>
          </a:xfrm>
          <a:prstGeom prst="frame">
            <a:avLst>
              <a:gd name="adj1" fmla="val 24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263767" y="3281524"/>
            <a:ext cx="1515397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141079" y="2998226"/>
            <a:ext cx="989527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Model_</a:t>
            </a: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262169" y="4396304"/>
            <a:ext cx="151539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79263" y="3281524"/>
            <a:ext cx="742931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042464" y="3139744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042464" y="4246912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4" y="3527595"/>
            <a:ext cx="9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422194" y="3527594"/>
            <a:ext cx="718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7567" y="4642375"/>
            <a:ext cx="231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6" y="4067823"/>
            <a:ext cx="103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70928" y="2886133"/>
            <a:ext cx="6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70929" y="3994306"/>
            <a:ext cx="6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377688" y="3139744"/>
            <a:ext cx="82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130606" y="3673222"/>
            <a:ext cx="103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097280" y="2749252"/>
            <a:ext cx="1257881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448899" y="3429000"/>
            <a:ext cx="143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遊戲後臺數據</a:t>
            </a: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E0D16353-C87F-A88D-59D4-541E4B330292}"/>
              </a:ext>
            </a:extLst>
          </p:cNvPr>
          <p:cNvSpPr/>
          <p:nvPr/>
        </p:nvSpPr>
        <p:spPr>
          <a:xfrm>
            <a:off x="2448900" y="2740039"/>
            <a:ext cx="5050860" cy="2251411"/>
          </a:xfrm>
          <a:prstGeom prst="frame">
            <a:avLst>
              <a:gd name="adj1" fmla="val 1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355161" y="3527595"/>
            <a:ext cx="2908606" cy="291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355161" y="3818849"/>
            <a:ext cx="2907008" cy="823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E7D8637-3B14-4ED6-BC92-D92E4B8C63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33745" y="2592570"/>
            <a:ext cx="33696" cy="38644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E3280CE-1572-4DD2-BDA2-AECAF939DB0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05077" y="2592570"/>
            <a:ext cx="6321" cy="37848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C8BAF70-EB7D-4C4B-8242-5EB11ECE708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7772" y="2601640"/>
            <a:ext cx="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BE0252-BB7C-458D-A192-797548168B1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4025" y="2591495"/>
            <a:ext cx="48385" cy="3785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EE312-B738-414A-AB1B-798A6D45D017}"/>
              </a:ext>
            </a:extLst>
          </p:cNvPr>
          <p:cNvCxnSpPr>
            <a:stCxn id="3" idx="2"/>
          </p:cNvCxnSpPr>
          <p:nvPr/>
        </p:nvCxnSpPr>
        <p:spPr>
          <a:xfrm>
            <a:off x="1941213" y="2591495"/>
            <a:ext cx="2936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時序圖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2024/5/22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B71D7-639E-4CCA-8144-56F0D5F714AC}"/>
              </a:ext>
            </a:extLst>
          </p:cNvPr>
          <p:cNvSpPr/>
          <p:nvPr/>
        </p:nvSpPr>
        <p:spPr>
          <a:xfrm>
            <a:off x="1734841" y="2788028"/>
            <a:ext cx="411061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B715B-422F-4C59-A3AC-308132AD1DC0}"/>
              </a:ext>
            </a:extLst>
          </p:cNvPr>
          <p:cNvSpPr/>
          <p:nvPr/>
        </p:nvSpPr>
        <p:spPr>
          <a:xfrm>
            <a:off x="1765042" y="5321665"/>
            <a:ext cx="411061" cy="7871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826C69-2D7E-45AB-9F55-B2CDA0C68486}"/>
              </a:ext>
            </a:extLst>
          </p:cNvPr>
          <p:cNvSpPr/>
          <p:nvPr/>
        </p:nvSpPr>
        <p:spPr>
          <a:xfrm>
            <a:off x="4528821" y="2782602"/>
            <a:ext cx="1306179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產生遊玩數據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劃分訓練集及測試集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547AD-0525-4AFA-BBB7-579D8078440B}"/>
              </a:ext>
            </a:extLst>
          </p:cNvPr>
          <p:cNvSpPr/>
          <p:nvPr/>
        </p:nvSpPr>
        <p:spPr>
          <a:xfrm>
            <a:off x="8014228" y="3820331"/>
            <a:ext cx="911148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21645-AA6D-4AD7-9F32-95BC2128CB6C}"/>
              </a:ext>
            </a:extLst>
          </p:cNvPr>
          <p:cNvSpPr/>
          <p:nvPr/>
        </p:nvSpPr>
        <p:spPr>
          <a:xfrm>
            <a:off x="10084194" y="5260038"/>
            <a:ext cx="593173" cy="964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載入模型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DC9168-E8B4-44B9-BB79-81181F3C940B}"/>
              </a:ext>
            </a:extLst>
          </p:cNvPr>
          <p:cNvSpPr txBox="1"/>
          <p:nvPr/>
        </p:nvSpPr>
        <p:spPr>
          <a:xfrm>
            <a:off x="2104910" y="2591495"/>
            <a:ext cx="243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磚塊位置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A02B0-8D43-43C0-BC22-C1D5E41D9A04}"/>
              </a:ext>
            </a:extLst>
          </p:cNvPr>
          <p:cNvSpPr/>
          <p:nvPr/>
        </p:nvSpPr>
        <p:spPr>
          <a:xfrm>
            <a:off x="2902591" y="4739678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93325E-F698-4BC1-8B78-D1824A0E7739}"/>
              </a:ext>
            </a:extLst>
          </p:cNvPr>
          <p:cNvSpPr txBox="1"/>
          <p:nvPr/>
        </p:nvSpPr>
        <p:spPr>
          <a:xfrm>
            <a:off x="2361365" y="4999835"/>
            <a:ext cx="255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球的位置、磚塊位置、遊戲狀態等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BC0BCF-2470-4393-AAF9-ECFBFEB67467}"/>
              </a:ext>
            </a:extLst>
          </p:cNvPr>
          <p:cNvSpPr txBox="1"/>
          <p:nvPr/>
        </p:nvSpPr>
        <p:spPr>
          <a:xfrm>
            <a:off x="5238809" y="5606940"/>
            <a:ext cx="146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球拍動作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左移、右移、不動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596072-4FC4-401F-98B8-BC7803577210}"/>
              </a:ext>
            </a:extLst>
          </p:cNvPr>
          <p:cNvSpPr txBox="1"/>
          <p:nvPr/>
        </p:nvSpPr>
        <p:spPr>
          <a:xfrm>
            <a:off x="7105488" y="3864124"/>
            <a:ext cx="91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3F7549-B764-41AD-BB39-498A1142CAE6}"/>
              </a:ext>
            </a:extLst>
          </p:cNvPr>
          <p:cNvSpPr txBox="1"/>
          <p:nvPr/>
        </p:nvSpPr>
        <p:spPr>
          <a:xfrm>
            <a:off x="9254563" y="4791358"/>
            <a:ext cx="85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D20A-4DBA-41CF-BCED-45E7841305CC}"/>
              </a:ext>
            </a:extLst>
          </p:cNvPr>
          <p:cNvSpPr/>
          <p:nvPr/>
        </p:nvSpPr>
        <p:spPr>
          <a:xfrm>
            <a:off x="1097280" y="1987488"/>
            <a:ext cx="1687865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打磚塊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遊戲本體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75868-91D5-4240-B8FF-192077158993}"/>
              </a:ext>
            </a:extLst>
          </p:cNvPr>
          <p:cNvSpPr/>
          <p:nvPr/>
        </p:nvSpPr>
        <p:spPr>
          <a:xfrm>
            <a:off x="4558833" y="1988563"/>
            <a:ext cx="134982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AA47F-EDDF-4535-A8D2-30ED2300D326}"/>
              </a:ext>
            </a:extLst>
          </p:cNvPr>
          <p:cNvSpPr/>
          <p:nvPr/>
        </p:nvSpPr>
        <p:spPr>
          <a:xfrm>
            <a:off x="7765517" y="1997633"/>
            <a:ext cx="122450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77046-78A7-4E22-88FE-486D44F7CF1B}"/>
              </a:ext>
            </a:extLst>
          </p:cNvPr>
          <p:cNvSpPr/>
          <p:nvPr/>
        </p:nvSpPr>
        <p:spPr>
          <a:xfrm>
            <a:off x="9427235" y="1987488"/>
            <a:ext cx="17535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腳本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01D382-7612-41F3-880F-BF74EA4B3A1B}"/>
              </a:ext>
            </a:extLst>
          </p:cNvPr>
          <p:cNvSpPr/>
          <p:nvPr/>
        </p:nvSpPr>
        <p:spPr>
          <a:xfrm>
            <a:off x="6155958" y="1988563"/>
            <a:ext cx="1110880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4482FA-8032-492D-9737-AC95F4390C7D}"/>
              </a:ext>
            </a:extLst>
          </p:cNvPr>
          <p:cNvSpPr/>
          <p:nvPr/>
        </p:nvSpPr>
        <p:spPr>
          <a:xfrm>
            <a:off x="6216551" y="3394264"/>
            <a:ext cx="980967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訓練集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測試集的數據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473F47-8019-4856-B282-69030488F6A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45902" y="3129126"/>
            <a:ext cx="2382919" cy="54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F19026E-2C1A-4ED8-9C46-9129328C8382}"/>
              </a:ext>
            </a:extLst>
          </p:cNvPr>
          <p:cNvCxnSpPr>
            <a:cxnSpLocks/>
          </p:cNvCxnSpPr>
          <p:nvPr/>
        </p:nvCxnSpPr>
        <p:spPr>
          <a:xfrm>
            <a:off x="5809244" y="3394264"/>
            <a:ext cx="4073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D9CA440-26B3-41B3-BA7E-6A829DE26D31}"/>
              </a:ext>
            </a:extLst>
          </p:cNvPr>
          <p:cNvCxnSpPr>
            <a:cxnSpLocks/>
          </p:cNvCxnSpPr>
          <p:nvPr/>
        </p:nvCxnSpPr>
        <p:spPr>
          <a:xfrm>
            <a:off x="7188199" y="4175525"/>
            <a:ext cx="82602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47D383D3-E85F-4116-AF5B-3337D2CC244A}"/>
              </a:ext>
            </a:extLst>
          </p:cNvPr>
          <p:cNvCxnSpPr>
            <a:cxnSpLocks/>
          </p:cNvCxnSpPr>
          <p:nvPr/>
        </p:nvCxnSpPr>
        <p:spPr>
          <a:xfrm>
            <a:off x="8937538" y="4772142"/>
            <a:ext cx="1114916" cy="371958"/>
          </a:xfrm>
          <a:prstGeom prst="bentConnector3">
            <a:avLst>
              <a:gd name="adj1" fmla="val 25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379727-7FC4-484C-BDF9-2DD7EB43C1F4}"/>
              </a:ext>
            </a:extLst>
          </p:cNvPr>
          <p:cNvCxnSpPr>
            <a:cxnSpLocks/>
          </p:cNvCxnSpPr>
          <p:nvPr/>
        </p:nvCxnSpPr>
        <p:spPr>
          <a:xfrm flipV="1">
            <a:off x="2142482" y="5519604"/>
            <a:ext cx="7964497" cy="27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71321CA-FBBE-4A3F-9ACD-BAD2BC46AC53}"/>
              </a:ext>
            </a:extLst>
          </p:cNvPr>
          <p:cNvCxnSpPr>
            <a:cxnSpLocks/>
          </p:cNvCxnSpPr>
          <p:nvPr/>
        </p:nvCxnSpPr>
        <p:spPr>
          <a:xfrm flipH="1" flipV="1">
            <a:off x="2183930" y="6073056"/>
            <a:ext cx="7868524" cy="148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1186</TotalTime>
  <Words>839</Words>
  <Application>Microsoft Office PowerPoint</Application>
  <PresentationFormat>寬螢幕</PresentationFormat>
  <Paragraphs>234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分析</vt:lpstr>
      <vt:lpstr>設計 流程</vt:lpstr>
      <vt:lpstr>架構圖(上週)</vt:lpstr>
      <vt:lpstr>架構圖</vt:lpstr>
      <vt:lpstr>驗證特徵正確與否</vt:lpstr>
      <vt:lpstr>時序圖</vt:lpstr>
      <vt:lpstr>API- update 演算法遊玩</vt:lpstr>
      <vt:lpstr>API- get_json_data 讀取樣本特徵</vt:lpstr>
      <vt:lpstr>API- train_knn_classifier  訓練KNN模型</vt:lpstr>
      <vt:lpstr>API- save_model 儲存模型</vt:lpstr>
      <vt:lpstr>API- load_model 載入模型</vt:lpstr>
      <vt:lpstr>API- predict_knn 預測結果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111</cp:revision>
  <dcterms:created xsi:type="dcterms:W3CDTF">2024-04-22T13:06:42Z</dcterms:created>
  <dcterms:modified xsi:type="dcterms:W3CDTF">2024-05-22T08:08:08Z</dcterms:modified>
</cp:coreProperties>
</file>