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59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2024/4/24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打磚塊</a:t>
            </a:r>
            <a:endParaRPr lang="zh-tw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功能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球拍左移右移。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發球方向。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預測球的反彈軌跡。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>
              <a:buNone/>
            </a:pPr>
            <a:r>
              <a:rPr lang="zh-TW" altLang="en-US" dirty="0"/>
              <a:t>限制</a:t>
            </a:r>
            <a:r>
              <a:rPr lang="en-US" altLang="zh-TW" dirty="0"/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Window10</a:t>
            </a:r>
            <a:r>
              <a:rPr lang="zh-TW" altLang="en-US" dirty="0"/>
              <a:t>、</a:t>
            </a:r>
            <a:r>
              <a:rPr lang="en-US" altLang="zh-TW" dirty="0"/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Python:3.10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/>
              <a:t>介面大小</a:t>
            </a:r>
            <a:endParaRPr lang="en-US" altLang="zh-TW" dirty="0"/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球低於球拍，</a:t>
            </a:r>
            <a:endParaRPr lang="en-US" altLang="zh-TW" dirty="0"/>
          </a:p>
          <a:p>
            <a:pPr algn="ctr"/>
            <a:r>
              <a:rPr lang="zh-TW" altLang="en-US" dirty="0"/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球碰到物件或畫面邊緣會反彈</a:t>
            </a:r>
            <a:endParaRPr lang="en-US" altLang="zh-TW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磚塊打完，</a:t>
            </a:r>
            <a:endParaRPr lang="en-US" altLang="zh-TW" dirty="0"/>
          </a:p>
          <a:p>
            <a:pPr algn="ctr"/>
            <a:r>
              <a:rPr lang="zh-TW" altLang="en-US" dirty="0"/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LV1~</a:t>
            </a:r>
          </a:p>
          <a:p>
            <a:pPr algn="ctr"/>
            <a:r>
              <a:rPr lang="en-US" altLang="zh-TW" dirty="0"/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方向鍵左右，</a:t>
            </a:r>
            <a:endParaRPr lang="en-US" altLang="zh-TW" dirty="0"/>
          </a:p>
          <a:p>
            <a:pPr algn="ctr"/>
            <a:r>
              <a:rPr lang="zh-TW" altLang="en-US" dirty="0"/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2CE3C-D854-41B2-04AA-35D880A0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腳本分析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57B09-C933-07C8-454C-8E69F7F5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7FC03E1-73CE-93CB-4B72-C35672D432D2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5B7815-05FA-48A0-B9F7-1E04C4F2927A}" type="datetime1">
              <a:rPr lang="zh-TW" altLang="en-US" smtClean="0"/>
              <a:pPr/>
              <a:t>2024/4/24</a:t>
            </a:fld>
            <a:endParaRPr 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AF17C99-3103-8770-9BBD-954238EE3E48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打磚塊腳本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540F38-FAA5-D1ED-78D1-04CFCD4D12A2}"/>
              </a:ext>
            </a:extLst>
          </p:cNvPr>
          <p:cNvSpPr/>
          <p:nvPr/>
        </p:nvSpPr>
        <p:spPr>
          <a:xfrm>
            <a:off x="9702769" y="3244616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驗收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3324F07-6296-6A84-6700-79E4C47221E3}"/>
              </a:ext>
            </a:extLst>
          </p:cNvPr>
          <p:cNvSpPr/>
          <p:nvPr/>
        </p:nvSpPr>
        <p:spPr>
          <a:xfrm>
            <a:off x="775209" y="3224473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r>
              <a:rPr lang="zh-TW" altLang="en-US" dirty="0"/>
              <a:t>功能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C2AE681-AD5D-3F52-ACD6-3441EEC7CB36}"/>
              </a:ext>
            </a:extLst>
          </p:cNvPr>
          <p:cNvSpPr/>
          <p:nvPr/>
        </p:nvSpPr>
        <p:spPr>
          <a:xfrm>
            <a:off x="4119866" y="3244617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效能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A0A4D6E-1E11-DFDF-D2EC-F989C93A2CF7}"/>
              </a:ext>
            </a:extLst>
          </p:cNvPr>
          <p:cNvSpPr/>
          <p:nvPr/>
        </p:nvSpPr>
        <p:spPr>
          <a:xfrm>
            <a:off x="6836432" y="32446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介面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A3A85195-9CA2-23E5-C023-62DF8EAC19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8164198" y="783255"/>
            <a:ext cx="423643" cy="4499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B8911F28-6EFC-0108-8A21-4513BF2B4B6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710489" y="808482"/>
            <a:ext cx="403500" cy="4428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27F9BA0-BBDD-27CC-9683-35EC46226037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5372746" y="2490883"/>
            <a:ext cx="423644" cy="1083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D61CA8E6-E9B7-4BC4-5F8C-E91FC792544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731028" y="2216424"/>
            <a:ext cx="423644" cy="1632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A52F429-F756-BECA-175C-1BFE514B8F68}"/>
              </a:ext>
            </a:extLst>
          </p:cNvPr>
          <p:cNvSpPr/>
          <p:nvPr/>
        </p:nvSpPr>
        <p:spPr>
          <a:xfrm>
            <a:off x="11198464" y="42449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效能是否達標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EE3F256-2337-A5A1-9E62-08F92B6D1263}"/>
              </a:ext>
            </a:extLst>
          </p:cNvPr>
          <p:cNvSpPr/>
          <p:nvPr/>
        </p:nvSpPr>
        <p:spPr>
          <a:xfrm>
            <a:off x="11223849" y="4969837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預測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2C685EC-EA57-84C0-E70B-ECB7F12E3FCB}"/>
              </a:ext>
            </a:extLst>
          </p:cNvPr>
          <p:cNvSpPr/>
          <p:nvPr/>
        </p:nvSpPr>
        <p:spPr>
          <a:xfrm>
            <a:off x="11223849" y="5667880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90C5DA17-70F0-83A7-8623-7A1042554AD4}"/>
              </a:ext>
            </a:extLst>
          </p:cNvPr>
          <p:cNvCxnSpPr>
            <a:cxnSpLocks/>
            <a:stCxn id="7" idx="2"/>
            <a:endCxn id="15" idx="1"/>
          </p:cNvCxnSpPr>
          <p:nvPr/>
        </p:nvCxnSpPr>
        <p:spPr>
          <a:xfrm rot="16200000" flipH="1">
            <a:off x="10698264" y="4019198"/>
            <a:ext cx="427495" cy="572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0BA84B5-FBDB-0125-7F58-D5C67E27BF11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10348537" y="4368924"/>
            <a:ext cx="1152333" cy="598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803B7E91-1F95-81C9-8DE8-E550A7531101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9999515" y="4717946"/>
            <a:ext cx="1850376" cy="598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5661544-2942-DBD9-87EF-A05926B0C249}"/>
              </a:ext>
            </a:extLst>
          </p:cNvPr>
          <p:cNvSpPr/>
          <p:nvPr/>
        </p:nvSpPr>
        <p:spPr>
          <a:xfrm>
            <a:off x="-6237" y="434073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判斷球是否擊中磚塊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AB99076-F4CC-375A-8B7C-4134B6D7FCC6}"/>
              </a:ext>
            </a:extLst>
          </p:cNvPr>
          <p:cNvSpPr/>
          <p:nvPr/>
        </p:nvSpPr>
        <p:spPr>
          <a:xfrm>
            <a:off x="11780" y="5518636"/>
            <a:ext cx="1643253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方向鍵左右，</a:t>
            </a:r>
            <a:endParaRPr lang="en-US" altLang="zh-TW" dirty="0"/>
          </a:p>
          <a:p>
            <a:pPr algn="ctr"/>
            <a:r>
              <a:rPr lang="zh-TW" altLang="en-US" dirty="0"/>
              <a:t>控制球拍擊球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1C7C8D7-C3BB-72A7-AE04-AA4A1BA7145E}"/>
              </a:ext>
            </a:extLst>
          </p:cNvPr>
          <p:cNvSpPr/>
          <p:nvPr/>
        </p:nvSpPr>
        <p:spPr>
          <a:xfrm>
            <a:off x="2164959" y="4340582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蒐集樣本，</a:t>
            </a:r>
            <a:endParaRPr lang="en-US" altLang="zh-TW" dirty="0"/>
          </a:p>
          <a:p>
            <a:pPr algn="ctr"/>
            <a:r>
              <a:rPr lang="zh-TW" altLang="en-US" dirty="0"/>
              <a:t>以樣本訓練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740DF3DD-9C49-A1C5-C515-85E2473CE4D0}"/>
              </a:ext>
            </a:extLst>
          </p:cNvPr>
          <p:cNvSpPr/>
          <p:nvPr/>
        </p:nvSpPr>
        <p:spPr>
          <a:xfrm>
            <a:off x="2164959" y="5537414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辨識球位置，</a:t>
            </a:r>
            <a:endParaRPr lang="en-US" altLang="zh-TW" dirty="0"/>
          </a:p>
          <a:p>
            <a:pPr algn="ctr"/>
            <a:r>
              <a:rPr lang="zh-TW" altLang="en-US" dirty="0"/>
              <a:t>並操作球拍</a:t>
            </a: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0FE2B9D8-D270-A544-2C97-0B8656297006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5400000">
            <a:off x="1090657" y="3733398"/>
            <a:ext cx="268978" cy="945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E95BD600-1747-DADE-189B-316EDA671702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5400000">
            <a:off x="542266" y="4362903"/>
            <a:ext cx="1446875" cy="864591"/>
          </a:xfrm>
          <a:prstGeom prst="bentConnector3">
            <a:avLst>
              <a:gd name="adj1" fmla="val 8652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BEB3D074-2A66-78F5-807C-E169484D06DC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rot="16200000" flipH="1">
            <a:off x="2176334" y="3593425"/>
            <a:ext cx="268821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5120E725-DAD3-9104-900A-A4E67E1E8608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1577918" y="4191841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2CEA79E-C927-794B-A7E9-1BAA159D903C}"/>
              </a:ext>
            </a:extLst>
          </p:cNvPr>
          <p:cNvSpPr/>
          <p:nvPr/>
        </p:nvSpPr>
        <p:spPr>
          <a:xfrm>
            <a:off x="4518683" y="4398093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LV1~</a:t>
            </a:r>
          </a:p>
          <a:p>
            <a:pPr algn="ctr"/>
            <a:r>
              <a:rPr lang="en-US" altLang="zh-TW" dirty="0"/>
              <a:t>LV20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854051-1ECD-ABFB-175B-68D9BFC8CE28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5042655" y="4091905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E5A4B96-5E15-D90C-0D74-0BD95DE68099}"/>
              </a:ext>
            </a:extLst>
          </p:cNvPr>
          <p:cNvSpPr/>
          <p:nvPr/>
        </p:nvSpPr>
        <p:spPr>
          <a:xfrm>
            <a:off x="6124001" y="4340739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*</a:t>
            </a:r>
            <a:r>
              <a:rPr lang="en-US" altLang="zh-TW" dirty="0"/>
              <a:t>sav</a:t>
            </a:r>
            <a:r>
              <a:rPr lang="zh-TW" altLang="en-US" dirty="0"/>
              <a:t>樣本檔</a:t>
            </a: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52971B-493E-F552-DE90-FA65058A4D43}"/>
              </a:ext>
            </a:extLst>
          </p:cNvPr>
          <p:cNvSpPr/>
          <p:nvPr/>
        </p:nvSpPr>
        <p:spPr>
          <a:xfrm>
            <a:off x="6142799" y="5537414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存取樣本的</a:t>
            </a:r>
            <a:endParaRPr lang="en-US" altLang="zh-TW" dirty="0"/>
          </a:p>
          <a:p>
            <a:pPr algn="ctr"/>
            <a:r>
              <a:rPr lang="en-US" altLang="zh-TW" dirty="0"/>
              <a:t>APZ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A4CD1C5B-AF75-45BA-3CF5-1E5CD83BB311}"/>
              </a:ext>
            </a:extLst>
          </p:cNvPr>
          <p:cNvSpPr/>
          <p:nvPr/>
        </p:nvSpPr>
        <p:spPr>
          <a:xfrm>
            <a:off x="7938686" y="4340739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手動與自動</a:t>
            </a:r>
            <a:endParaRPr lang="en-US" altLang="zh-TW" dirty="0"/>
          </a:p>
          <a:p>
            <a:pPr algn="ctr"/>
            <a:r>
              <a:rPr lang="zh-TW" altLang="en-US" dirty="0"/>
              <a:t>遊玩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5A04CDE1-A50D-B8DD-9A20-7D3554439D34}"/>
              </a:ext>
            </a:extLst>
          </p:cNvPr>
          <p:cNvSpPr/>
          <p:nvPr/>
        </p:nvSpPr>
        <p:spPr>
          <a:xfrm>
            <a:off x="7943098" y="5543729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訓練、預測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3FA485A8-B2C8-35D0-7B40-48722B20EDE3}"/>
              </a:ext>
            </a:extLst>
          </p:cNvPr>
          <p:cNvCxnSpPr>
            <a:stCxn id="10" idx="2"/>
            <a:endCxn id="31" idx="0"/>
          </p:cNvCxnSpPr>
          <p:nvPr/>
        </p:nvCxnSpPr>
        <p:spPr>
          <a:xfrm rot="5400000">
            <a:off x="7183864" y="3765382"/>
            <a:ext cx="248834" cy="901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6D029518-FA0D-1939-8C3A-434DC2175987}"/>
              </a:ext>
            </a:extLst>
          </p:cNvPr>
          <p:cNvCxnSpPr>
            <a:stCxn id="10" idx="2"/>
            <a:endCxn id="50" idx="0"/>
          </p:cNvCxnSpPr>
          <p:nvPr/>
        </p:nvCxnSpPr>
        <p:spPr>
          <a:xfrm rot="16200000" flipH="1">
            <a:off x="8091206" y="3759919"/>
            <a:ext cx="248834" cy="912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9386D240-C0EE-CC04-FA57-24CEAC24A6A0}"/>
              </a:ext>
            </a:extLst>
          </p:cNvPr>
          <p:cNvCxnSpPr>
            <a:stCxn id="10" idx="2"/>
            <a:endCxn id="49" idx="0"/>
          </p:cNvCxnSpPr>
          <p:nvPr/>
        </p:nvCxnSpPr>
        <p:spPr>
          <a:xfrm rot="5400000">
            <a:off x="6594926" y="4373118"/>
            <a:ext cx="1445509" cy="883082"/>
          </a:xfrm>
          <a:prstGeom prst="bentConnector3">
            <a:avLst>
              <a:gd name="adj1" fmla="val 8366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F69B9BCF-CF15-1CFA-8DFE-41A99100CE8A}"/>
              </a:ext>
            </a:extLst>
          </p:cNvPr>
          <p:cNvCxnSpPr>
            <a:stCxn id="10" idx="2"/>
            <a:endCxn id="51" idx="0"/>
          </p:cNvCxnSpPr>
          <p:nvPr/>
        </p:nvCxnSpPr>
        <p:spPr>
          <a:xfrm rot="16200000" flipH="1">
            <a:off x="7491917" y="4359208"/>
            <a:ext cx="1451824" cy="917217"/>
          </a:xfrm>
          <a:prstGeom prst="bentConnector3">
            <a:avLst>
              <a:gd name="adj1" fmla="val 8351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1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C0B55-25BE-46EB-8B8D-C0175669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機器學習</a:t>
            </a:r>
            <a:r>
              <a:rPr lang="en-US" altLang="zh-TW" dirty="0"/>
              <a:t>(Q learning)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機器學習</a:t>
            </a:r>
            <a:r>
              <a:rPr lang="en-US" altLang="zh-TW" dirty="0"/>
              <a:t>:</a:t>
            </a:r>
            <a:r>
              <a:rPr lang="zh-TW" altLang="en-US" dirty="0"/>
              <a:t>需求、分析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881A9-55B0-41F1-A701-D4EB66CE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AB169F-240F-4E43-BF9F-1C44B57A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2024/4/24</a:t>
            </a:fld>
            <a:endParaRPr lang="en-US" dirty="0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DFBD96C-9AF9-4F4D-8344-6096C9552A3E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5B7815-05FA-48A0-B9F7-1E04C4F2927A}" type="datetime1">
              <a:rPr lang="zh-TW" altLang="en-US" smtClean="0"/>
              <a:pPr/>
              <a:t>2024/4/24</a:t>
            </a:fld>
            <a:endParaRPr lang="en-US" dirty="0"/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3716C23D-9EEB-49B8-9C18-1CAE52D3CF09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5B7815-05FA-48A0-B9F7-1E04C4F2927A}" type="datetime1">
              <a:rPr lang="zh-TW" altLang="en-US" smtClean="0"/>
              <a:pPr/>
              <a:t>2024/4/24</a:t>
            </a:fld>
            <a:endParaRPr 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901E261-E672-44B9-90AF-4D095FAC0FBA}"/>
              </a:ext>
            </a:extLst>
          </p:cNvPr>
          <p:cNvSpPr/>
          <p:nvPr/>
        </p:nvSpPr>
        <p:spPr>
          <a:xfrm>
            <a:off x="5220010" y="46642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1369010-DDFE-4382-AEBC-78D2CB174E8E}"/>
              </a:ext>
            </a:extLst>
          </p:cNvPr>
          <p:cNvSpPr/>
          <p:nvPr/>
        </p:nvSpPr>
        <p:spPr>
          <a:xfrm>
            <a:off x="9702769" y="3244616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驗收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2E101B9-626E-4B95-9DA9-996CBEB7724B}"/>
              </a:ext>
            </a:extLst>
          </p:cNvPr>
          <p:cNvSpPr/>
          <p:nvPr/>
        </p:nvSpPr>
        <p:spPr>
          <a:xfrm>
            <a:off x="1657647" y="2588923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狀態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2679335-B74F-4005-BB69-FB311C057F74}"/>
              </a:ext>
            </a:extLst>
          </p:cNvPr>
          <p:cNvSpPr/>
          <p:nvPr/>
        </p:nvSpPr>
        <p:spPr>
          <a:xfrm>
            <a:off x="3786842" y="2579354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指令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DD68575-9719-4096-9648-8F8E3C264FAE}"/>
              </a:ext>
            </a:extLst>
          </p:cNvPr>
          <p:cNvSpPr/>
          <p:nvPr/>
        </p:nvSpPr>
        <p:spPr>
          <a:xfrm>
            <a:off x="6999150" y="2588923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代理人</a:t>
            </a:r>
            <a:endParaRPr lang="zh-TW" altLang="en-US" dirty="0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F455E5C-DBC0-46BF-AEF0-A1D42FA43AD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418729" y="37786"/>
            <a:ext cx="1930899" cy="4482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A186055-E407-4F6E-A13D-AC302D74980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724015" y="170139"/>
            <a:ext cx="1275206" cy="3562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9F59E7B9-B455-452D-9C51-013F463DE02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4793397" y="1229951"/>
            <a:ext cx="1265637" cy="14331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3FE192F-B342-4BC9-A648-6C55E13873F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6394766" y="1061750"/>
            <a:ext cx="1275206" cy="1779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360034-DEE1-40C0-81E3-84BE970A2CBF}"/>
              </a:ext>
            </a:extLst>
          </p:cNvPr>
          <p:cNvSpPr/>
          <p:nvPr/>
        </p:nvSpPr>
        <p:spPr>
          <a:xfrm>
            <a:off x="11198464" y="42449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效能是否達標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50AE02F-BE96-4EAE-8C94-354B69F9DC26}"/>
              </a:ext>
            </a:extLst>
          </p:cNvPr>
          <p:cNvSpPr/>
          <p:nvPr/>
        </p:nvSpPr>
        <p:spPr>
          <a:xfrm>
            <a:off x="11223849" y="4969837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預測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8366BA2-7BF6-4D96-A769-5D6E2EF77040}"/>
              </a:ext>
            </a:extLst>
          </p:cNvPr>
          <p:cNvSpPr/>
          <p:nvPr/>
        </p:nvSpPr>
        <p:spPr>
          <a:xfrm>
            <a:off x="11223849" y="5667880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A205D5BE-5F9B-41C2-95EC-49AF23736841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6200000" flipH="1">
            <a:off x="10698264" y="4019198"/>
            <a:ext cx="427495" cy="572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7AD95006-865B-4572-801A-FEF9D7A9AA4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10348537" y="4368924"/>
            <a:ext cx="1152333" cy="598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89ED77AD-DCFF-4CCF-B2B2-F4E971D38536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9999515" y="4717946"/>
            <a:ext cx="1850376" cy="598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E4FBE32-1B39-4B7F-899F-69C57B1FE300}"/>
              </a:ext>
            </a:extLst>
          </p:cNvPr>
          <p:cNvSpPr/>
          <p:nvPr/>
        </p:nvSpPr>
        <p:spPr>
          <a:xfrm>
            <a:off x="41823" y="370959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遊戲進行中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374B4B3-3CC0-4658-B09F-35C8D3EA532B}"/>
              </a:ext>
            </a:extLst>
          </p:cNvPr>
          <p:cNvSpPr/>
          <p:nvPr/>
        </p:nvSpPr>
        <p:spPr>
          <a:xfrm>
            <a:off x="12558" y="4649447"/>
            <a:ext cx="187848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平台無法接到球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E1E0E7D-99C8-4493-9B45-CAEEC1BDF915}"/>
              </a:ext>
            </a:extLst>
          </p:cNvPr>
          <p:cNvSpPr/>
          <p:nvPr/>
        </p:nvSpPr>
        <p:spPr>
          <a:xfrm>
            <a:off x="21661" y="5545502"/>
            <a:ext cx="220789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所有磚塊都被破壞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F215270-FAA2-4A8A-8EDD-A0D8CBB35A39}"/>
              </a:ext>
            </a:extLst>
          </p:cNvPr>
          <p:cNvCxnSpPr>
            <a:cxnSpLocks/>
            <a:stCxn id="9" idx="2"/>
            <a:endCxn id="22" idx="3"/>
          </p:cNvCxnSpPr>
          <p:nvPr/>
        </p:nvCxnSpPr>
        <p:spPr>
          <a:xfrm rot="5400000">
            <a:off x="1721145" y="3273952"/>
            <a:ext cx="697032" cy="1021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5DBFA01A-450A-417B-B7F1-25B5A18CBD40}"/>
              </a:ext>
            </a:extLst>
          </p:cNvPr>
          <p:cNvCxnSpPr>
            <a:cxnSpLocks/>
            <a:stCxn id="9" idx="2"/>
            <a:endCxn id="23" idx="3"/>
          </p:cNvCxnSpPr>
          <p:nvPr/>
        </p:nvCxnSpPr>
        <p:spPr>
          <a:xfrm rot="5400000">
            <a:off x="1417298" y="3909953"/>
            <a:ext cx="1636880" cy="689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448991-86A8-4BBC-B5C2-C1F6AC55769C}"/>
              </a:ext>
            </a:extLst>
          </p:cNvPr>
          <p:cNvCxnSpPr>
            <a:cxnSpLocks/>
            <a:stCxn id="9" idx="2"/>
            <a:endCxn id="24" idx="3"/>
          </p:cNvCxnSpPr>
          <p:nvPr/>
        </p:nvCxnSpPr>
        <p:spPr>
          <a:xfrm rot="5400000">
            <a:off x="1138528" y="4527237"/>
            <a:ext cx="2532935" cy="350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6C817C7-0F88-4388-B93F-1B7425DB428E}"/>
              </a:ext>
            </a:extLst>
          </p:cNvPr>
          <p:cNvSpPr/>
          <p:nvPr/>
        </p:nvSpPr>
        <p:spPr>
          <a:xfrm>
            <a:off x="3155999" y="3798108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左移動</a:t>
            </a:r>
            <a:endParaRPr lang="en-US" altLang="zh-TW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CB60CA02-EB56-443F-87FD-1BED5C5A9B46}"/>
              </a:ext>
            </a:extLst>
          </p:cNvPr>
          <p:cNvSpPr/>
          <p:nvPr/>
        </p:nvSpPr>
        <p:spPr>
          <a:xfrm>
            <a:off x="6436461" y="4375457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*</a:t>
            </a:r>
            <a:r>
              <a:rPr lang="en-US" altLang="zh-TW" dirty="0"/>
              <a:t>sav</a:t>
            </a:r>
            <a:r>
              <a:rPr lang="zh-TW" altLang="en-US" dirty="0"/>
              <a:t>樣本檔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96024CB-A486-4D36-8DEE-71FD1745673C}"/>
              </a:ext>
            </a:extLst>
          </p:cNvPr>
          <p:cNvSpPr/>
          <p:nvPr/>
        </p:nvSpPr>
        <p:spPr>
          <a:xfrm>
            <a:off x="6455259" y="5572132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存取樣本的</a:t>
            </a:r>
            <a:endParaRPr lang="en-US" altLang="zh-TW" dirty="0"/>
          </a:p>
          <a:p>
            <a:pPr algn="ctr"/>
            <a:r>
              <a:rPr lang="en-US" altLang="zh-TW" dirty="0"/>
              <a:t>APZ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347F9D6-5BF7-4F31-8F75-F082EC3C39C4}"/>
              </a:ext>
            </a:extLst>
          </p:cNvPr>
          <p:cNvSpPr/>
          <p:nvPr/>
        </p:nvSpPr>
        <p:spPr>
          <a:xfrm>
            <a:off x="8251146" y="4375457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手動與自動</a:t>
            </a:r>
            <a:endParaRPr lang="en-US" altLang="zh-TW" dirty="0"/>
          </a:p>
          <a:p>
            <a:pPr algn="ctr"/>
            <a:r>
              <a:rPr lang="zh-TW" altLang="en-US" dirty="0"/>
              <a:t>遊玩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45DE729-7845-44A2-B09E-571C93FB0150}"/>
              </a:ext>
            </a:extLst>
          </p:cNvPr>
          <p:cNvSpPr/>
          <p:nvPr/>
        </p:nvSpPr>
        <p:spPr>
          <a:xfrm>
            <a:off x="8255558" y="5578447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訓練、預測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5D5FACB1-8B5B-4FD8-AF29-E1110EEC4FE4}"/>
              </a:ext>
            </a:extLst>
          </p:cNvPr>
          <p:cNvCxnSpPr>
            <a:stCxn id="11" idx="2"/>
            <a:endCxn id="32" idx="0"/>
          </p:cNvCxnSpPr>
          <p:nvPr/>
        </p:nvCxnSpPr>
        <p:spPr>
          <a:xfrm rot="5400000">
            <a:off x="7076247" y="3529765"/>
            <a:ext cx="939246" cy="752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798E3485-EFDA-49C6-A175-9274B52D3217}"/>
              </a:ext>
            </a:extLst>
          </p:cNvPr>
          <p:cNvCxnSpPr>
            <a:stCxn id="11" idx="2"/>
            <a:endCxn id="34" idx="0"/>
          </p:cNvCxnSpPr>
          <p:nvPr/>
        </p:nvCxnSpPr>
        <p:spPr>
          <a:xfrm rot="16200000" flipH="1">
            <a:off x="7983589" y="3374560"/>
            <a:ext cx="939246" cy="1062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9A2A310C-5F60-46B7-B138-16FBC76EDA27}"/>
              </a:ext>
            </a:extLst>
          </p:cNvPr>
          <p:cNvCxnSpPr>
            <a:stCxn id="11" idx="2"/>
            <a:endCxn id="33" idx="0"/>
          </p:cNvCxnSpPr>
          <p:nvPr/>
        </p:nvCxnSpPr>
        <p:spPr>
          <a:xfrm rot="5400000">
            <a:off x="6487309" y="4137501"/>
            <a:ext cx="2135921" cy="733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AF5B0CA4-0D29-4EED-8EBE-ECF25DC4813B}"/>
              </a:ext>
            </a:extLst>
          </p:cNvPr>
          <p:cNvCxnSpPr>
            <a:stCxn id="11" idx="2"/>
            <a:endCxn id="35" idx="0"/>
          </p:cNvCxnSpPr>
          <p:nvPr/>
        </p:nvCxnSpPr>
        <p:spPr>
          <a:xfrm rot="16200000" flipH="1">
            <a:off x="7384300" y="3973849"/>
            <a:ext cx="2142236" cy="1066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8F4C42DC-46DA-46FD-8E90-51C289C4407A}"/>
              </a:ext>
            </a:extLst>
          </p:cNvPr>
          <p:cNvSpPr/>
          <p:nvPr/>
        </p:nvSpPr>
        <p:spPr>
          <a:xfrm>
            <a:off x="5009887" y="3798108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右移動</a:t>
            </a:r>
            <a:endParaRPr lang="en-US" altLang="zh-TW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ECD1EDA-828E-4342-A69B-57FB2F67BD3C}"/>
              </a:ext>
            </a:extLst>
          </p:cNvPr>
          <p:cNvSpPr/>
          <p:nvPr/>
        </p:nvSpPr>
        <p:spPr>
          <a:xfrm>
            <a:off x="3155999" y="5382566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無動作</a:t>
            </a:r>
            <a:endParaRPr lang="en-US" altLang="zh-TW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134F455C-49A0-4A6C-B515-382EAF4BF599}"/>
              </a:ext>
            </a:extLst>
          </p:cNvPr>
          <p:cNvSpPr/>
          <p:nvPr/>
        </p:nvSpPr>
        <p:spPr>
          <a:xfrm>
            <a:off x="5059403" y="5381347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發球</a:t>
            </a:r>
            <a:endParaRPr lang="en-US" altLang="zh-TW" dirty="0"/>
          </a:p>
        </p:txBody>
      </p: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8E561209-A0D7-4814-AD3E-41C5285C400C}"/>
              </a:ext>
            </a:extLst>
          </p:cNvPr>
          <p:cNvCxnSpPr>
            <a:cxnSpLocks/>
            <a:stCxn id="10" idx="2"/>
            <a:endCxn id="30" idx="3"/>
          </p:cNvCxnSpPr>
          <p:nvPr/>
        </p:nvCxnSpPr>
        <p:spPr>
          <a:xfrm rot="5400000">
            <a:off x="4018498" y="3612087"/>
            <a:ext cx="876578" cy="50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CA1A8C8C-A58E-4444-B9C5-D33EDE4408DE}"/>
              </a:ext>
            </a:extLst>
          </p:cNvPr>
          <p:cNvCxnSpPr>
            <a:cxnSpLocks/>
            <a:stCxn id="10" idx="2"/>
            <a:endCxn id="41" idx="1"/>
          </p:cNvCxnSpPr>
          <p:nvPr/>
        </p:nvCxnSpPr>
        <p:spPr>
          <a:xfrm rot="16200000" flipH="1">
            <a:off x="4421470" y="3714803"/>
            <a:ext cx="876578" cy="30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07823854-77CB-457B-89C5-1865181ADE4B}"/>
              </a:ext>
            </a:extLst>
          </p:cNvPr>
          <p:cNvCxnSpPr>
            <a:cxnSpLocks/>
            <a:stCxn id="10" idx="2"/>
            <a:endCxn id="62" idx="3"/>
          </p:cNvCxnSpPr>
          <p:nvPr/>
        </p:nvCxnSpPr>
        <p:spPr>
          <a:xfrm rot="5400000">
            <a:off x="3226269" y="4404316"/>
            <a:ext cx="2461036" cy="50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5CA1A052-FCBE-4082-955B-1E0BCF5E1B6D}"/>
              </a:ext>
            </a:extLst>
          </p:cNvPr>
          <p:cNvCxnSpPr>
            <a:cxnSpLocks/>
            <a:stCxn id="10" idx="2"/>
            <a:endCxn id="63" idx="1"/>
          </p:cNvCxnSpPr>
          <p:nvPr/>
        </p:nvCxnSpPr>
        <p:spPr>
          <a:xfrm rot="16200000" flipH="1">
            <a:off x="3654609" y="4481664"/>
            <a:ext cx="2459817" cy="349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598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59</TotalTime>
  <Words>230</Words>
  <Application>Microsoft Office PowerPoint</Application>
  <PresentationFormat>寬螢幕</PresentationFormat>
  <Paragraphs>93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JhengHei UI</vt:lpstr>
      <vt:lpstr>MingLiu</vt:lpstr>
      <vt:lpstr>新細明體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腳本分析</vt:lpstr>
      <vt:lpstr>驗收</vt:lpstr>
      <vt:lpstr>補充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14</cp:revision>
  <dcterms:created xsi:type="dcterms:W3CDTF">2024-04-22T13:06:42Z</dcterms:created>
  <dcterms:modified xsi:type="dcterms:W3CDTF">2024-04-24T10:16:27Z</dcterms:modified>
</cp:coreProperties>
</file>