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98" r:id="rId2"/>
    <p:sldId id="261" r:id="rId3"/>
    <p:sldId id="299" r:id="rId4"/>
    <p:sldId id="300" r:id="rId5"/>
    <p:sldId id="259" r:id="rId6"/>
    <p:sldId id="266" r:id="rId7"/>
    <p:sldId id="263" r:id="rId8"/>
    <p:sldId id="293" r:id="rId9"/>
    <p:sldId id="288" r:id="rId10"/>
    <p:sldId id="289" r:id="rId11"/>
    <p:sldId id="291" r:id="rId12"/>
    <p:sldId id="292" r:id="rId13"/>
    <p:sldId id="290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3E1201-B830-4774-A4A7-888EF4A82ABC}">
          <p14:sldIdLst>
            <p14:sldId id="298"/>
            <p14:sldId id="261"/>
            <p14:sldId id="299"/>
            <p14:sldId id="300"/>
            <p14:sldId id="259"/>
            <p14:sldId id="266"/>
            <p14:sldId id="263"/>
          </p14:sldIdLst>
        </p14:section>
        <p14:section name="PPAP" id="{BA4AB6B3-8718-4DCC-AEB4-5328B1DECBAC}">
          <p14:sldIdLst>
            <p14:sldId id="293"/>
            <p14:sldId id="288"/>
            <p14:sldId id="289"/>
            <p14:sldId id="291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502C"/>
    <a:srgbClr val="016F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2024/6/5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土壤卡通圖片,雲朵卡通圖片- 紫睿網">
            <a:extLst>
              <a:ext uri="{FF2B5EF4-FFF2-40B4-BE49-F238E27FC236}">
                <a16:creationId xmlns:a16="http://schemas.microsoft.com/office/drawing/2014/main" id="{72485F80-E2A0-4902-A289-A536F939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0172"/>
            <a:ext cx="12192000" cy="13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爆炸: 十四角 11">
            <a:extLst>
              <a:ext uri="{FF2B5EF4-FFF2-40B4-BE49-F238E27FC236}">
                <a16:creationId xmlns:a16="http://schemas.microsoft.com/office/drawing/2014/main" id="{BD78CF36-1E2A-49EC-8E0E-A41AB35CBFED}"/>
              </a:ext>
            </a:extLst>
          </p:cNvPr>
          <p:cNvSpPr/>
          <p:nvPr/>
        </p:nvSpPr>
        <p:spPr>
          <a:xfrm rot="21170425">
            <a:off x="2222577" y="-293774"/>
            <a:ext cx="8217279" cy="54900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C8EE4-29B4-43E5-A509-3767950E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E8D126-38DE-467F-A065-2775F6C58740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9" name="爆炸: 十四角 8">
            <a:extLst>
              <a:ext uri="{FF2B5EF4-FFF2-40B4-BE49-F238E27FC236}">
                <a16:creationId xmlns:a16="http://schemas.microsoft.com/office/drawing/2014/main" id="{786BC825-0920-4861-A42E-39B2D491AACB}"/>
              </a:ext>
            </a:extLst>
          </p:cNvPr>
          <p:cNvSpPr/>
          <p:nvPr/>
        </p:nvSpPr>
        <p:spPr>
          <a:xfrm rot="21156204">
            <a:off x="2749719" y="10948"/>
            <a:ext cx="7162993" cy="488058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B1456D0E-3056-421A-8B87-90774564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00" y="303801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ACAA52-BCE0-4AA5-9007-3BDE65EBAA3A}"/>
              </a:ext>
            </a:extLst>
          </p:cNvPr>
          <p:cNvSpPr/>
          <p:nvPr/>
        </p:nvSpPr>
        <p:spPr>
          <a:xfrm>
            <a:off x="4214329" y="1388754"/>
            <a:ext cx="339475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Tank</a:t>
            </a:r>
          </a:p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Battle</a:t>
            </a:r>
            <a:endParaRPr lang="zh-TW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515E9A9-C2E8-47FC-8D65-7F4E00255191}"/>
              </a:ext>
            </a:extLst>
          </p:cNvPr>
          <p:cNvSpPr txBox="1">
            <a:spLocks/>
          </p:cNvSpPr>
          <p:nvPr/>
        </p:nvSpPr>
        <p:spPr>
          <a:xfrm>
            <a:off x="4138117" y="5614424"/>
            <a:ext cx="5123330" cy="12666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3B1D6CD5-5128-4F69-B9B0-956332F2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8215" y="313584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5915"/>
              </p:ext>
            </p:extLst>
          </p:nvPr>
        </p:nvGraphicFramePr>
        <p:xfrm>
          <a:off x="118187" y="1980438"/>
          <a:ext cx="6945342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40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788402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訓練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7446"/>
              </p:ext>
            </p:extLst>
          </p:nvPr>
        </p:nvGraphicFramePr>
        <p:xfrm>
          <a:off x="118188" y="3634039"/>
          <a:ext cx="6945342" cy="297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1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771625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= 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使用訓練集的樣本特徵訓練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317072" y="2694165"/>
            <a:ext cx="57464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E30E4898-8809-4BBA-8397-C16A95A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7026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train_knn_classifier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7FCEEA9B-9A57-4807-AB56-98C64006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583"/>
          <a:stretch/>
        </p:blipFill>
        <p:spPr>
          <a:xfrm>
            <a:off x="7172586" y="2109167"/>
            <a:ext cx="4261269" cy="37966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441D8-FBAD-430D-801B-5F9BF2669865}"/>
              </a:ext>
            </a:extLst>
          </p:cNvPr>
          <p:cNvSpPr txBox="1"/>
          <p:nvPr/>
        </p:nvSpPr>
        <p:spPr>
          <a:xfrm>
            <a:off x="8686629" y="590584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46812"/>
              </p:ext>
            </p:extLst>
          </p:nvPr>
        </p:nvGraphicFramePr>
        <p:xfrm>
          <a:off x="83092" y="2004753"/>
          <a:ext cx="750894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45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save_model(model, file_path)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儲存模型的路徑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5904"/>
              </p:ext>
            </p:extLst>
          </p:nvPr>
        </p:nvGraphicFramePr>
        <p:xfrm>
          <a:off x="83091" y="4382193"/>
          <a:ext cx="7508943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7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350767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knn_model.pkl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的模型檔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178498" y="2727344"/>
            <a:ext cx="6413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E1723137-F287-4827-9603-B234FA6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save_model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儲存模型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F4E98853-DACB-4F7D-8126-91CEC189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48"/>
          <a:stretch/>
        </p:blipFill>
        <p:spPr>
          <a:xfrm>
            <a:off x="7793372" y="3157571"/>
            <a:ext cx="3997750" cy="20886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59C7BC-41FF-4678-B286-3412F3A82DB0}"/>
              </a:ext>
            </a:extLst>
          </p:cNvPr>
          <p:cNvSpPr txBox="1"/>
          <p:nvPr/>
        </p:nvSpPr>
        <p:spPr>
          <a:xfrm>
            <a:off x="9175656" y="574098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98414"/>
              </p:ext>
            </p:extLst>
          </p:nvPr>
        </p:nvGraphicFramePr>
        <p:xfrm>
          <a:off x="67852" y="2291827"/>
          <a:ext cx="82456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7393"/>
              </p:ext>
            </p:extLst>
          </p:nvPr>
        </p:nvGraphicFramePr>
        <p:xfrm>
          <a:off x="67852" y="3945428"/>
          <a:ext cx="82456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載入訓練好的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55303" y="2996558"/>
            <a:ext cx="6258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2BD4553A-1403-43E0-9BF0-4EB5D93E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load_model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載入模型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6297CE7F-94BF-498A-93BD-A796E713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69"/>
          <a:stretch/>
        </p:blipFill>
        <p:spPr>
          <a:xfrm>
            <a:off x="8492032" y="3129093"/>
            <a:ext cx="3632116" cy="228516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5459C-6DA1-4FE5-9EE5-B171F9D9F2DB}"/>
              </a:ext>
            </a:extLst>
          </p:cNvPr>
          <p:cNvSpPr txBox="1"/>
          <p:nvPr/>
        </p:nvSpPr>
        <p:spPr>
          <a:xfrm>
            <a:off x="9691499" y="574845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8964"/>
              </p:ext>
            </p:extLst>
          </p:nvPr>
        </p:nvGraphicFramePr>
        <p:xfrm>
          <a:off x="464319" y="2071531"/>
          <a:ext cx="6607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10487"/>
              </p:ext>
            </p:extLst>
          </p:nvPr>
        </p:nvGraphicFramePr>
        <p:xfrm>
          <a:off x="464319" y="4448971"/>
          <a:ext cx="6607600" cy="18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predictions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:list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辨識結果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69915" y="2794457"/>
            <a:ext cx="5002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標題 1">
            <a:extLst>
              <a:ext uri="{FF2B5EF4-FFF2-40B4-BE49-F238E27FC236}">
                <a16:creationId xmlns:a16="http://schemas.microsoft.com/office/drawing/2014/main" id="{1C7CC3D1-7DA4-4E4E-8F7F-75FE6683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1" y="36544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predict_knn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預測結果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4D5B366-6655-47D3-9C40-6887A7538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30"/>
          <a:stretch/>
        </p:blipFill>
        <p:spPr>
          <a:xfrm>
            <a:off x="7132528" y="2407640"/>
            <a:ext cx="4595153" cy="35065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AAFCE8-9DE9-4918-8F4C-88A66D6F8AF3}"/>
              </a:ext>
            </a:extLst>
          </p:cNvPr>
          <p:cNvSpPr txBox="1"/>
          <p:nvPr/>
        </p:nvSpPr>
        <p:spPr>
          <a:xfrm>
            <a:off x="8813513" y="590360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戰車移動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射擊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砲管旋轉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偵測油桶、彈藥箱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極限閃避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磚塊        乒乓球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CB7CAA1-DDA4-4C42-A190-8953A90EBC39}"/>
              </a:ext>
            </a:extLst>
          </p:cNvPr>
          <p:cNvSpPr/>
          <p:nvPr/>
        </p:nvSpPr>
        <p:spPr>
          <a:xfrm>
            <a:off x="2416029" y="1182848"/>
            <a:ext cx="2114026" cy="4194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3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        坦克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CB7CAA1-DDA4-4C42-A190-8953A90EBC39}"/>
              </a:ext>
            </a:extLst>
          </p:cNvPr>
          <p:cNvSpPr/>
          <p:nvPr/>
        </p:nvSpPr>
        <p:spPr>
          <a:xfrm>
            <a:off x="3020036" y="1182848"/>
            <a:ext cx="2114026" cy="4194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2024/6/5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52636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5345083" y="3210844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17796" y="721788"/>
            <a:ext cx="430549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991716" y="2934688"/>
            <a:ext cx="410920" cy="141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67409" y="958994"/>
            <a:ext cx="424552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35807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987492" y="438534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55397" y="51356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cxnSpLocks/>
            <a:stCxn id="6" idx="2"/>
            <a:endCxn id="21" idx="3"/>
          </p:cNvCxnSpPr>
          <p:nvPr/>
        </p:nvCxnSpPr>
        <p:spPr>
          <a:xfrm rot="5400000">
            <a:off x="982153" y="4107458"/>
            <a:ext cx="587204" cy="527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1472585" y="4144836"/>
            <a:ext cx="581982" cy="447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5400000">
            <a:off x="619419" y="4489782"/>
            <a:ext cx="1332263" cy="508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6"/>
            <a:ext cx="1845578" cy="101443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移動戰車、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旋轉砲管、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射擊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4B60277-8B91-408F-8BAC-7099ED75DB72}"/>
              </a:ext>
            </a:extLst>
          </p:cNvPr>
          <p:cNvSpPr/>
          <p:nvPr/>
        </p:nvSpPr>
        <p:spPr>
          <a:xfrm>
            <a:off x="1996057" y="513562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AEA9C4B-C31E-4F36-AD3F-268E5F06F4AC}"/>
              </a:ext>
            </a:extLst>
          </p:cNvPr>
          <p:cNvCxnSpPr>
            <a:cxnSpLocks/>
            <a:stCxn id="6" idx="2"/>
            <a:endCxn id="27" idx="1"/>
          </p:cNvCxnSpPr>
          <p:nvPr/>
        </p:nvCxnSpPr>
        <p:spPr>
          <a:xfrm rot="16200000" flipH="1">
            <a:off x="1101727" y="4515693"/>
            <a:ext cx="1332262" cy="456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3EB968E-C2B3-4674-861C-B998564C87EE}"/>
              </a:ext>
            </a:extLst>
          </p:cNvPr>
          <p:cNvSpPr/>
          <p:nvPr/>
        </p:nvSpPr>
        <p:spPr>
          <a:xfrm>
            <a:off x="5480447" y="4517924"/>
            <a:ext cx="1574848" cy="633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每次擊中牆壁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BEB0F9-89A3-4FD5-B83A-E0E586A23144}"/>
              </a:ext>
            </a:extLst>
          </p:cNvPr>
          <p:cNvSpPr/>
          <p:nvPr/>
        </p:nvSpPr>
        <p:spPr>
          <a:xfrm>
            <a:off x="3920871" y="4518802"/>
            <a:ext cx="1225584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擊破牆壁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E11C1F-9686-4FEE-B9A6-47B3DDCD980F}"/>
              </a:ext>
            </a:extLst>
          </p:cNvPr>
          <p:cNvSpPr/>
          <p:nvPr/>
        </p:nvSpPr>
        <p:spPr>
          <a:xfrm>
            <a:off x="7450086" y="4518802"/>
            <a:ext cx="1143091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擊中敵人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4681E68-4CC0-4B42-9399-4883A4177947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5170433" y="3421363"/>
            <a:ext cx="460670" cy="1734209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C9FB58E-DE5B-4133-AF7A-759CC4EE54D6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16200000" flipH="1">
            <a:off x="6914417" y="3411587"/>
            <a:ext cx="460670" cy="175376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3C28591-1AAB-4798-A0B1-F8EF0BA2FB65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6267871" y="4058132"/>
            <a:ext cx="1" cy="4597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2024/6/5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918759" y="3421778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352762" y="4356143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2000805" y="4354205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3053131" y="4361316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砲管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1276559" y="3380127"/>
            <a:ext cx="450086" cy="150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2119501" y="4039131"/>
            <a:ext cx="448148" cy="18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2647462" y="3511170"/>
            <a:ext cx="455259" cy="1245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935220" y="3446922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19"/>
            <a:ext cx="755131" cy="1058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上下左右移動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1155680" y="4431875"/>
            <a:ext cx="755131" cy="1054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砲管旋轉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830678" y="3729306"/>
            <a:ext cx="515549" cy="889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28025" y="3711985"/>
            <a:ext cx="511293" cy="91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858065" y="1225797"/>
            <a:ext cx="590491" cy="380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041034" y="844297"/>
            <a:ext cx="615635" cy="458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EC36EB3-0414-4808-A74A-217294CFF32F}"/>
              </a:ext>
            </a:extLst>
          </p:cNvPr>
          <p:cNvSpPr/>
          <p:nvPr/>
        </p:nvSpPr>
        <p:spPr>
          <a:xfrm>
            <a:off x="813383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CA228888-F11C-44F2-9976-3A25A7B4700C}"/>
              </a:ext>
            </a:extLst>
          </p:cNvPr>
          <p:cNvSpPr/>
          <p:nvPr/>
        </p:nvSpPr>
        <p:spPr>
          <a:xfrm>
            <a:off x="31910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F69097F-8F04-46C5-9A07-A42D8B8B94D4}"/>
              </a:ext>
            </a:extLst>
          </p:cNvPr>
          <p:cNvSpPr/>
          <p:nvPr/>
        </p:nvSpPr>
        <p:spPr>
          <a:xfrm>
            <a:off x="2496883" y="5435082"/>
            <a:ext cx="867540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2264B3B-ED51-455A-96AF-4CA2D3846906}"/>
              </a:ext>
            </a:extLst>
          </p:cNvPr>
          <p:cNvSpPr/>
          <p:nvPr/>
        </p:nvSpPr>
        <p:spPr>
          <a:xfrm>
            <a:off x="1618969" y="5435082"/>
            <a:ext cx="683881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BA26AC4-27F8-4BE9-88EA-0B83CF68139A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684669" y="4971258"/>
            <a:ext cx="529783" cy="3978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D434357-688E-4BC4-9981-975CA4E7FF32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 rot="5400000">
            <a:off x="293933" y="4978387"/>
            <a:ext cx="529783" cy="38360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5B44B71-31D8-4618-B3D7-165029951FDC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 rot="16200000" flipH="1">
            <a:off x="2426151" y="4930579"/>
            <a:ext cx="512927" cy="49607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32D01C4-9CBC-4B48-9C94-6813C8C0B174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rot="5400000">
            <a:off x="1941280" y="4941786"/>
            <a:ext cx="512927" cy="4736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4天安門「坦克人」重演！上海勇女孤身擋警車慘被壓制趴地拖行">
            <a:extLst>
              <a:ext uri="{FF2B5EF4-FFF2-40B4-BE49-F238E27FC236}">
                <a16:creationId xmlns:a16="http://schemas.microsoft.com/office/drawing/2014/main" id="{BA6685CF-D64A-4BE2-8F74-E55F3DF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39" y="2332139"/>
            <a:ext cx="7009281" cy="39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79BE2F2-F0A0-469D-BA29-271551602856}"/>
              </a:ext>
            </a:extLst>
          </p:cNvPr>
          <p:cNvGrpSpPr/>
          <p:nvPr/>
        </p:nvGrpSpPr>
        <p:grpSpPr>
          <a:xfrm>
            <a:off x="3921160" y="4704748"/>
            <a:ext cx="1086212" cy="1501629"/>
            <a:chOff x="3610767" y="4160939"/>
            <a:chExt cx="1086212" cy="1501629"/>
          </a:xfrm>
        </p:grpSpPr>
        <p:sp>
          <p:nvSpPr>
            <p:cNvPr id="8" name="語音泡泡: 橢圓形 7">
              <a:extLst>
                <a:ext uri="{FF2B5EF4-FFF2-40B4-BE49-F238E27FC236}">
                  <a16:creationId xmlns:a16="http://schemas.microsoft.com/office/drawing/2014/main" id="{E0940AF3-9D9F-45F0-BDE4-C2A25FC386EB}"/>
                </a:ext>
              </a:extLst>
            </p:cNvPr>
            <p:cNvSpPr/>
            <p:nvPr/>
          </p:nvSpPr>
          <p:spPr>
            <a:xfrm rot="16524960" flipH="1">
              <a:off x="3300374" y="4471332"/>
              <a:ext cx="1501629" cy="880844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28" name="Picture 4" descr="你才是挑戰者喔 的圖片結果">
              <a:extLst>
                <a:ext uri="{FF2B5EF4-FFF2-40B4-BE49-F238E27FC236}">
                  <a16:creationId xmlns:a16="http://schemas.microsoft.com/office/drawing/2014/main" id="{33F0F9B5-C981-40E5-AB23-B81AD1BD2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9709" r="90291">
                          <a14:foregroundMark x1="78155" y1="26667" x2="85437" y2="50000"/>
                          <a14:foregroundMark x1="78641" y1="26667" x2="88350" y2="32222"/>
                          <a14:foregroundMark x1="88350" y1="32222" x2="90291" y2="45000"/>
                          <a14:foregroundMark x1="90291" y1="45000" x2="90291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39" t="21750" b="43826"/>
            <a:stretch/>
          </p:blipFill>
          <p:spPr bwMode="auto">
            <a:xfrm rot="410465">
              <a:off x="3658450" y="4192319"/>
              <a:ext cx="1038529" cy="135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用腳</a:t>
            </a:r>
            <a:r>
              <a:rPr lang="zh-TW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本</a:t>
            </a:r>
            <a:r>
              <a:rPr lang="zh-TW" altLang="en-US" dirty="0"/>
              <a:t>打爆對面。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預測對面戰車路線。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3504"/>
              </p:ext>
            </p:extLst>
          </p:nvPr>
        </p:nvGraphicFramePr>
        <p:xfrm>
          <a:off x="579581" y="2156836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update(self,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keyboard=[], 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**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kwargs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遊戲資訊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球的位置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磚塊位置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遊戲狀態等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8061"/>
              </p:ext>
            </p:extLst>
          </p:nvPr>
        </p:nvGraphicFramePr>
        <p:xfrm>
          <a:off x="572730" y="3809467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command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球拍動作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左移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右移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不動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使用演算法遊玩產生遊戲數據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6156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B577EE2C-268C-4ECA-8245-908882D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49" y="353713"/>
            <a:ext cx="10058400" cy="1450757"/>
          </a:xfrm>
        </p:spPr>
        <p:txBody>
          <a:bodyPr/>
          <a:lstStyle/>
          <a:p>
            <a:r>
              <a:rPr lang="en-US" altLang="zh-TW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2479"/>
              </p:ext>
            </p:extLst>
          </p:nvPr>
        </p:nvGraphicFramePr>
        <p:xfrm>
          <a:off x="210544" y="2254394"/>
          <a:ext cx="6113344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9998"/>
              </p:ext>
            </p:extLst>
          </p:nvPr>
        </p:nvGraphicFramePr>
        <p:xfrm>
          <a:off x="210544" y="3907995"/>
          <a:ext cx="6113344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data_array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709159" y="2942347"/>
            <a:ext cx="46147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4EC53E0B-3023-4DAE-95F6-12C67542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76" y="420834"/>
            <a:ext cx="10236247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get_json_data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讀取樣本特徵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75C5C6-94F9-4E1C-83BE-81AF9B63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235"/>
          <a:stretch/>
        </p:blipFill>
        <p:spPr>
          <a:xfrm>
            <a:off x="6778305" y="2254393"/>
            <a:ext cx="5079299" cy="38104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60509-3010-4085-A390-3DCAAFE81FE8}"/>
              </a:ext>
            </a:extLst>
          </p:cNvPr>
          <p:cNvSpPr txBox="1"/>
          <p:nvPr/>
        </p:nvSpPr>
        <p:spPr>
          <a:xfrm>
            <a:off x="8701363" y="6064812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5905</TotalTime>
  <Words>627</Words>
  <Application>Microsoft Office PowerPoint</Application>
  <PresentationFormat>寬螢幕</PresentationFormat>
  <Paragraphs>176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Microsoft JhengHei UI</vt:lpstr>
      <vt:lpstr>MingLiu</vt:lpstr>
      <vt:lpstr>新細明體</vt:lpstr>
      <vt:lpstr>標楷體</vt:lpstr>
      <vt:lpstr>Arial</vt:lpstr>
      <vt:lpstr>Calibri</vt:lpstr>
      <vt:lpstr>Franklin Gothic Book</vt:lpstr>
      <vt:lpstr>Times New Roman</vt:lpstr>
      <vt:lpstr>Wingdings</vt:lpstr>
      <vt:lpstr>1_RetrospectVTI</vt:lpstr>
      <vt:lpstr>PowerPoint 簡報</vt:lpstr>
      <vt:lpstr>需求</vt:lpstr>
      <vt:lpstr>磚塊        乒乓球</vt:lpstr>
      <vt:lpstr>乒乓球        坦克</vt:lpstr>
      <vt:lpstr>遊戲分析</vt:lpstr>
      <vt:lpstr>分析</vt:lpstr>
      <vt:lpstr>驗收</vt:lpstr>
      <vt:lpstr>API- update 演算法遊玩</vt:lpstr>
      <vt:lpstr>API- get_json_data 讀取樣本特徵</vt:lpstr>
      <vt:lpstr>API- train_knn_classifier  訓練KNN模型</vt:lpstr>
      <vt:lpstr>API- save_model 儲存模型</vt:lpstr>
      <vt:lpstr>API- load_model 載入模型</vt:lpstr>
      <vt:lpstr>API- predict_knn 預測結果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174</cp:revision>
  <dcterms:created xsi:type="dcterms:W3CDTF">2024-04-22T13:06:42Z</dcterms:created>
  <dcterms:modified xsi:type="dcterms:W3CDTF">2024-06-05T10:16:57Z</dcterms:modified>
</cp:coreProperties>
</file>