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1" r:id="rId3"/>
    <p:sldId id="259" r:id="rId4"/>
    <p:sldId id="266" r:id="rId5"/>
    <p:sldId id="264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0261E5-B7A8-407C-8EC1-76B17CEB3BFC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0AEE62-6B03-446E-B028-1F2C67AA2CBE}" type="datetime1">
              <a:rPr lang="zh-TW" altLang="en-US" smtClean="0"/>
              <a:t>2024/5/7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8D126-38DE-467F-A065-2775F6C58740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D90E0D-C35F-4A14-A7E8-7670CE6639F2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02858-A2D1-43A3-9BDC-80D1F48AA51B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2AB9-D521-429F-BA9E-A2DD356AF2DF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8A74C-3BFC-4F64-9D88-E80E3E32994C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66BAE-2749-48CF-A2DD-C010F9F8CC67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B3E87-0960-43A6-B33B-AB6B15A82628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92F8F0-693D-4EF4-BEF5-7FD95F4C1D80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E96419C-65CA-4A96-8C8D-1B83D1EEA06C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5B0D56E-A8D9-4835-9121-D0F2B7B922B1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6D72111-2BF8-49E3-AA06-55BC47AB46EA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矩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  <a:endParaRPr 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2" y="4672738"/>
            <a:ext cx="6902247" cy="1266668"/>
          </a:xfrm>
        </p:spPr>
        <p:txBody>
          <a:bodyPr rtlCol="0">
            <a:normAutofit fontScale="92500"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:c110112103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李承宇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:c109112121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張兆賢、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c109112107 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康佳元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rtl="0"/>
            <a:endParaRPr lang="zh-tw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磚塊背景圖片，高清圖庫，桌布素材免費下載| Pngtree">
            <a:extLst>
              <a:ext uri="{FF2B5EF4-FFF2-40B4-BE49-F238E27FC236}">
                <a16:creationId xmlns:a16="http://schemas.microsoft.com/office/drawing/2014/main" id="{47AC0FD6-B2DA-425B-A5D3-7B3734F8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69" y="91576"/>
            <a:ext cx="4989614" cy="6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手卡通手Q版手拳頭, 簡筆劃拳頭, 拳頭, 打擊素材圖案，PSD和PNG圖片免費下載">
            <a:extLst>
              <a:ext uri="{FF2B5EF4-FFF2-40B4-BE49-F238E27FC236}">
                <a16:creationId xmlns:a16="http://schemas.microsoft.com/office/drawing/2014/main" id="{59FBFC56-093A-4496-871E-97B349B24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313" l="9531" r="91719">
                        <a14:foregroundMark x1="26719" y1="89844" x2="54844" y2="87656"/>
                        <a14:foregroundMark x1="54844" y1="87656" x2="61406" y2="90000"/>
                        <a14:foregroundMark x1="54844" y1="83125" x2="59688" y2="89219"/>
                        <a14:foregroundMark x1="59688" y1="89219" x2="61875" y2="90313"/>
                        <a14:foregroundMark x1="24688" y1="84375" x2="39219" y2="84219"/>
                        <a14:foregroundMark x1="39219" y1="84219" x2="65938" y2="84219"/>
                        <a14:foregroundMark x1="65938" y1="84219" x2="71250" y2="84063"/>
                        <a14:foregroundMark x1="55469" y1="81094" x2="59844" y2="82344"/>
                        <a14:foregroundMark x1="90781" y1="39844" x2="91719" y2="39531"/>
                        <a14:foregroundMark x1="62344" y1="80938" x2="65469" y2="82031"/>
                        <a14:foregroundMark x1="67656" y1="86250" x2="68750" y2="88750"/>
                        <a14:foregroundMark x1="35781" y1="84844" x2="37813" y2="87188"/>
                        <a14:foregroundMark x1="9531" y1="33906" x2="9531" y2="3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5" y="1424031"/>
            <a:ext cx="4009938" cy="40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D043F-E1F9-4376-BC9B-514D8BE9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D960B-AC3A-490E-8255-B828C816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67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球拍左移右移。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發球方向。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通關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Lv1~Lv20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預測球的反彈軌跡。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01168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Window10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11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Python: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3.9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~3.10</a:t>
            </a:r>
          </a:p>
          <a:p>
            <a:pPr marL="544068" lvl="1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介面大小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44068" lvl="1" indent="-34290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01168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EFEA84-75BD-49EC-8116-ECC0C613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7B0A84-1B4B-484D-B5E8-681C4604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666" y="1929469"/>
            <a:ext cx="1773790" cy="44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4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86E7E-2610-8B63-D774-77771538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42139-573D-745C-5015-1B440291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2024/5/7</a:t>
            </a:fld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6949FFE-C744-D25F-78BA-39BF57DD8135}"/>
              </a:ext>
            </a:extLst>
          </p:cNvPr>
          <p:cNvSpPr/>
          <p:nvPr/>
        </p:nvSpPr>
        <p:spPr>
          <a:xfrm>
            <a:off x="5203691" y="1973685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打磚塊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AED792E-DB7F-164B-8742-DAAC818EF078}"/>
              </a:ext>
            </a:extLst>
          </p:cNvPr>
          <p:cNvSpPr/>
          <p:nvPr/>
        </p:nvSpPr>
        <p:spPr>
          <a:xfrm>
            <a:off x="616871" y="3230473"/>
            <a:ext cx="1845578" cy="8472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4A5841-163E-830A-78C2-C45D6B0CEAC2}"/>
              </a:ext>
            </a:extLst>
          </p:cNvPr>
          <p:cNvSpPr/>
          <p:nvPr/>
        </p:nvSpPr>
        <p:spPr>
          <a:xfrm>
            <a:off x="3055410" y="3224477"/>
            <a:ext cx="1845578" cy="84728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規則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E65E966-0D76-B2D9-091C-09D45B9EED69}"/>
              </a:ext>
            </a:extLst>
          </p:cNvPr>
          <p:cNvSpPr/>
          <p:nvPr/>
        </p:nvSpPr>
        <p:spPr>
          <a:xfrm>
            <a:off x="6782087" y="3224473"/>
            <a:ext cx="1845578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關卡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8AD3D1-4F0D-C5F7-4256-55E9D3033278}"/>
              </a:ext>
            </a:extLst>
          </p:cNvPr>
          <p:cNvSpPr/>
          <p:nvPr/>
        </p:nvSpPr>
        <p:spPr>
          <a:xfrm>
            <a:off x="9310102" y="3224476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B4AE8A92-92C2-70D0-8290-C625080D7AB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28320" y="732313"/>
            <a:ext cx="409500" cy="4586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83D246E6-5081-C485-9C8D-D56FDAFE662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850588" y="1948585"/>
            <a:ext cx="403504" cy="2148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E08B04E-AC5B-91E1-381A-C4C898F6083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6713928" y="2233525"/>
            <a:ext cx="403500" cy="157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AB8F2DE-7166-200F-0B9F-10905D003F3F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7977934" y="969518"/>
            <a:ext cx="403503" cy="4106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8248ED6-B973-751E-ACD1-3A82F20F7097}"/>
              </a:ext>
            </a:extLst>
          </p:cNvPr>
          <p:cNvSpPr/>
          <p:nvPr/>
        </p:nvSpPr>
        <p:spPr>
          <a:xfrm>
            <a:off x="121238" y="4314824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6957FED-CC76-F9A8-D8A9-CD6D64FD71EF}"/>
              </a:ext>
            </a:extLst>
          </p:cNvPr>
          <p:cNvSpPr/>
          <p:nvPr/>
        </p:nvSpPr>
        <p:spPr>
          <a:xfrm>
            <a:off x="121238" y="5029199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A4EB0AE-28EB-8ECB-8B47-561A6BA58DE6}"/>
              </a:ext>
            </a:extLst>
          </p:cNvPr>
          <p:cNvSpPr/>
          <p:nvPr/>
        </p:nvSpPr>
        <p:spPr>
          <a:xfrm>
            <a:off x="121238" y="5686662"/>
            <a:ext cx="976042" cy="54879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871376F-5D65-F7D4-5E7C-C1AE77B7729F}"/>
              </a:ext>
            </a:extLst>
          </p:cNvPr>
          <p:cNvCxnSpPr>
            <a:stCxn id="6" idx="2"/>
            <a:endCxn id="21" idx="3"/>
          </p:cNvCxnSpPr>
          <p:nvPr/>
        </p:nvCxnSpPr>
        <p:spPr>
          <a:xfrm rot="5400000">
            <a:off x="1062739" y="4112302"/>
            <a:ext cx="511463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A99F210-290A-77AE-E386-C4C8E2C69ABE}"/>
              </a:ext>
            </a:extLst>
          </p:cNvPr>
          <p:cNvCxnSpPr>
            <a:cxnSpLocks/>
            <a:stCxn id="6" idx="2"/>
            <a:endCxn id="22" idx="3"/>
          </p:cNvCxnSpPr>
          <p:nvPr/>
        </p:nvCxnSpPr>
        <p:spPr>
          <a:xfrm rot="5400000">
            <a:off x="705551" y="4469490"/>
            <a:ext cx="1225838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8163903E-D1AF-1397-C4DE-E2F4B5CD072F}"/>
              </a:ext>
            </a:extLst>
          </p:cNvPr>
          <p:cNvCxnSpPr>
            <a:stCxn id="6" idx="2"/>
            <a:endCxn id="23" idx="3"/>
          </p:cNvCxnSpPr>
          <p:nvPr/>
        </p:nvCxnSpPr>
        <p:spPr>
          <a:xfrm rot="5400000">
            <a:off x="376820" y="4798221"/>
            <a:ext cx="1883301" cy="4423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77E4C61-D96B-6F43-30D4-14BBB5CE02F5}"/>
              </a:ext>
            </a:extLst>
          </p:cNvPr>
          <p:cNvSpPr/>
          <p:nvPr/>
        </p:nvSpPr>
        <p:spPr>
          <a:xfrm>
            <a:off x="2375208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球打磚塊，磚塊消失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8A5D54CD-2593-11EB-9D71-863FA8FB96FF}"/>
              </a:ext>
            </a:extLst>
          </p:cNvPr>
          <p:cNvSpPr/>
          <p:nvPr/>
        </p:nvSpPr>
        <p:spPr>
          <a:xfrm>
            <a:off x="2359526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球低於球拍，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43F3A37D-F2F3-32AA-B25E-BEEBAAD45CBB}"/>
              </a:ext>
            </a:extLst>
          </p:cNvPr>
          <p:cNvSpPr/>
          <p:nvPr/>
        </p:nvSpPr>
        <p:spPr>
          <a:xfrm>
            <a:off x="4445160" y="4377949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球碰到物件或畫面邊緣會反彈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C31C2ED6-61C2-375F-A272-C6E8FE4A84A3}"/>
              </a:ext>
            </a:extLst>
          </p:cNvPr>
          <p:cNvSpPr/>
          <p:nvPr/>
        </p:nvSpPr>
        <p:spPr>
          <a:xfrm>
            <a:off x="4445160" y="5537418"/>
            <a:ext cx="1517062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磚塊打完，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進入下一關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52B4A5EF-70C2-F74F-8A02-7165A08AB3EB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rot="5400000">
            <a:off x="3402877" y="3802627"/>
            <a:ext cx="306184" cy="844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0CD0C300-3EEE-F5E8-97FA-E7ACE6FEB961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 rot="5400000">
            <a:off x="2815302" y="4374520"/>
            <a:ext cx="1465653" cy="86014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6C5B9740-FD80-9033-73F7-499567D41433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4437853" y="3612111"/>
            <a:ext cx="306184" cy="1225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DE0B0062-2DE9-8475-DCDB-1A213CFAEA65}"/>
              </a:ext>
            </a:extLst>
          </p:cNvPr>
          <p:cNvCxnSpPr>
            <a:stCxn id="7" idx="2"/>
            <a:endCxn id="38" idx="0"/>
          </p:cNvCxnSpPr>
          <p:nvPr/>
        </p:nvCxnSpPr>
        <p:spPr>
          <a:xfrm rot="16200000" flipH="1">
            <a:off x="3858119" y="4191845"/>
            <a:ext cx="1465653" cy="1225492"/>
          </a:xfrm>
          <a:prstGeom prst="bentConnector3">
            <a:avLst>
              <a:gd name="adj1" fmla="val 8509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6E7259C8-83FE-ECBB-6467-866AF62F0C58}"/>
              </a:ext>
            </a:extLst>
          </p:cNvPr>
          <p:cNvSpPr/>
          <p:nvPr/>
        </p:nvSpPr>
        <p:spPr>
          <a:xfrm>
            <a:off x="7180904" y="4377949"/>
            <a:ext cx="1047943" cy="101022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LV1~</a:t>
            </a: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LV20</a:t>
            </a:r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6F3F28D4-622D-6DF9-A52D-719F29B033EC}"/>
              </a:ext>
            </a:extLst>
          </p:cNvPr>
          <p:cNvCxnSpPr>
            <a:stCxn id="8" idx="2"/>
            <a:endCxn id="55" idx="0"/>
          </p:cNvCxnSpPr>
          <p:nvPr/>
        </p:nvCxnSpPr>
        <p:spPr>
          <a:xfrm>
            <a:off x="7704876" y="4071761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0BA69B58-2901-693B-E1AD-0E224B3B3EAE}"/>
              </a:ext>
            </a:extLst>
          </p:cNvPr>
          <p:cNvSpPr/>
          <p:nvPr/>
        </p:nvSpPr>
        <p:spPr>
          <a:xfrm>
            <a:off x="9314983" y="4459417"/>
            <a:ext cx="1845578" cy="84728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方向鍵左右，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控制球拍擊球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A158048-5C34-6E9F-8D14-164921D5E3AA}"/>
              </a:ext>
            </a:extLst>
          </p:cNvPr>
          <p:cNvCxnSpPr>
            <a:cxnSpLocks/>
          </p:cNvCxnSpPr>
          <p:nvPr/>
        </p:nvCxnSpPr>
        <p:spPr>
          <a:xfrm>
            <a:off x="10192950" y="4071764"/>
            <a:ext cx="4881" cy="38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67A302-F97F-49DB-BAF1-21A4C89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09AB44C-4DBF-4091-90C9-C399C2CEA423}"/>
              </a:ext>
            </a:extLst>
          </p:cNvPr>
          <p:cNvSpPr/>
          <p:nvPr/>
        </p:nvSpPr>
        <p:spPr>
          <a:xfrm>
            <a:off x="5131256" y="1983999"/>
            <a:ext cx="1845578" cy="8472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506B62F-24A8-45A7-B800-01A34E9B7218}"/>
              </a:ext>
            </a:extLst>
          </p:cNvPr>
          <p:cNvSpPr/>
          <p:nvPr/>
        </p:nvSpPr>
        <p:spPr>
          <a:xfrm>
            <a:off x="1365286" y="3120329"/>
            <a:ext cx="861825" cy="847288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樣本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特徵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65343061-80F3-4136-8546-A8DF681D4DBD}"/>
              </a:ext>
            </a:extLst>
          </p:cNvPr>
          <p:cNvSpPr/>
          <p:nvPr/>
        </p:nvSpPr>
        <p:spPr>
          <a:xfrm>
            <a:off x="40875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71623A54-4F97-4387-BCE0-7FD256CA61ED}"/>
              </a:ext>
            </a:extLst>
          </p:cNvPr>
          <p:cNvSpPr/>
          <p:nvPr/>
        </p:nvSpPr>
        <p:spPr>
          <a:xfrm>
            <a:off x="1036896" y="4382494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5F673C2-3817-4863-9AFD-0713FB4B9990}"/>
              </a:ext>
            </a:extLst>
          </p:cNvPr>
          <p:cNvSpPr/>
          <p:nvPr/>
        </p:nvSpPr>
        <p:spPr>
          <a:xfrm>
            <a:off x="2032917" y="4382493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90C416B4-F6EE-4ED5-81D3-788BEBE352DF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899882" y="3486176"/>
            <a:ext cx="414877" cy="1377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1EF1629A-7885-4953-B992-BE5C0943BB04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rot="5400000">
            <a:off x="1397893" y="3984187"/>
            <a:ext cx="414877" cy="381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BC973270-4D92-40FC-8E4F-D0D59AA2A2F9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1895903" y="3867913"/>
            <a:ext cx="414876" cy="614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044D15A-E44B-4A7C-9EA3-1D2871E364A6}"/>
              </a:ext>
            </a:extLst>
          </p:cNvPr>
          <p:cNvSpPr/>
          <p:nvPr/>
        </p:nvSpPr>
        <p:spPr>
          <a:xfrm>
            <a:off x="652288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磚塊</a:t>
            </a:r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E8C12227-7CCE-48E9-A41D-FAAEA42B4722}"/>
              </a:ext>
            </a:extLst>
          </p:cNvPr>
          <p:cNvSpPr/>
          <p:nvPr/>
        </p:nvSpPr>
        <p:spPr>
          <a:xfrm>
            <a:off x="1496595" y="5491616"/>
            <a:ext cx="730516" cy="8472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D67A56C8-01F4-43AF-88BE-7CDF43E0284E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 rot="16200000" flipH="1">
            <a:off x="1507240" y="5137003"/>
            <a:ext cx="261834" cy="447391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4ACC56B6-8D64-4EF8-A7EE-DB4AE0836665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rot="5400000">
            <a:off x="1085087" y="5162241"/>
            <a:ext cx="261834" cy="396916"/>
          </a:xfrm>
          <a:prstGeom prst="bentConnector3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0810732-9FAF-4540-B71B-5F9DB77ECA94}"/>
              </a:ext>
            </a:extLst>
          </p:cNvPr>
          <p:cNvSpPr/>
          <p:nvPr/>
        </p:nvSpPr>
        <p:spPr>
          <a:xfrm>
            <a:off x="3028937" y="4382492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AD48916B-36A6-434E-8271-F7E6096BC187}"/>
              </a:ext>
            </a:extLst>
          </p:cNvPr>
          <p:cNvCxnSpPr>
            <a:cxnSpLocks/>
            <a:stCxn id="42" idx="2"/>
            <a:endCxn id="74" idx="0"/>
          </p:cNvCxnSpPr>
          <p:nvPr/>
        </p:nvCxnSpPr>
        <p:spPr>
          <a:xfrm rot="16200000" flipH="1">
            <a:off x="2393914" y="3369902"/>
            <a:ext cx="414875" cy="1610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95CBA30A-A835-47B5-8A8B-3AF0900BE1E6}"/>
              </a:ext>
            </a:extLst>
          </p:cNvPr>
          <p:cNvSpPr/>
          <p:nvPr/>
        </p:nvSpPr>
        <p:spPr>
          <a:xfrm>
            <a:off x="5618960" y="3120328"/>
            <a:ext cx="861825" cy="8472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劃分</a:t>
            </a: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9F8C37E-CF8B-4540-9B45-4E3503A020E0}"/>
              </a:ext>
            </a:extLst>
          </p:cNvPr>
          <p:cNvSpPr/>
          <p:nvPr/>
        </p:nvSpPr>
        <p:spPr>
          <a:xfrm>
            <a:off x="5102493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EBB58518-35F3-4C82-AD5A-0DB2F042AF22}"/>
              </a:ext>
            </a:extLst>
          </p:cNvPr>
          <p:cNvSpPr/>
          <p:nvPr/>
        </p:nvSpPr>
        <p:spPr>
          <a:xfrm>
            <a:off x="6221657" y="4364051"/>
            <a:ext cx="861825" cy="84728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5484148D-CBEB-4013-A054-C79CF3D5A2C8}"/>
              </a:ext>
            </a:extLst>
          </p:cNvPr>
          <p:cNvSpPr/>
          <p:nvPr/>
        </p:nvSpPr>
        <p:spPr>
          <a:xfrm>
            <a:off x="10168226" y="3120328"/>
            <a:ext cx="861825" cy="84728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E67CC48E-3C0C-45D9-98E3-93A2DE719AFC}"/>
              </a:ext>
            </a:extLst>
          </p:cNvPr>
          <p:cNvSpPr/>
          <p:nvPr/>
        </p:nvSpPr>
        <p:spPr>
          <a:xfrm>
            <a:off x="9232849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</a:t>
            </a: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5F3469F6-B986-4C0F-9F0C-4446B5BB4EAC}"/>
              </a:ext>
            </a:extLst>
          </p:cNvPr>
          <p:cNvSpPr/>
          <p:nvPr/>
        </p:nvSpPr>
        <p:spPr>
          <a:xfrm>
            <a:off x="10222745" y="438249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</a:t>
            </a: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3CA791D0-2EA2-4223-9145-B35EED13037E}"/>
              </a:ext>
            </a:extLst>
          </p:cNvPr>
          <p:cNvSpPr/>
          <p:nvPr/>
        </p:nvSpPr>
        <p:spPr>
          <a:xfrm>
            <a:off x="11212641" y="4364052"/>
            <a:ext cx="755131" cy="8472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不動</a:t>
            </a:r>
          </a:p>
        </p:txBody>
      </p:sp>
      <p:sp>
        <p:nvSpPr>
          <p:cNvPr id="119" name="標題 1">
            <a:extLst>
              <a:ext uri="{FF2B5EF4-FFF2-40B4-BE49-F238E27FC236}">
                <a16:creationId xmlns:a16="http://schemas.microsoft.com/office/drawing/2014/main" id="{70D21DDA-91A9-446A-9AD9-6DF960DD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KNN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4CD784-707E-4AA9-89BA-197D00351F23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 rot="16200000" flipH="1">
            <a:off x="10896455" y="3670300"/>
            <a:ext cx="396436" cy="9910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3" name="接點: 肘形 122">
            <a:extLst>
              <a:ext uri="{FF2B5EF4-FFF2-40B4-BE49-F238E27FC236}">
                <a16:creationId xmlns:a16="http://schemas.microsoft.com/office/drawing/2014/main" id="{E5E28B0F-7C34-429F-B76F-F2FF13FE1AEE}"/>
              </a:ext>
            </a:extLst>
          </p:cNvPr>
          <p:cNvCxnSpPr>
            <a:stCxn id="99" idx="2"/>
            <a:endCxn id="101" idx="0"/>
          </p:cNvCxnSpPr>
          <p:nvPr/>
        </p:nvCxnSpPr>
        <p:spPr>
          <a:xfrm rot="16200000" flipH="1">
            <a:off x="10392287" y="4174468"/>
            <a:ext cx="414876" cy="1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5" name="接點: 肘形 124">
            <a:extLst>
              <a:ext uri="{FF2B5EF4-FFF2-40B4-BE49-F238E27FC236}">
                <a16:creationId xmlns:a16="http://schemas.microsoft.com/office/drawing/2014/main" id="{9F8ABEB7-BA72-477B-8445-1022AB8EDAC9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rot="5400000">
            <a:off x="9906559" y="3671472"/>
            <a:ext cx="396436" cy="9887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03C3FC04-E0FC-4CB6-81CF-361DED61B782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rot="5400000">
            <a:off x="5593423" y="3907600"/>
            <a:ext cx="396435" cy="5164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接點: 肘形 128">
            <a:extLst>
              <a:ext uri="{FF2B5EF4-FFF2-40B4-BE49-F238E27FC236}">
                <a16:creationId xmlns:a16="http://schemas.microsoft.com/office/drawing/2014/main" id="{74B59DD8-433A-4B1C-A787-44D733AA17B3}"/>
              </a:ext>
            </a:extLst>
          </p:cNvPr>
          <p:cNvCxnSpPr>
            <a:stCxn id="95" idx="2"/>
            <a:endCxn id="97" idx="0"/>
          </p:cNvCxnSpPr>
          <p:nvPr/>
        </p:nvCxnSpPr>
        <p:spPr>
          <a:xfrm rot="16200000" flipH="1">
            <a:off x="6153004" y="3864484"/>
            <a:ext cx="396435" cy="602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接點: 肘形 130">
            <a:extLst>
              <a:ext uri="{FF2B5EF4-FFF2-40B4-BE49-F238E27FC236}">
                <a16:creationId xmlns:a16="http://schemas.microsoft.com/office/drawing/2014/main" id="{EFB64B27-C2AC-4ACF-82B6-60D8BF5CC91E}"/>
              </a:ext>
            </a:extLst>
          </p:cNvPr>
          <p:cNvCxnSpPr>
            <a:stCxn id="5" idx="2"/>
            <a:endCxn id="42" idx="0"/>
          </p:cNvCxnSpPr>
          <p:nvPr/>
        </p:nvCxnSpPr>
        <p:spPr>
          <a:xfrm rot="5400000">
            <a:off x="3780601" y="846885"/>
            <a:ext cx="289042" cy="4257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接點: 肘形 132">
            <a:extLst>
              <a:ext uri="{FF2B5EF4-FFF2-40B4-BE49-F238E27FC236}">
                <a16:creationId xmlns:a16="http://schemas.microsoft.com/office/drawing/2014/main" id="{79CF00D6-6E5C-4B89-87FE-806DD4EE2B4E}"/>
              </a:ext>
            </a:extLst>
          </p:cNvPr>
          <p:cNvCxnSpPr>
            <a:stCxn id="5" idx="2"/>
            <a:endCxn id="95" idx="0"/>
          </p:cNvCxnSpPr>
          <p:nvPr/>
        </p:nvCxnSpPr>
        <p:spPr>
          <a:xfrm rot="5400000">
            <a:off x="5907439" y="2973721"/>
            <a:ext cx="289041" cy="4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接點: 肘形 134">
            <a:extLst>
              <a:ext uri="{FF2B5EF4-FFF2-40B4-BE49-F238E27FC236}">
                <a16:creationId xmlns:a16="http://schemas.microsoft.com/office/drawing/2014/main" id="{43570AC4-F287-4116-A98E-158EE41A03B7}"/>
              </a:ext>
            </a:extLst>
          </p:cNvPr>
          <p:cNvCxnSpPr>
            <a:stCxn id="5" idx="2"/>
            <a:endCxn id="99" idx="0"/>
          </p:cNvCxnSpPr>
          <p:nvPr/>
        </p:nvCxnSpPr>
        <p:spPr>
          <a:xfrm rot="16200000" flipH="1">
            <a:off x="8182072" y="703260"/>
            <a:ext cx="289041" cy="45450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73F22-9D1F-4DE9-855F-F1077DA0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 流程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DB3737-44A9-48BF-849D-71260B76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30221A4-00DA-4EAC-9A39-49DBBCEA3297}"/>
              </a:ext>
            </a:extLst>
          </p:cNvPr>
          <p:cNvSpPr/>
          <p:nvPr/>
        </p:nvSpPr>
        <p:spPr>
          <a:xfrm>
            <a:off x="5430333" y="2007226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樣本集</a:t>
            </a:r>
            <a:endParaRPr lang="en-US" altLang="zh-TW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588F5D-EE1E-4039-9391-863AFA6B82C3}"/>
              </a:ext>
            </a:extLst>
          </p:cNvPr>
          <p:cNvSpPr/>
          <p:nvPr/>
        </p:nvSpPr>
        <p:spPr>
          <a:xfrm>
            <a:off x="7730592" y="2833332"/>
            <a:ext cx="136181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KNN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4E6C17E-73E2-4D7E-803D-8506602EF893}"/>
              </a:ext>
            </a:extLst>
          </p:cNvPr>
          <p:cNvSpPr/>
          <p:nvPr/>
        </p:nvSpPr>
        <p:spPr>
          <a:xfrm>
            <a:off x="7730592" y="414819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</a:t>
            </a:r>
            <a:endParaRPr lang="en-US" altLang="zh-TW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90E2A45-7CF5-4A14-AAAD-0AF096C13B3C}"/>
              </a:ext>
            </a:extLst>
          </p:cNvPr>
          <p:cNvSpPr/>
          <p:nvPr/>
        </p:nvSpPr>
        <p:spPr>
          <a:xfrm>
            <a:off x="5430332" y="5120641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0A7B844-3563-4AE5-91E2-38A8C807CB33}"/>
              </a:ext>
            </a:extLst>
          </p:cNvPr>
          <p:cNvSpPr/>
          <p:nvPr/>
        </p:nvSpPr>
        <p:spPr>
          <a:xfrm>
            <a:off x="3523097" y="4177969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使用</a:t>
            </a:r>
            <a:r>
              <a:rPr lang="en-US" altLang="zh-TW" dirty="0"/>
              <a:t>Model</a:t>
            </a:r>
            <a:r>
              <a:rPr lang="zh-TW" altLang="en-US" dirty="0"/>
              <a:t>遊玩</a:t>
            </a:r>
            <a:endParaRPr lang="en-US" altLang="zh-TW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DDA406C-4E3E-4B9E-957D-A6A1C0457AED}"/>
              </a:ext>
            </a:extLst>
          </p:cNvPr>
          <p:cNvSpPr/>
          <p:nvPr/>
        </p:nvSpPr>
        <p:spPr>
          <a:xfrm>
            <a:off x="3523097" y="2957665"/>
            <a:ext cx="1331333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獲得</a:t>
            </a:r>
            <a:endParaRPr lang="en-US" altLang="zh-TW" dirty="0"/>
          </a:p>
          <a:p>
            <a:pPr algn="ctr"/>
            <a:r>
              <a:rPr lang="zh-TW" altLang="en-US" dirty="0"/>
              <a:t>新樣本</a:t>
            </a:r>
            <a:endParaRPr lang="en-US" altLang="zh-TW" dirty="0"/>
          </a:p>
        </p:txBody>
      </p: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FC0E9F6E-D9B8-47A1-8238-1C8399BBE73E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6761666" y="2354705"/>
            <a:ext cx="1649833" cy="4786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F0CA88F0-7A5B-4790-B623-9BB6E44831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8093927" y="3830622"/>
            <a:ext cx="619905" cy="152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24564166-C54A-4915-BF3A-43E4C802986F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266479" y="4338339"/>
            <a:ext cx="624967" cy="16345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24D377D0-3E3F-45C2-986E-DB06A3C71D77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4188764" y="4872928"/>
            <a:ext cx="1241568" cy="5951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E0A24082-2B51-4A89-819A-82393E156B49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rot="5400000" flipH="1" flipV="1">
            <a:off x="3926091" y="3915296"/>
            <a:ext cx="52534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CC145934-1993-458B-80F4-67435071010C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5400000" flipH="1" flipV="1">
            <a:off x="4508068" y="2035401"/>
            <a:ext cx="602960" cy="1241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0DD54B7B-FB5C-4B92-98D7-CFD0F2C0EB14}"/>
              </a:ext>
            </a:extLst>
          </p:cNvPr>
          <p:cNvSpPr/>
          <p:nvPr/>
        </p:nvSpPr>
        <p:spPr>
          <a:xfrm>
            <a:off x="1374539" y="2957665"/>
            <a:ext cx="1420954" cy="694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演算法遊玩增加樣本</a:t>
            </a:r>
            <a:endParaRPr lang="en-US" altLang="zh-TW" dirty="0"/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C46C959C-AB4D-4E79-9300-6587E11CB08B}"/>
              </a:ext>
            </a:extLst>
          </p:cNvPr>
          <p:cNvCxnSpPr>
            <a:cxnSpLocks/>
            <a:stCxn id="18" idx="0"/>
            <a:endCxn id="12" idx="1"/>
          </p:cNvCxnSpPr>
          <p:nvPr/>
        </p:nvCxnSpPr>
        <p:spPr>
          <a:xfrm rot="5400000" flipH="1" flipV="1">
            <a:off x="3456194" y="983527"/>
            <a:ext cx="602960" cy="33453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84AEF578-52D5-4B4B-9243-A549991274B5}"/>
              </a:ext>
            </a:extLst>
          </p:cNvPr>
          <p:cNvSpPr/>
          <p:nvPr/>
        </p:nvSpPr>
        <p:spPr>
          <a:xfrm rot="20689093">
            <a:off x="1025068" y="2292539"/>
            <a:ext cx="1150970" cy="602960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會贏喔</a:t>
            </a:r>
            <a:r>
              <a:rPr lang="en-US" altLang="zh-TW" dirty="0">
                <a:solidFill>
                  <a:schemeClr val="tx1"/>
                </a:solidFill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91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E8130-3B87-49E8-8A29-FA0B641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735011-340A-43E1-A7D9-293D87E5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EA72695-2BFC-4FFE-9B31-DE35DAFB87A9}"/>
              </a:ext>
            </a:extLst>
          </p:cNvPr>
          <p:cNvGrpSpPr/>
          <p:nvPr/>
        </p:nvGrpSpPr>
        <p:grpSpPr>
          <a:xfrm>
            <a:off x="1945947" y="2027137"/>
            <a:ext cx="7883415" cy="3662852"/>
            <a:chOff x="1945947" y="2027137"/>
            <a:chExt cx="7883415" cy="3662852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6E4473D-069B-43F1-9737-06E4324CB29D}"/>
                </a:ext>
              </a:extLst>
            </p:cNvPr>
            <p:cNvGrpSpPr/>
            <p:nvPr/>
          </p:nvGrpSpPr>
          <p:grpSpPr>
            <a:xfrm>
              <a:off x="1945947" y="2027137"/>
              <a:ext cx="7883415" cy="3662852"/>
              <a:chOff x="1646120" y="1265407"/>
              <a:chExt cx="7883415" cy="36628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3F1458-61D6-44AF-9AD3-BDF30FF2ED00}"/>
                  </a:ext>
                </a:extLst>
              </p:cNvPr>
              <p:cNvSpPr/>
              <p:nvPr/>
            </p:nvSpPr>
            <p:spPr>
              <a:xfrm>
                <a:off x="1646120" y="3231779"/>
                <a:ext cx="1581873" cy="63660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樣本集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8234D96-09B1-4005-83D3-C0CD685C2A1B}"/>
                  </a:ext>
                </a:extLst>
              </p:cNvPr>
              <p:cNvSpPr/>
              <p:nvPr/>
            </p:nvSpPr>
            <p:spPr>
              <a:xfrm>
                <a:off x="4791102" y="2459882"/>
                <a:ext cx="1581873" cy="2468377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KNN</a:t>
                </a:r>
                <a:endParaRPr lang="zh-TW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箭號: 向下 12">
                <a:extLst>
                  <a:ext uri="{FF2B5EF4-FFF2-40B4-BE49-F238E27FC236}">
                    <a16:creationId xmlns:a16="http://schemas.microsoft.com/office/drawing/2014/main" id="{D4013B2F-7180-497D-8121-F0AB211DB610}"/>
                  </a:ext>
                </a:extLst>
              </p:cNvPr>
              <p:cNvSpPr/>
              <p:nvPr/>
            </p:nvSpPr>
            <p:spPr>
              <a:xfrm rot="16200000">
                <a:off x="3616008" y="3102693"/>
                <a:ext cx="787078" cy="904028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20E1BD1D-D2B6-42E0-8686-DE00146852AD}"/>
                  </a:ext>
                </a:extLst>
              </p:cNvPr>
              <p:cNvSpPr/>
              <p:nvPr/>
            </p:nvSpPr>
            <p:spPr>
              <a:xfrm rot="16200000">
                <a:off x="6760991" y="3098069"/>
                <a:ext cx="787078" cy="904028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D363B43-7CF8-48FB-8D1F-F9CA57CB13F9}"/>
                  </a:ext>
                </a:extLst>
              </p:cNvPr>
              <p:cNvSpPr txBox="1"/>
              <p:nvPr/>
            </p:nvSpPr>
            <p:spPr>
              <a:xfrm>
                <a:off x="1871530" y="1265408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inputs</a:t>
                </a:r>
                <a:endPara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E2590BE-21C4-471D-BA66-F2EAA04B7FDC}"/>
                  </a:ext>
                </a:extLst>
              </p:cNvPr>
              <p:cNvSpPr txBox="1"/>
              <p:nvPr/>
            </p:nvSpPr>
            <p:spPr>
              <a:xfrm>
                <a:off x="7947662" y="1265407"/>
                <a:ext cx="1581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outputs</a:t>
                </a:r>
                <a:endParaRPr lang="zh-TW" altLang="en-US" sz="32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5004EAED-ECCB-468D-85BA-53670D75B7ED}"/>
                </a:ext>
              </a:extLst>
            </p:cNvPr>
            <p:cNvGrpSpPr/>
            <p:nvPr/>
          </p:nvGrpSpPr>
          <p:grpSpPr>
            <a:xfrm>
              <a:off x="8247489" y="3256124"/>
              <a:ext cx="1581873" cy="2111376"/>
              <a:chOff x="9130768" y="2115137"/>
              <a:chExt cx="1581873" cy="2111376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76852E7-C565-4850-A0ED-723442B8C934}"/>
                  </a:ext>
                </a:extLst>
              </p:cNvPr>
              <p:cNvSpPr/>
              <p:nvPr/>
            </p:nvSpPr>
            <p:spPr>
              <a:xfrm>
                <a:off x="9130768" y="2854370"/>
                <a:ext cx="1581873" cy="63660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右移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4601D03-7564-4B7D-B62C-ABF6FFA15F52}"/>
                  </a:ext>
                </a:extLst>
              </p:cNvPr>
              <p:cNvSpPr/>
              <p:nvPr/>
            </p:nvSpPr>
            <p:spPr>
              <a:xfrm>
                <a:off x="9130768" y="2115137"/>
                <a:ext cx="1581873" cy="63660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左移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55F10D8-1DB6-4C06-8DF0-67790F8EDBC9}"/>
                  </a:ext>
                </a:extLst>
              </p:cNvPr>
              <p:cNvSpPr/>
              <p:nvPr/>
            </p:nvSpPr>
            <p:spPr>
              <a:xfrm>
                <a:off x="9130768" y="3589905"/>
                <a:ext cx="1581873" cy="636608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不動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84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5F914-EAE9-4D26-A7F9-E05E78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502D8-F4BF-4AF1-A957-A2489E00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D0B80CD-93F8-4C8A-8E45-5BB60F651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1244"/>
            <a:ext cx="10058400" cy="257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F88791-F31C-44BB-8609-15387FF8A309}"/>
              </a:ext>
            </a:extLst>
          </p:cNvPr>
          <p:cNvSpPr/>
          <p:nvPr/>
        </p:nvSpPr>
        <p:spPr>
          <a:xfrm>
            <a:off x="6294528" y="2008085"/>
            <a:ext cx="4861152" cy="43371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E9AC55D-5BFE-411A-BA40-04DAD5D64A0F}"/>
              </a:ext>
            </a:extLst>
          </p:cNvPr>
          <p:cNvSpPr/>
          <p:nvPr/>
        </p:nvSpPr>
        <p:spPr>
          <a:xfrm>
            <a:off x="1097280" y="1971412"/>
            <a:ext cx="3216323" cy="4337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CB971B-4EF0-48BC-BFCA-6E6C30B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驗證特徵正確與否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9A4E2-B4F5-4056-91B7-979ABC28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D953021-8164-4880-B81D-1B4B30AE2E91}"/>
              </a:ext>
            </a:extLst>
          </p:cNvPr>
          <p:cNvSpPr/>
          <p:nvPr/>
        </p:nvSpPr>
        <p:spPr>
          <a:xfrm>
            <a:off x="3351615" y="536739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球的位置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3D2BED7-9EB0-4029-B0A0-D9A68426566B}"/>
              </a:ext>
            </a:extLst>
          </p:cNvPr>
          <p:cNvSpPr/>
          <p:nvPr/>
        </p:nvSpPr>
        <p:spPr>
          <a:xfrm>
            <a:off x="8239682" y="5396259"/>
            <a:ext cx="993239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反彈點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CA145C7-7337-4350-847A-7AC84CD69496}"/>
              </a:ext>
            </a:extLst>
          </p:cNvPr>
          <p:cNvSpPr/>
          <p:nvPr/>
        </p:nvSpPr>
        <p:spPr>
          <a:xfrm>
            <a:off x="2390236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B2E42FE-1626-4F91-BBD1-FCAAF9067FC8}"/>
              </a:ext>
            </a:extLst>
          </p:cNvPr>
          <p:cNvSpPr/>
          <p:nvPr/>
        </p:nvSpPr>
        <p:spPr>
          <a:xfrm>
            <a:off x="1428857" y="5396259"/>
            <a:ext cx="755131" cy="84728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球速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0776F8-BF8C-45C6-BB6C-E14BF4EEF385}"/>
              </a:ext>
            </a:extLst>
          </p:cNvPr>
          <p:cNvSpPr txBox="1"/>
          <p:nvPr/>
        </p:nvSpPr>
        <p:spPr>
          <a:xfrm>
            <a:off x="1925288" y="1971412"/>
            <a:ext cx="156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後臺數據獲得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70E0A5F-CDD4-4AB8-9025-671EADA5AD7F}"/>
              </a:ext>
            </a:extLst>
          </p:cNvPr>
          <p:cNvSpPr/>
          <p:nvPr/>
        </p:nvSpPr>
        <p:spPr>
          <a:xfrm>
            <a:off x="8170304" y="3544346"/>
            <a:ext cx="1219189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3B4C54-FFD7-4615-8666-6E1106707D85}"/>
              </a:ext>
            </a:extLst>
          </p:cNvPr>
          <p:cNvSpPr/>
          <p:nvPr/>
        </p:nvSpPr>
        <p:spPr>
          <a:xfrm rot="14430355">
            <a:off x="9460048" y="3029553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0AA647-31C3-4048-8A86-9E753A32409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170304" y="4139965"/>
            <a:ext cx="1219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7D58C3A-E2C5-4935-B188-EC49BBADD3FC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8779899" y="3544346"/>
            <a:ext cx="0" cy="1191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677E4D-6C61-4FB8-897A-7D1983B28EB7}"/>
              </a:ext>
            </a:extLst>
          </p:cNvPr>
          <p:cNvSpPr txBox="1"/>
          <p:nvPr/>
        </p:nvSpPr>
        <p:spPr>
          <a:xfrm>
            <a:off x="6456187" y="2137353"/>
            <a:ext cx="456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監測球的移動位置，計算球的向量改變與否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當改變時，表示球上一幀座標為反彈點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3F28FE67-AF62-468A-94C6-C88FB8A7608A}"/>
              </a:ext>
            </a:extLst>
          </p:cNvPr>
          <p:cNvSpPr/>
          <p:nvPr/>
        </p:nvSpPr>
        <p:spPr>
          <a:xfrm rot="18128894">
            <a:off x="9434361" y="4381066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4D5852B8-98E1-4790-9BAC-D0E8E4DED0F5}"/>
              </a:ext>
            </a:extLst>
          </p:cNvPr>
          <p:cNvSpPr/>
          <p:nvPr/>
        </p:nvSpPr>
        <p:spPr>
          <a:xfrm rot="7367679">
            <a:off x="7412308" y="3057368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53428292-7C4D-49E9-8EFC-D4605CE8D552}"/>
              </a:ext>
            </a:extLst>
          </p:cNvPr>
          <p:cNvSpPr/>
          <p:nvPr/>
        </p:nvSpPr>
        <p:spPr>
          <a:xfrm rot="3492563">
            <a:off x="7351555" y="4319642"/>
            <a:ext cx="656068" cy="831882"/>
          </a:xfrm>
          <a:prstGeom prst="downArrow">
            <a:avLst>
              <a:gd name="adj1" fmla="val 50000"/>
              <a:gd name="adj2" fmla="val 59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卡通木板圖片PNG去背圖| 矢量圖案素材| 免费下载| Pngtree">
            <a:extLst>
              <a:ext uri="{FF2B5EF4-FFF2-40B4-BE49-F238E27FC236}">
                <a16:creationId xmlns:a16="http://schemas.microsoft.com/office/drawing/2014/main" id="{56C655B7-4A14-447E-A987-7CCC48DE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444" r="93333">
                        <a14:foregroundMark x1="4722" y1="47500" x2="10556" y2="53333"/>
                        <a14:foregroundMark x1="90556" y1="33611" x2="93333" y2="3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1" y="3870827"/>
            <a:ext cx="3114384" cy="140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寶可夢》精靈球誕生史《寶可夢傳說阿爾宙斯》洗翠精靈球＆原本設定資料相矛盾| 遊戲基地| LINE TODAY">
            <a:extLst>
              <a:ext uri="{FF2B5EF4-FFF2-40B4-BE49-F238E27FC236}">
                <a16:creationId xmlns:a16="http://schemas.microsoft.com/office/drawing/2014/main" id="{0F824BDD-2CD5-4BA1-966B-47AAD1EE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234">
            <a:off x="1746603" y="3080951"/>
            <a:ext cx="1746791" cy="131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426424-AA62-48D5-9426-5E1CC2256BA2}"/>
              </a:ext>
            </a:extLst>
          </p:cNvPr>
          <p:cNvCxnSpPr>
            <a:cxnSpLocks/>
          </p:cNvCxnSpPr>
          <p:nvPr/>
        </p:nvCxnSpPr>
        <p:spPr>
          <a:xfrm flipH="1">
            <a:off x="2781093" y="2924988"/>
            <a:ext cx="243579" cy="2746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C2EAE7-635B-43D9-9160-E99C18EAE0BA}"/>
              </a:ext>
            </a:extLst>
          </p:cNvPr>
          <p:cNvCxnSpPr>
            <a:cxnSpLocks/>
          </p:cNvCxnSpPr>
          <p:nvPr/>
        </p:nvCxnSpPr>
        <p:spPr>
          <a:xfrm flipH="1">
            <a:off x="2945220" y="2783684"/>
            <a:ext cx="502275" cy="5710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477AF8-860E-4EFB-890E-35419B99EA1F}"/>
              </a:ext>
            </a:extLst>
          </p:cNvPr>
          <p:cNvCxnSpPr>
            <a:cxnSpLocks/>
          </p:cNvCxnSpPr>
          <p:nvPr/>
        </p:nvCxnSpPr>
        <p:spPr>
          <a:xfrm flipH="1">
            <a:off x="3023989" y="3062541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978D7856-238E-4C01-AE7C-65EB78A479BF}"/>
              </a:ext>
            </a:extLst>
          </p:cNvPr>
          <p:cNvCxnSpPr>
            <a:cxnSpLocks/>
          </p:cNvCxnSpPr>
          <p:nvPr/>
        </p:nvCxnSpPr>
        <p:spPr>
          <a:xfrm flipH="1">
            <a:off x="3074978" y="3299119"/>
            <a:ext cx="242757" cy="2412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3513BB7C-7107-47D5-81E4-8E8765F1ED52}"/>
              </a:ext>
            </a:extLst>
          </p:cNvPr>
          <p:cNvCxnSpPr>
            <a:cxnSpLocks/>
          </p:cNvCxnSpPr>
          <p:nvPr/>
        </p:nvCxnSpPr>
        <p:spPr>
          <a:xfrm flipH="1">
            <a:off x="2849723" y="2901964"/>
            <a:ext cx="327626" cy="366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2DEFE-FD25-4A18-B8F8-8F7AFFB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DE27E-C013-451E-B01A-A3102CEA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腳本可以自行通關</a:t>
            </a:r>
            <a:r>
              <a:rPr lang="en-US" altLang="zh-TW" dirty="0"/>
              <a:t>Level1.~Level20.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能判斷、預測球的路徑軌跡。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9C05E-AAE1-4F24-8495-B63D0ECE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B7815-05FA-48A0-B9F7-1E04C4F2927A}" type="datetime1">
              <a:rPr lang="zh-TW" altLang="en-US" smtClean="0"/>
              <a:t>2024/5/7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0344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65_TF56160789.potx" id="{C03BE16E-05B7-438C-85CB-7604B66C50C5}" vid="{E3EA7662-8E7E-4B1D-9203-FBA998A8613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{0754CFCA-3A53-4A97-B78C-7F76ED7B2E91}tf56160789_win32</Template>
  <TotalTime>800</TotalTime>
  <Words>232</Words>
  <Application>Microsoft Office PowerPoint</Application>
  <PresentationFormat>寬螢幕</PresentationFormat>
  <Paragraphs>96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 UI</vt:lpstr>
      <vt:lpstr>MingLiu</vt:lpstr>
      <vt:lpstr>標楷體</vt:lpstr>
      <vt:lpstr>Arial</vt:lpstr>
      <vt:lpstr>Calibri</vt:lpstr>
      <vt:lpstr>Franklin Gothic Book</vt:lpstr>
      <vt:lpstr>Times New Roman</vt:lpstr>
      <vt:lpstr>Wingdings</vt:lpstr>
      <vt:lpstr>1_RetrospectVTI</vt:lpstr>
      <vt:lpstr>打磚塊</vt:lpstr>
      <vt:lpstr>需求</vt:lpstr>
      <vt:lpstr>遊戲分析</vt:lpstr>
      <vt:lpstr>KNN 分析</vt:lpstr>
      <vt:lpstr>設計 流程</vt:lpstr>
      <vt:lpstr>架構圖</vt:lpstr>
      <vt:lpstr>架構圖</vt:lpstr>
      <vt:lpstr>驗證特徵正確與否</vt:lpstr>
      <vt:lpstr>驗收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打磚塊</dc:title>
  <dc:creator>兆賢 張</dc:creator>
  <cp:lastModifiedBy>張兆賢</cp:lastModifiedBy>
  <cp:revision>61</cp:revision>
  <dcterms:created xsi:type="dcterms:W3CDTF">2024-04-22T13:06:42Z</dcterms:created>
  <dcterms:modified xsi:type="dcterms:W3CDTF">2024-05-07T12:08:41Z</dcterms:modified>
</cp:coreProperties>
</file>