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59" r:id="rId4"/>
    <p:sldId id="266" r:id="rId5"/>
    <p:sldId id="264" r:id="rId6"/>
    <p:sldId id="263" r:id="rId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2024/5/1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5618960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5102493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6221657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10168226" y="3120328"/>
            <a:ext cx="861825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rot="16200000" flipH="1">
            <a:off x="10896455" y="3670300"/>
            <a:ext cx="396436" cy="991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stCxn id="99" idx="2"/>
            <a:endCxn id="101" idx="0"/>
          </p:cNvCxnSpPr>
          <p:nvPr/>
        </p:nvCxnSpPr>
        <p:spPr>
          <a:xfrm rot="16200000" flipH="1">
            <a:off x="10392287" y="4174468"/>
            <a:ext cx="414876" cy="1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 rot="5400000">
            <a:off x="9906559" y="3671472"/>
            <a:ext cx="396436" cy="988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5593423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6153004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907439" y="2973721"/>
            <a:ext cx="289041" cy="4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stCxn id="5" idx="2"/>
            <a:endCxn id="99" idx="0"/>
          </p:cNvCxnSpPr>
          <p:nvPr/>
        </p:nvCxnSpPr>
        <p:spPr>
          <a:xfrm rot="16200000" flipH="1">
            <a:off x="8182072" y="703260"/>
            <a:ext cx="289041" cy="4545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初始樣本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340</TotalTime>
  <Words>167</Words>
  <Application>Microsoft Office PowerPoint</Application>
  <PresentationFormat>寬螢幕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KNN 分析</vt:lpstr>
      <vt:lpstr>設計 流程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41</cp:revision>
  <dcterms:created xsi:type="dcterms:W3CDTF">2024-04-22T13:06:42Z</dcterms:created>
  <dcterms:modified xsi:type="dcterms:W3CDTF">2024-05-01T08:25:30Z</dcterms:modified>
</cp:coreProperties>
</file>