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7C52B-ECA4-4C38-8083-1FE6644E9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0B5034-BB64-4EF7-812C-D3C9449E8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C84E00-4128-48A2-95CC-4BB04547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011-595F-41FF-90B2-8E2243886FA6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8A0807-322C-4EF3-8BA5-AE85B0BC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7DD4DC-9275-4E9C-B388-BFB563F2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682E-BD67-4F57-86E2-A42104670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37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E7490-4E98-47D9-BE27-FC8E2879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5DABD0-5C4D-468A-9D96-DD48CDAA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6BB81F-792E-4935-8B17-CAEA713E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011-595F-41FF-90B2-8E2243886FA6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03CF24-FE32-4292-B5FC-B1F71A98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B002DB-CBF1-489F-B3EE-CB9C4105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682E-BD67-4F57-86E2-A42104670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36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DF00C4E-F5CC-4E5C-869D-7A048AA7E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AD546B-A803-4C34-93CA-17D2298C1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5A7E0B-0E22-4150-8858-7F0946F9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011-595F-41FF-90B2-8E2243886FA6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BD11A5-DA64-43B5-BF26-0E2A6806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F7BE9E-E396-43EF-B1F9-231D5A6A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682E-BD67-4F57-86E2-A42104670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42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1405F-10DE-443B-9DFE-E798FA9D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D72589-6CEB-4323-AC62-158EFF50D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24643A-9FBB-4A60-99F5-1B235156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011-595F-41FF-90B2-8E2243886FA6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9D800-5AC2-46B4-A2DA-75F1EA21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F9044C-548D-40C1-AD74-AFB598B1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682E-BD67-4F57-86E2-A42104670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50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F505B-01B3-48A2-858A-2B75212F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8A81C9-490E-44DB-B7E8-165D4201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5F3239-07E5-4E62-81BF-2515DC2A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011-595F-41FF-90B2-8E2243886FA6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F345BC-E2A9-4F63-8A0D-F03362B7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D211E-8986-4E11-B12D-66A20123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682E-BD67-4F57-86E2-A42104670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61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2A4C8-771E-4D23-9ACB-0C569EFB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4DD657-C35D-4CB1-AA6E-0723974DF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17E4F3-EDE1-492A-B094-80803473D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E0E30D-0D80-49FF-A332-D6C7CFB7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011-595F-41FF-90B2-8E2243886FA6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AC3EC2-F71B-4A5D-A344-C73AF972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8B76BA-FF90-4F28-8816-03455449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682E-BD67-4F57-86E2-A42104670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9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CC304-62E6-4B07-A06B-3ECF33D1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02B1A3-F659-4D07-96EF-22075633A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C57A81-F75B-42F0-905A-256580278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99C16AE-F48C-4332-A024-C78996BAB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01A2B0-27E9-48C0-8BEC-055AFDA50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5B0806-3D5C-436F-BF85-BD53BE80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011-595F-41FF-90B2-8E2243886FA6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6CFC2CD-D1CE-4FA6-BA9B-8950244B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649745-D781-4AC5-9218-B1FAAD7B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682E-BD67-4F57-86E2-A42104670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59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0ECE8-081B-4905-846A-5A49B363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BDCECBA-E425-4145-99F3-7E7997AD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011-595F-41FF-90B2-8E2243886FA6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06E45F-6979-4BA7-9114-E6C646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5BA94B-9644-4E29-A098-DC2B4D15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682E-BD67-4F57-86E2-A42104670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68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C727FF-1362-4EFB-A615-15147603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011-595F-41FF-90B2-8E2243886FA6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C6BF2E-9D27-404F-8C3B-E2626652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EF8EEE-220F-41D5-A576-AB217F7F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682E-BD67-4F57-86E2-A42104670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8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5AE16-90FA-4905-A865-CB97CD44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1D7781-A595-4707-922E-180D0540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7A2E9A-0636-47AA-BC0D-5D37B11AB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F2378A-C3C5-4BC3-A63A-BF6A455E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011-595F-41FF-90B2-8E2243886FA6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552ECD-D71C-4AF2-ACA7-7CA004E1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6C0D22-73A9-4907-8232-48F034A9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682E-BD67-4F57-86E2-A42104670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3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FCECCE-BEEF-42CD-8E6A-F4BEE896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6631A2-491A-461C-8C94-E50AF3743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9E9C33-E36C-4746-A2B5-F02D8235D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82229F-6F5B-43E8-8A3F-5F63FA4E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011-595F-41FF-90B2-8E2243886FA6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8E6D15-B648-4D1B-85D3-728D7403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903D7F-1F9D-46D8-9390-F69986FA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682E-BD67-4F57-86E2-A42104670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76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2A5C473-5AC7-40E0-ADBC-0F21ABBF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C34718-8BC8-4980-80DD-B1B7BABDA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650032-A3AC-4425-9260-40E8697BF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0011-595F-41FF-90B2-8E2243886FA6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178BE2-3706-4054-BB4D-28D8BB19B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EF7F63-6129-41ED-9721-3A4A5AFA6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6682E-BD67-4F57-86E2-A42104670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9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887EC-506D-45FB-9D34-CB7C98564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C8F149-75A5-435D-B93B-47E333F4F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C110112152</a:t>
            </a:r>
            <a:r>
              <a:rPr lang="zh-TW" altLang="en-US" dirty="0"/>
              <a:t>林峻安</a:t>
            </a:r>
          </a:p>
        </p:txBody>
      </p:sp>
    </p:spTree>
    <p:extLst>
      <p:ext uri="{BB962C8B-B14F-4D97-AF65-F5344CB8AC3E}">
        <p14:creationId xmlns:p14="http://schemas.microsoft.com/office/powerpoint/2010/main" val="240031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FCE4E9-ED00-49CC-9A08-89FABC31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/>
              <a:t>課題概述：</a:t>
            </a:r>
            <a:r>
              <a:rPr lang="zh-TW" altLang="en-US" dirty="0"/>
              <a:t> 通過導入有限狀態機（</a:t>
            </a:r>
            <a:r>
              <a:rPr lang="en-US" altLang="zh-TW" dirty="0"/>
              <a:t>FSM</a:t>
            </a:r>
            <a:r>
              <a:rPr lang="zh-TW" altLang="en-US" dirty="0"/>
              <a:t>）與脈衝寬度調製（</a:t>
            </a:r>
            <a:r>
              <a:rPr lang="en-US" altLang="zh-TW" dirty="0"/>
              <a:t>PWM</a:t>
            </a:r>
            <a:r>
              <a:rPr lang="zh-TW" altLang="en-US" dirty="0"/>
              <a:t>）來實現步進馬達的速度控制，包括加速、減速、維持及閒置狀態。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1800" b="1" dirty="0"/>
              <a:t>標準速度與狀態：</a:t>
            </a:r>
            <a:endParaRPr lang="zh-TW" altLang="en-US" sz="1800" dirty="0"/>
          </a:p>
          <a:p>
            <a:pPr marL="0" indent="0">
              <a:buNone/>
            </a:pPr>
            <a:r>
              <a:rPr lang="en-US" altLang="zh-TW" sz="1800" b="1" dirty="0"/>
              <a:t>Full Speed</a:t>
            </a:r>
            <a:r>
              <a:rPr lang="zh-TW" altLang="en-US" sz="1800" dirty="0"/>
              <a:t>：</a:t>
            </a:r>
            <a:r>
              <a:rPr lang="en-US" altLang="zh-TW" sz="1800" dirty="0"/>
              <a:t>80 (PWM</a:t>
            </a:r>
            <a:r>
              <a:rPr lang="zh-TW" altLang="en-US" sz="1800" dirty="0"/>
              <a:t>比例：</a:t>
            </a:r>
            <a:r>
              <a:rPr lang="en-US" altLang="zh-TW" sz="1800" dirty="0"/>
              <a:t>100%)</a:t>
            </a:r>
          </a:p>
          <a:p>
            <a:pPr marL="0" indent="0">
              <a:buNone/>
            </a:pPr>
            <a:r>
              <a:rPr lang="en-US" altLang="zh-TW" sz="1800" b="1" dirty="0"/>
              <a:t>Max Speed</a:t>
            </a:r>
            <a:r>
              <a:rPr lang="zh-TW" altLang="en-US" sz="1800" dirty="0"/>
              <a:t>：</a:t>
            </a:r>
            <a:r>
              <a:rPr lang="en-US" altLang="zh-TW" sz="1800" dirty="0"/>
              <a:t>8 (PWM</a:t>
            </a:r>
            <a:r>
              <a:rPr lang="zh-TW" altLang="en-US" sz="1800" dirty="0"/>
              <a:t>比例：</a:t>
            </a:r>
            <a:r>
              <a:rPr lang="en-US" altLang="zh-TW" sz="1800" dirty="0"/>
              <a:t>75%)</a:t>
            </a:r>
          </a:p>
          <a:p>
            <a:pPr marL="0" indent="0">
              <a:buNone/>
            </a:pPr>
            <a:r>
              <a:rPr lang="en-US" altLang="zh-TW" sz="1800" b="1" dirty="0"/>
              <a:t>Mid Speed</a:t>
            </a:r>
            <a:r>
              <a:rPr lang="zh-TW" altLang="en-US" sz="1800" dirty="0"/>
              <a:t>：</a:t>
            </a:r>
            <a:r>
              <a:rPr lang="en-US" altLang="zh-TW" sz="1800" dirty="0"/>
              <a:t>5 (PWM</a:t>
            </a:r>
            <a:r>
              <a:rPr lang="zh-TW" altLang="en-US" sz="1800" dirty="0"/>
              <a:t>比例：</a:t>
            </a:r>
            <a:r>
              <a:rPr lang="en-US" altLang="zh-TW" sz="1800" dirty="0"/>
              <a:t>50%)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74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3501490-67BA-4F22-8EA6-12EFE3EF17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13671"/>
            <a:ext cx="945101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概念與設計：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一個FSM表示狀態切換：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Speed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：指定高速設置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 Up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：進行加速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 Down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：進行減速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Steady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：維持相同速度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Idle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：馬達停止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主要Process解釋：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輸出控制 (Out Process)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：根據PWM位置輸出修正的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speed_now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以及控制PWM設定。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FSM Process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：根據上下部按鈕及速度設置，轉換FSM的狀態。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計數調整Process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：根據不同的FSM狀態設定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Cnt1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和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Cnt2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上限，用以產生相應PWM設定。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4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207</Words>
  <Application>Microsoft Office PowerPoint</Application>
  <PresentationFormat>寬螢幕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Arial Unicode MS</vt:lpstr>
      <vt:lpstr>新細明體</vt:lpstr>
      <vt:lpstr>Arial</vt:lpstr>
      <vt:lpstr>Calibri</vt:lpstr>
      <vt:lpstr>Calibri Light</vt:lpstr>
      <vt:lpstr>Office 佈景主題</vt:lpstr>
      <vt:lpstr>HW2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</dc:title>
  <dc:creator>User</dc:creator>
  <cp:lastModifiedBy>User</cp:lastModifiedBy>
  <cp:revision>1</cp:revision>
  <dcterms:created xsi:type="dcterms:W3CDTF">2024-12-11T08:55:34Z</dcterms:created>
  <dcterms:modified xsi:type="dcterms:W3CDTF">2024-12-11T09:03:41Z</dcterms:modified>
</cp:coreProperties>
</file>