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E5158-1D51-49BA-A1BF-667E190EC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BAD247-D2CF-4467-B5DA-CBDB8D3ED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56039D-7810-40FB-9F3D-74F1AC9A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9094C-B2F0-4FF6-BD4C-1EBD48A4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967C96-1296-4608-8B45-C3C34294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9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F964A-38AE-45C4-B410-7B36A64E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608A66-DA19-407C-B363-5A1FB6D77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861B4-563E-46CE-A82D-CF1C0C0C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37A85-3170-434E-9F54-DBC78438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B480CB-4355-4106-AE29-A56C58D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97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177229-877C-4F21-9B9E-72722580E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A26E1A-503C-4E80-81C7-EBE187FB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E0636A-E7F0-4908-AA49-E843D218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D7532E-E201-46CE-9F9F-133EFC09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0D54C-F78D-45E9-B7A9-EB1878EE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2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BFA62-278B-43B1-920D-D193CF43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5BA9D0-656A-437A-A636-21FF0C02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AC2AA1-168D-4570-B48B-DE6F187B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D52F2A-E4C5-45FE-88D6-23849751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C6556-3FF9-4FD0-9F4C-9C2BD673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3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2B680-0D11-4F5F-B235-54CF879B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13CF40-17B1-42F1-A718-BD650CC1F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CA24E6-6E4A-4493-AD49-F36DF04C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10E3FD-E4E8-4969-8A99-1BA1E1F2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AF4D5F-E257-47DA-9C43-19956422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2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07490-4210-43ED-A905-54CA2FC0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61C55-2B50-48CA-AE20-0B1AE3638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A2A2EC-19E2-4E9C-BF92-F51FD5F8D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D03FCF-A547-45BF-A22E-DBA6A17E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44DDC6-AEF2-4D2A-A3CE-87B81100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2CA442-9014-45D0-810C-D15BC569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35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59544-969C-44BF-BDB1-C4B59819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2B071E-96CB-4BC8-8BB7-16FF8565F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B75DD7-15CB-4842-B4F3-7E9781AD4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0EF34F-F38B-494C-A595-62B45C23C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EDEF4-AC1F-45A4-B5F8-7533C1195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248F74-BCD6-4E18-A23F-C7CA9101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1D1947-993C-4A04-A1F6-08AF9C67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BD6F46-598E-4B02-8A11-E1FD8354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2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1D14E-DA91-41F1-85E2-A89D998A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CA7D71-82BE-43C7-86EC-B9FCF58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C71712-0649-46F2-B3C6-3AFA66AB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94977B-FA31-400A-8C0E-8E94C807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59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79DA69-3D63-46E5-8485-3C03D022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86B52F-149A-4718-BDFA-7759A359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28E2D8-9BA8-49EC-B509-DE6527F6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14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E52A9-168F-4523-A04B-CA239711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73075-318E-452F-89CC-717245791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67E0FA-5215-4C01-821C-0F5E249B3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E60E47-787F-4872-9B61-0FD80E26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5226E6-CFF4-4C74-BD48-1976C86F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3AA33A-12FC-40B6-8450-F56CBB71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12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A398B-9F68-4FE2-94EB-B8089148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E5324A-4A40-4AD4-928B-BA3E331BD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595331-1F17-44CC-BC8B-58BC51324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AF2048-4B4B-40C8-9210-60D60E1B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F126BA-B29E-4DD0-8828-1BCA22AD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13D953-8BAE-4457-9391-CA7B2A48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22C807-8882-43BE-AA90-4C793581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79CA1B-B5DE-4755-AB33-1F63687B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261AFD-7B5C-4D1B-8042-2243EE678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D4BF2-1CCD-4B43-9BF4-68A4D0655B38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676BAC-F6FE-470A-923E-76328752B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93DCC9-A9D0-41BE-924F-6EE075795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4A2C-FDA7-479E-94A3-D7DEF836B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A3ED7-C41E-4652-94D1-C5502D653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0D6770-5FBD-48E8-BBA2-2D1E258DC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C110112152</a:t>
            </a:r>
            <a:r>
              <a:rPr lang="zh-TW" altLang="en-US" dirty="0"/>
              <a:t>林峻安</a:t>
            </a:r>
          </a:p>
        </p:txBody>
      </p:sp>
    </p:spTree>
    <p:extLst>
      <p:ext uri="{BB962C8B-B14F-4D97-AF65-F5344CB8AC3E}">
        <p14:creationId xmlns:p14="http://schemas.microsoft.com/office/powerpoint/2010/main" val="47583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F1845-7132-4A79-B891-0455DEED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4"/>
            <a:ext cx="10515600" cy="6585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dirty="0"/>
              <a:t>按下 </a:t>
            </a:r>
            <a:r>
              <a:rPr lang="en-US" altLang="zh-TW" sz="1400" dirty="0" err="1"/>
              <a:t>i_sw_up</a:t>
            </a:r>
            <a:r>
              <a:rPr lang="en-US" altLang="zh-TW" sz="1400" dirty="0"/>
              <a:t> </a:t>
            </a:r>
            <a:r>
              <a:rPr lang="zh-TW" altLang="en-US" sz="1400" dirty="0"/>
              <a:t>增加 </a:t>
            </a:r>
            <a:r>
              <a:rPr lang="en-US" altLang="zh-TW" sz="1400" dirty="0"/>
              <a:t>PWM </a:t>
            </a:r>
            <a:r>
              <a:rPr lang="zh-TW" altLang="en-US" sz="1400" dirty="0"/>
              <a:t>周期，降低呼吸頻率。按下 </a:t>
            </a:r>
            <a:r>
              <a:rPr lang="en-US" altLang="zh-TW" sz="1400" dirty="0" err="1"/>
              <a:t>i_sw_dn</a:t>
            </a:r>
            <a:r>
              <a:rPr lang="en-US" altLang="zh-TW" sz="1400" dirty="0"/>
              <a:t> </a:t>
            </a:r>
            <a:r>
              <a:rPr lang="zh-TW" altLang="en-US" sz="1400" dirty="0"/>
              <a:t>減少 </a:t>
            </a:r>
            <a:r>
              <a:rPr lang="en-US" altLang="zh-TW" sz="1400" dirty="0"/>
              <a:t>PWM </a:t>
            </a:r>
            <a:r>
              <a:rPr lang="zh-TW" altLang="en-US" sz="1400" dirty="0"/>
              <a:t>周期，提高呼吸頻率。流程：當 </a:t>
            </a:r>
            <a:r>
              <a:rPr lang="en-US" altLang="zh-TW" sz="1400" dirty="0" err="1"/>
              <a:t>i_rst</a:t>
            </a:r>
            <a:r>
              <a:rPr lang="en-US" altLang="zh-TW" sz="1400" dirty="0"/>
              <a:t> </a:t>
            </a:r>
            <a:r>
              <a:rPr lang="zh-TW" altLang="en-US" sz="1400" dirty="0"/>
              <a:t>為 </a:t>
            </a:r>
            <a:r>
              <a:rPr lang="en-US" altLang="zh-TW" sz="1400" dirty="0"/>
              <a:t>0 </a:t>
            </a:r>
            <a:r>
              <a:rPr lang="zh-TW" altLang="en-US" sz="1400" dirty="0"/>
              <a:t>時，重置為預設週期。根據按鍵輸入改變 </a:t>
            </a:r>
            <a:r>
              <a:rPr lang="en-US" altLang="zh-TW" sz="1400" dirty="0" err="1"/>
              <a:t>n_cycle_PWM</a:t>
            </a:r>
            <a:r>
              <a:rPr lang="zh-TW" altLang="en-US" sz="1400" dirty="0"/>
              <a:t>，並確保數值在設定的上下限之間。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400" b="1" dirty="0"/>
              <a:t>程式片段與註解</a:t>
            </a:r>
            <a:r>
              <a:rPr lang="zh-TW" altLang="en-US" sz="1400" dirty="0"/>
              <a:t>：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 err="1"/>
              <a:t>BFA:process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fclk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i_rst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i_sw_up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i_sw_dn</a:t>
            </a:r>
            <a:r>
              <a:rPr lang="en-US" altLang="zh-TW" sz="1400" dirty="0"/>
              <a:t>)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begin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if </a:t>
            </a:r>
            <a:r>
              <a:rPr lang="en-US" altLang="zh-TW" sz="1400" dirty="0" err="1"/>
              <a:t>i_rst</a:t>
            </a:r>
            <a:r>
              <a:rPr lang="en-US" altLang="zh-TW" sz="1400" dirty="0"/>
              <a:t> = '0' then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</a:t>
            </a:r>
            <a:r>
              <a:rPr lang="en-US" altLang="zh-TW" sz="1400" dirty="0" err="1"/>
              <a:t>n_cycle_PWM</a:t>
            </a:r>
            <a:r>
              <a:rPr lang="en-US" altLang="zh-TW" sz="1400" dirty="0"/>
              <a:t> &lt;= </a:t>
            </a:r>
            <a:r>
              <a:rPr lang="en-US" altLang="zh-TW" sz="1400" dirty="0" err="1"/>
              <a:t>default_n</a:t>
            </a:r>
            <a:r>
              <a:rPr lang="en-US" altLang="zh-TW" sz="1400" dirty="0"/>
              <a:t>;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elsif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fclk'event</a:t>
            </a:r>
            <a:r>
              <a:rPr lang="en-US" altLang="zh-TW" sz="1400" dirty="0"/>
              <a:t> and </a:t>
            </a:r>
            <a:r>
              <a:rPr lang="en-US" altLang="zh-TW" sz="1400" dirty="0" err="1"/>
              <a:t>fclk</a:t>
            </a:r>
            <a:r>
              <a:rPr lang="en-US" altLang="zh-TW" sz="1400" dirty="0"/>
              <a:t> = '1' then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case </a:t>
            </a:r>
            <a:r>
              <a:rPr lang="en-US" altLang="zh-TW" sz="1400" dirty="0" err="1"/>
              <a:t>sw</a:t>
            </a:r>
            <a:r>
              <a:rPr lang="en-US" altLang="zh-TW" sz="1400" dirty="0"/>
              <a:t> is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	when "01" =&gt;    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		if </a:t>
            </a:r>
            <a:r>
              <a:rPr lang="en-US" altLang="zh-TW" sz="1400" dirty="0" err="1"/>
              <a:t>n_cycle_PWM</a:t>
            </a:r>
            <a:r>
              <a:rPr lang="en-US" altLang="zh-TW" sz="1400" dirty="0"/>
              <a:t> &gt; </a:t>
            </a:r>
            <a:r>
              <a:rPr lang="en-US" altLang="zh-TW" sz="1400" dirty="0" err="1"/>
              <a:t>n_MIN_cycle</a:t>
            </a:r>
            <a:r>
              <a:rPr lang="en-US" altLang="zh-TW" sz="1400" dirty="0"/>
              <a:t> then        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			</a:t>
            </a:r>
            <a:r>
              <a:rPr lang="en-US" altLang="zh-TW" sz="1400" dirty="0" err="1"/>
              <a:t>n_cycle_PWM</a:t>
            </a:r>
            <a:r>
              <a:rPr lang="en-US" altLang="zh-TW" sz="1400" dirty="0"/>
              <a:t> &lt;= </a:t>
            </a:r>
            <a:r>
              <a:rPr lang="en-US" altLang="zh-TW" sz="1400" dirty="0" err="1"/>
              <a:t>n_cycle_PWM</a:t>
            </a:r>
            <a:r>
              <a:rPr lang="en-US" altLang="zh-TW" sz="1400" dirty="0"/>
              <a:t> - </a:t>
            </a:r>
            <a:r>
              <a:rPr lang="en-US" altLang="zh-TW" sz="1400" dirty="0" err="1"/>
              <a:t>det_n</a:t>
            </a:r>
            <a:r>
              <a:rPr lang="en-US" altLang="zh-TW" sz="1400" dirty="0"/>
              <a:t>; -- </a:t>
            </a:r>
            <a:r>
              <a:rPr lang="zh-TW" altLang="en-US" sz="1400" dirty="0"/>
              <a:t>提高呼吸頻率                </a:t>
            </a:r>
            <a:endParaRPr lang="en-US" altLang="zh-TW" sz="1400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		end if;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	when "10" =&gt;    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		if </a:t>
            </a:r>
            <a:r>
              <a:rPr lang="en-US" altLang="zh-TW" sz="1400" dirty="0" err="1"/>
              <a:t>n_cycle_PWM</a:t>
            </a:r>
            <a:r>
              <a:rPr lang="en-US" altLang="zh-TW" sz="1400" dirty="0"/>
              <a:t> &lt; </a:t>
            </a:r>
            <a:r>
              <a:rPr lang="en-US" altLang="zh-TW" sz="1400" dirty="0" err="1"/>
              <a:t>n_MAX_cycle</a:t>
            </a:r>
            <a:r>
              <a:rPr lang="en-US" altLang="zh-TW" sz="1400" dirty="0"/>
              <a:t> then       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			</a:t>
            </a:r>
            <a:r>
              <a:rPr lang="en-US" altLang="zh-TW" sz="1400" dirty="0" err="1"/>
              <a:t>n_cycle_PWM</a:t>
            </a:r>
            <a:r>
              <a:rPr lang="en-US" altLang="zh-TW" sz="1400" dirty="0"/>
              <a:t> &lt;= </a:t>
            </a:r>
            <a:r>
              <a:rPr lang="en-US" altLang="zh-TW" sz="1400" dirty="0" err="1"/>
              <a:t>n_cycle_PWM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det_n</a:t>
            </a:r>
            <a:r>
              <a:rPr lang="en-US" altLang="zh-TW" sz="1400" dirty="0"/>
              <a:t>; -- </a:t>
            </a:r>
            <a:r>
              <a:rPr lang="zh-TW" altLang="en-US" sz="1400" dirty="0"/>
              <a:t>降低呼吸頻率                </a:t>
            </a:r>
            <a:endParaRPr lang="en-US" altLang="zh-TW" sz="1400" dirty="0"/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		end if;    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	when others =&gt; null;    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	end case;   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	end if;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TW" sz="1400" dirty="0"/>
              <a:t>end process;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203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E4FB9A-2B24-4B74-9FE2-EC943FB78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02"/>
            <a:ext cx="10515600" cy="6025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dirty="0"/>
              <a:t>功能：根據 </a:t>
            </a:r>
            <a:r>
              <a:rPr lang="en-US" altLang="zh-TW" sz="1400" dirty="0"/>
              <a:t>PWM </a:t>
            </a:r>
            <a:r>
              <a:rPr lang="zh-TW" altLang="en-US" sz="1400" dirty="0"/>
              <a:t>完成的周期數，動態調整亮度。當 </a:t>
            </a:r>
            <a:r>
              <a:rPr lang="en-US" altLang="zh-TW" sz="1400" dirty="0"/>
              <a:t>LED </a:t>
            </a:r>
            <a:r>
              <a:rPr lang="zh-TW" altLang="en-US" sz="1400" dirty="0"/>
              <a:t>最亮或最暗時，反轉亮暗模式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brighter_darker</a:t>
            </a:r>
            <a:r>
              <a:rPr lang="en-US" altLang="zh-TW" sz="1400" dirty="0"/>
              <a:t>)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err="1"/>
              <a:t>Adapt_brighter_or_darker:process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i_clk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i_rst</a:t>
            </a:r>
            <a:r>
              <a:rPr lang="en-US" altLang="zh-TW" sz="1400" dirty="0"/>
              <a:t>, upbnd1, upbnd2)</a:t>
            </a:r>
          </a:p>
          <a:p>
            <a:pPr marL="0" indent="0">
              <a:buNone/>
            </a:pPr>
            <a:r>
              <a:rPr lang="en-US" altLang="zh-TW" sz="1400" dirty="0"/>
              <a:t>begin    </a:t>
            </a:r>
          </a:p>
          <a:p>
            <a:pPr marL="0" indent="0">
              <a:buNone/>
            </a:pPr>
            <a:r>
              <a:rPr lang="en-US" altLang="zh-TW" sz="1400" dirty="0"/>
              <a:t>	if </a:t>
            </a:r>
            <a:r>
              <a:rPr lang="en-US" altLang="zh-TW" sz="1400" dirty="0" err="1"/>
              <a:t>i_rst</a:t>
            </a:r>
            <a:r>
              <a:rPr lang="en-US" altLang="zh-TW" sz="1400" dirty="0"/>
              <a:t> = '0' then        </a:t>
            </a:r>
          </a:p>
          <a:p>
            <a:pPr marL="0" indent="0">
              <a:buNone/>
            </a:pPr>
            <a:r>
              <a:rPr lang="en-US" altLang="zh-TW" sz="1400" dirty="0"/>
              <a:t>		</a:t>
            </a:r>
            <a:r>
              <a:rPr lang="en-US" altLang="zh-TW" sz="1400" dirty="0" err="1"/>
              <a:t>brighter_darker</a:t>
            </a:r>
            <a:r>
              <a:rPr lang="en-US" altLang="zh-TW" sz="1400" dirty="0"/>
              <a:t> &lt;= '1'; -- </a:t>
            </a:r>
            <a:r>
              <a:rPr lang="zh-TW" altLang="en-US" sz="1400" dirty="0"/>
              <a:t>初始為變亮模式    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elsif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i_clk'event</a:t>
            </a:r>
            <a:r>
              <a:rPr lang="en-US" altLang="zh-TW" sz="1400" dirty="0"/>
              <a:t> and </a:t>
            </a:r>
            <a:r>
              <a:rPr lang="en-US" altLang="zh-TW" sz="1400" dirty="0" err="1"/>
              <a:t>i_clk</a:t>
            </a:r>
            <a:r>
              <a:rPr lang="en-US" altLang="zh-TW" sz="1400" dirty="0"/>
              <a:t> = '1' then        </a:t>
            </a:r>
          </a:p>
          <a:p>
            <a:pPr marL="0" indent="0">
              <a:buNone/>
            </a:pPr>
            <a:r>
              <a:rPr lang="en-US" altLang="zh-TW" sz="1400" dirty="0"/>
              <a:t>		if </a:t>
            </a:r>
            <a:r>
              <a:rPr lang="en-US" altLang="zh-TW" sz="1400" dirty="0" err="1"/>
              <a:t>brighter_darker</a:t>
            </a:r>
            <a:r>
              <a:rPr lang="en-US" altLang="zh-TW" sz="1400" dirty="0"/>
              <a:t> = '0' and upbnd1 = 0 then            </a:t>
            </a:r>
          </a:p>
          <a:p>
            <a:pPr marL="0" indent="0">
              <a:buNone/>
            </a:pPr>
            <a:r>
              <a:rPr lang="en-US" altLang="zh-TW" sz="1400" dirty="0"/>
              <a:t>			</a:t>
            </a:r>
            <a:r>
              <a:rPr lang="en-US" altLang="zh-TW" sz="1400" dirty="0" err="1"/>
              <a:t>brighter_darker</a:t>
            </a:r>
            <a:r>
              <a:rPr lang="en-US" altLang="zh-TW" sz="1400" dirty="0"/>
              <a:t> &lt;= '1'; -- </a:t>
            </a:r>
            <a:r>
              <a:rPr lang="zh-TW" altLang="en-US" sz="1400" dirty="0"/>
              <a:t>轉為變亮模式        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		</a:t>
            </a:r>
            <a:r>
              <a:rPr lang="en-US" altLang="zh-TW" sz="1400" dirty="0" err="1"/>
              <a:t>elsif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brighter_darker</a:t>
            </a:r>
            <a:r>
              <a:rPr lang="en-US" altLang="zh-TW" sz="1400" dirty="0"/>
              <a:t> = '1' and upbnd2 = 0 then            </a:t>
            </a:r>
          </a:p>
          <a:p>
            <a:pPr marL="0" indent="0">
              <a:buNone/>
            </a:pPr>
            <a:r>
              <a:rPr lang="en-US" altLang="zh-TW" sz="1400" dirty="0"/>
              <a:t>			</a:t>
            </a:r>
            <a:r>
              <a:rPr lang="en-US" altLang="zh-TW" sz="1400" dirty="0" err="1"/>
              <a:t>brighter_darker</a:t>
            </a:r>
            <a:r>
              <a:rPr lang="en-US" altLang="zh-TW" sz="1400" dirty="0"/>
              <a:t> &lt;= '0'; -- </a:t>
            </a:r>
            <a:r>
              <a:rPr lang="zh-TW" altLang="en-US" sz="1400" dirty="0"/>
              <a:t>轉為變暗模式        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		end if;    </a:t>
            </a:r>
          </a:p>
          <a:p>
            <a:pPr marL="0" indent="0">
              <a:buNone/>
            </a:pPr>
            <a:r>
              <a:rPr lang="en-US" altLang="zh-TW" sz="1400" dirty="0"/>
              <a:t>	end if;</a:t>
            </a:r>
          </a:p>
          <a:p>
            <a:pPr marL="0" indent="0">
              <a:buNone/>
            </a:pPr>
            <a:r>
              <a:rPr lang="en-US" altLang="zh-TW" sz="1400" dirty="0"/>
              <a:t>end process;</a:t>
            </a:r>
            <a:endParaRPr lang="zh-TW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DB99F4-52FF-4468-BA27-A8BB34B1D90A}"/>
              </a:ext>
            </a:extLst>
          </p:cNvPr>
          <p:cNvSpPr/>
          <p:nvPr/>
        </p:nvSpPr>
        <p:spPr>
          <a:xfrm>
            <a:off x="838200" y="49637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程式片段與註解</a:t>
            </a:r>
            <a:r>
              <a:rPr lang="zh-TW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7743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413EB-378C-4C90-B038-0F4F7C33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004"/>
            <a:ext cx="10515600" cy="5874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dirty="0"/>
              <a:t>功能：生成 </a:t>
            </a:r>
            <a:r>
              <a:rPr lang="en-US" altLang="zh-TW" sz="1400" dirty="0"/>
              <a:t>PWM </a:t>
            </a:r>
            <a:r>
              <a:rPr lang="zh-TW" altLang="en-US" sz="1400" dirty="0"/>
              <a:t>信號，根據計數器輸出控制高低電平。記錄完成的 </a:t>
            </a:r>
            <a:r>
              <a:rPr lang="en-US" altLang="zh-TW" sz="1400" dirty="0"/>
              <a:t>PWM </a:t>
            </a:r>
            <a:r>
              <a:rPr lang="zh-TW" altLang="en-US" sz="1400" dirty="0"/>
              <a:t>周期數，並通知調節模組進行上下限更新。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400" b="1" dirty="0"/>
              <a:t>程式片段與註解</a:t>
            </a:r>
            <a:r>
              <a:rPr lang="zh-TW" altLang="en-US" sz="1400" dirty="0"/>
              <a:t>：</a:t>
            </a:r>
          </a:p>
          <a:p>
            <a:pPr marL="0" indent="0">
              <a:buNone/>
            </a:pPr>
            <a:r>
              <a:rPr lang="en-US" altLang="zh-TW" sz="1400" dirty="0" err="1"/>
              <a:t>PWM_cycle_counter:process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i_clk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i_rst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n_cycle_PWM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pwm_state</a:t>
            </a:r>
            <a:r>
              <a:rPr lang="en-US" altLang="zh-TW" sz="1400" dirty="0"/>
              <a:t>)</a:t>
            </a:r>
          </a:p>
          <a:p>
            <a:pPr marL="0" indent="0">
              <a:buNone/>
            </a:pPr>
            <a:r>
              <a:rPr lang="en-US" altLang="zh-TW" sz="1400" dirty="0"/>
              <a:t>begin    </a:t>
            </a:r>
          </a:p>
          <a:p>
            <a:pPr marL="0" indent="0">
              <a:buNone/>
            </a:pPr>
            <a:r>
              <a:rPr lang="en-US" altLang="zh-TW" sz="1400" dirty="0"/>
              <a:t>	if </a:t>
            </a:r>
            <a:r>
              <a:rPr lang="en-US" altLang="zh-TW" sz="1400" dirty="0" err="1"/>
              <a:t>i_rst</a:t>
            </a:r>
            <a:r>
              <a:rPr lang="en-US" altLang="zh-TW" sz="1400" dirty="0"/>
              <a:t> = '0' then        </a:t>
            </a:r>
          </a:p>
          <a:p>
            <a:pPr marL="0" indent="0">
              <a:buNone/>
            </a:pPr>
            <a:r>
              <a:rPr lang="en-US" altLang="zh-TW" sz="1400" dirty="0"/>
              <a:t>		</a:t>
            </a:r>
            <a:r>
              <a:rPr lang="en-US" altLang="zh-TW" sz="1400" dirty="0" err="1"/>
              <a:t>pwm_count</a:t>
            </a:r>
            <a:r>
              <a:rPr lang="en-US" altLang="zh-TW" sz="1400" dirty="0"/>
              <a:t> &lt;= 0;    </a:t>
            </a:r>
          </a:p>
          <a:p>
            <a:pPr marL="0" indent="0">
              <a:buNone/>
            </a:pPr>
            <a:r>
              <a:rPr lang="en-US" altLang="zh-TW" sz="1400" dirty="0"/>
              <a:t>	</a:t>
            </a:r>
            <a:r>
              <a:rPr lang="en-US" altLang="zh-TW" sz="1400" dirty="0" err="1"/>
              <a:t>elsif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i_clk'event</a:t>
            </a:r>
            <a:r>
              <a:rPr lang="en-US" altLang="zh-TW" sz="1400" dirty="0"/>
              <a:t> and </a:t>
            </a:r>
            <a:r>
              <a:rPr lang="en-US" altLang="zh-TW" sz="1400" dirty="0" err="1"/>
              <a:t>i_clk</a:t>
            </a:r>
            <a:r>
              <a:rPr lang="en-US" altLang="zh-TW" sz="1400" dirty="0"/>
              <a:t> = '1' then        </a:t>
            </a:r>
          </a:p>
          <a:p>
            <a:pPr marL="0" indent="0">
              <a:buNone/>
            </a:pPr>
            <a:r>
              <a:rPr lang="en-US" altLang="zh-TW" sz="1400" dirty="0"/>
              <a:t>		if </a:t>
            </a:r>
            <a:r>
              <a:rPr lang="en-US" altLang="zh-TW" sz="1400" dirty="0" err="1"/>
              <a:t>pwm_state</a:t>
            </a:r>
            <a:r>
              <a:rPr lang="en-US" altLang="zh-TW" sz="1400" dirty="0"/>
              <a:t> = '1' then            </a:t>
            </a:r>
          </a:p>
          <a:p>
            <a:pPr marL="0" indent="0">
              <a:buNone/>
            </a:pPr>
            <a:r>
              <a:rPr lang="en-US" altLang="zh-TW" sz="1400" dirty="0"/>
              <a:t>			if </a:t>
            </a:r>
            <a:r>
              <a:rPr lang="en-US" altLang="zh-TW" sz="1400" dirty="0" err="1"/>
              <a:t>pwm_count</a:t>
            </a:r>
            <a:r>
              <a:rPr lang="en-US" altLang="zh-TW" sz="1400" dirty="0"/>
              <a:t> &lt; </a:t>
            </a:r>
            <a:r>
              <a:rPr lang="en-US" altLang="zh-TW" sz="1400" dirty="0" err="1"/>
              <a:t>n_cycle_PWM</a:t>
            </a:r>
            <a:r>
              <a:rPr lang="en-US" altLang="zh-TW" sz="1400" dirty="0"/>
              <a:t> then                </a:t>
            </a:r>
          </a:p>
          <a:p>
            <a:pPr marL="0" indent="0">
              <a:buNone/>
            </a:pPr>
            <a:r>
              <a:rPr lang="en-US" altLang="zh-TW" sz="1400" dirty="0"/>
              <a:t>				</a:t>
            </a:r>
            <a:r>
              <a:rPr lang="en-US" altLang="zh-TW" sz="1400" dirty="0" err="1"/>
              <a:t>pwm_count</a:t>
            </a:r>
            <a:r>
              <a:rPr lang="en-US" altLang="zh-TW" sz="1400" dirty="0"/>
              <a:t> &lt;= </a:t>
            </a:r>
            <a:r>
              <a:rPr lang="en-US" altLang="zh-TW" sz="1400" dirty="0" err="1"/>
              <a:t>pwm_count</a:t>
            </a:r>
            <a:r>
              <a:rPr lang="en-US" altLang="zh-TW" sz="1400" dirty="0"/>
              <a:t> + 1;          </a:t>
            </a:r>
          </a:p>
          <a:p>
            <a:pPr marL="0" indent="0">
              <a:buNone/>
            </a:pPr>
            <a:r>
              <a:rPr lang="en-US" altLang="zh-TW" sz="1400" dirty="0"/>
              <a:t>			else                </a:t>
            </a:r>
          </a:p>
          <a:p>
            <a:pPr marL="0" indent="0">
              <a:buNone/>
            </a:pPr>
            <a:r>
              <a:rPr lang="en-US" altLang="zh-TW" sz="1400" dirty="0"/>
              <a:t>				</a:t>
            </a:r>
            <a:r>
              <a:rPr lang="en-US" altLang="zh-TW" sz="1400" dirty="0" err="1"/>
              <a:t>pwm_count</a:t>
            </a:r>
            <a:r>
              <a:rPr lang="en-US" altLang="zh-TW" sz="1400" dirty="0"/>
              <a:t> &lt;= 0; -- </a:t>
            </a:r>
            <a:r>
              <a:rPr lang="zh-TW" altLang="en-US" sz="1400" dirty="0"/>
              <a:t>週期完成            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			end if;</a:t>
            </a:r>
          </a:p>
          <a:p>
            <a:pPr marL="0" indent="0">
              <a:buNone/>
            </a:pPr>
            <a:r>
              <a:rPr lang="en-US" altLang="zh-TW" sz="1400" dirty="0"/>
              <a:t>		end if;</a:t>
            </a:r>
          </a:p>
          <a:p>
            <a:pPr marL="0" indent="0">
              <a:buNone/>
            </a:pPr>
            <a:r>
              <a:rPr lang="en-US" altLang="zh-TW" sz="1400" dirty="0"/>
              <a:t>	end if;</a:t>
            </a:r>
          </a:p>
          <a:p>
            <a:pPr marL="0" indent="0">
              <a:buNone/>
            </a:pPr>
            <a:r>
              <a:rPr lang="en-US" altLang="zh-TW" sz="1400" dirty="0"/>
              <a:t>end process;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59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56455-4C49-4A79-8D90-4801E3FD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782"/>
            <a:ext cx="10515600" cy="5858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400" dirty="0"/>
              <a:t>測試與結果</a:t>
            </a:r>
            <a:endParaRPr lang="en-US" altLang="zh-TW" sz="1400" dirty="0"/>
          </a:p>
          <a:p>
            <a:pPr marL="342900" indent="-342900">
              <a:buAutoNum type="arabicPeriod"/>
            </a:pPr>
            <a:r>
              <a:rPr lang="zh-TW" altLang="en-US" sz="1400" dirty="0"/>
              <a:t>測試設計模擬通過 </a:t>
            </a:r>
            <a:r>
              <a:rPr lang="en-US" altLang="zh-TW" sz="1400" dirty="0"/>
              <a:t>Testbench </a:t>
            </a:r>
            <a:r>
              <a:rPr lang="zh-TW" altLang="en-US" sz="1400" dirty="0"/>
              <a:t>驗證主要功能：按下按鍵後，檢查 </a:t>
            </a:r>
            <a:r>
              <a:rPr lang="en-US" altLang="zh-TW" sz="1400" dirty="0" err="1"/>
              <a:t>n_cycle_PWM</a:t>
            </a:r>
            <a:r>
              <a:rPr lang="en-US" altLang="zh-TW" sz="1400" dirty="0"/>
              <a:t> </a:t>
            </a:r>
            <a:r>
              <a:rPr lang="zh-TW" altLang="en-US" sz="1400" dirty="0"/>
              <a:t>是否正確調整。驗證亮暗度 </a:t>
            </a:r>
            <a:r>
              <a:rPr lang="en-US" altLang="zh-TW" sz="1400" dirty="0"/>
              <a:t>(upbnd1 </a:t>
            </a:r>
            <a:r>
              <a:rPr lang="zh-TW" altLang="en-US" sz="1400" dirty="0"/>
              <a:t>和 </a:t>
            </a:r>
            <a:r>
              <a:rPr lang="en-US" altLang="zh-TW" sz="1400" dirty="0"/>
              <a:t>upbnd2) </a:t>
            </a:r>
            <a:r>
              <a:rPr lang="zh-TW" altLang="en-US" sz="1400" dirty="0"/>
              <a:t>是否按預期變化。檢查 </a:t>
            </a:r>
            <a:r>
              <a:rPr lang="en-US" altLang="zh-TW" sz="1400" dirty="0"/>
              <a:t>PWM </a:t>
            </a:r>
            <a:r>
              <a:rPr lang="zh-TW" altLang="en-US" sz="1400" dirty="0"/>
              <a:t>信號是否能隨亮度漸變。</a:t>
            </a:r>
            <a:endParaRPr lang="en-US" altLang="zh-TW" sz="1400" dirty="0"/>
          </a:p>
          <a:p>
            <a:pPr marL="342900" indent="-342900">
              <a:buAutoNum type="arabicPeriod"/>
            </a:pPr>
            <a:r>
              <a:rPr lang="en-US" altLang="zh-TW" sz="1400" dirty="0"/>
              <a:t> </a:t>
            </a:r>
            <a:r>
              <a:rPr lang="zh-TW" altLang="en-US" sz="1400" dirty="0"/>
              <a:t>測試波形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400" dirty="0"/>
              <a:t>測試結果 </a:t>
            </a:r>
            <a:r>
              <a:rPr lang="en-US" altLang="zh-TW" sz="1400" dirty="0"/>
              <a:t>1</a:t>
            </a:r>
            <a:r>
              <a:rPr lang="zh-TW" altLang="en-US" sz="1400" dirty="0"/>
              <a:t>：在按鍵調節後，</a:t>
            </a:r>
            <a:r>
              <a:rPr lang="en-US" altLang="zh-TW" sz="1400" dirty="0"/>
              <a:t>PWM </a:t>
            </a:r>
            <a:r>
              <a:rPr lang="zh-TW" altLang="en-US" sz="1400" dirty="0"/>
              <a:t>週期逐漸增加或減少，對應呼吸頻率的變化。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400" dirty="0"/>
              <a:t>測試結果 </a:t>
            </a:r>
            <a:r>
              <a:rPr lang="en-US" altLang="zh-TW" sz="1400" dirty="0"/>
              <a:t>2</a:t>
            </a:r>
            <a:r>
              <a:rPr lang="zh-TW" altLang="en-US" sz="1400" dirty="0"/>
              <a:t>：</a:t>
            </a:r>
            <a:r>
              <a:rPr lang="en-US" altLang="zh-TW" sz="1400" dirty="0"/>
              <a:t>upbnd1 </a:t>
            </a:r>
            <a:r>
              <a:rPr lang="zh-TW" altLang="en-US" sz="1400" dirty="0"/>
              <a:t>和 </a:t>
            </a:r>
            <a:r>
              <a:rPr lang="en-US" altLang="zh-TW" sz="1400" dirty="0"/>
              <a:t>upbnd2 </a:t>
            </a:r>
            <a:r>
              <a:rPr lang="zh-TW" altLang="en-US" sz="1400" dirty="0"/>
              <a:t>的變化符合預期，並在達到極值時自動反轉亮暗模式。</a:t>
            </a:r>
            <a:endParaRPr lang="en-US" altLang="zh-TW" sz="1400" dirty="0"/>
          </a:p>
          <a:p>
            <a:pPr marL="0" indent="0">
              <a:buNone/>
            </a:pPr>
            <a:r>
              <a:rPr lang="zh-TW" altLang="en-US" sz="1400" dirty="0"/>
              <a:t>測試結果 </a:t>
            </a:r>
            <a:r>
              <a:rPr lang="en-US" altLang="zh-TW" sz="1400" dirty="0"/>
              <a:t>3</a:t>
            </a:r>
            <a:r>
              <a:rPr lang="zh-TW" altLang="en-US" sz="1400" dirty="0"/>
              <a:t>：</a:t>
            </a:r>
            <a:r>
              <a:rPr lang="en-US" altLang="zh-TW" sz="1400" dirty="0"/>
              <a:t>PWM </a:t>
            </a:r>
            <a:r>
              <a:rPr lang="zh-TW" altLang="en-US" sz="1400" dirty="0"/>
              <a:t>輸出信號波形變化，符合亮度的漸變效果。測試波形示意：</a:t>
            </a:r>
            <a:r>
              <a:rPr lang="en-US" altLang="zh-TW" sz="1400" dirty="0"/>
              <a:t>PWM </a:t>
            </a:r>
            <a:r>
              <a:rPr lang="zh-TW" altLang="en-US" sz="1400" dirty="0"/>
              <a:t>信號在每 </a:t>
            </a:r>
            <a:r>
              <a:rPr lang="en-US" altLang="zh-TW" sz="1400" dirty="0"/>
              <a:t>6 </a:t>
            </a:r>
            <a:r>
              <a:rPr lang="zh-TW" altLang="en-US" sz="1400" dirty="0"/>
              <a:t>個週期調整一次亮暗，上下限的    變化與波形寬度一致。</a:t>
            </a:r>
          </a:p>
        </p:txBody>
      </p:sp>
    </p:spTree>
    <p:extLst>
      <p:ext uri="{BB962C8B-B14F-4D97-AF65-F5344CB8AC3E}">
        <p14:creationId xmlns:p14="http://schemas.microsoft.com/office/powerpoint/2010/main" val="348136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734</Words>
  <Application>Microsoft Office PowerPoint</Application>
  <PresentationFormat>寬螢幕</PresentationFormat>
  <Paragraphs>59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HW3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User</dc:creator>
  <cp:lastModifiedBy>User</cp:lastModifiedBy>
  <cp:revision>2</cp:revision>
  <dcterms:created xsi:type="dcterms:W3CDTF">2024-12-11T09:27:31Z</dcterms:created>
  <dcterms:modified xsi:type="dcterms:W3CDTF">2024-12-11T09:42:06Z</dcterms:modified>
</cp:coreProperties>
</file>