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3DB3E-1CA0-430C-9FD1-7E9BCCA9E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C53E65-19B8-451A-B7BB-6B76EC33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9FE5AC-6DAC-47CB-9B18-5DDFC7C3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626E-5A17-430E-A43F-917DCD381CE3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62204F-CE0D-4F72-8D66-17DF5993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02B66A-FF70-426D-A257-B7B61162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8DD6-0131-4CC1-92CA-DDFB7EAE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5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C32172-485C-4149-857E-174A2F5D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4941A3-1DA4-4CC9-AA1D-3919A44F1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8BCCB6-14F0-4839-9017-3836CD9D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626E-5A17-430E-A43F-917DCD381CE3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185CA-5113-48AC-8593-EB9BA8B2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A49854-10B5-4811-943E-291501AB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8DD6-0131-4CC1-92CA-DDFB7EAE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65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2E5790-AF45-40FA-A1D4-6B14819DC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5B53F8-CEE4-4629-9CDA-6ABB6B31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D542C6-CF8A-40E1-A8C3-DEDEAAF5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626E-5A17-430E-A43F-917DCD381CE3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D32FD2-2135-4DA2-BD0A-33DE9616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89FB19-4420-4A76-A896-4428D2CD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8DD6-0131-4CC1-92CA-DDFB7EAE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23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011AE-7690-4E32-B349-C22DE298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4407E4-E364-496E-BFE3-5ED07D506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909CFB-7F3E-4FFB-ADCB-361F9641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626E-5A17-430E-A43F-917DCD381CE3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38B3D6-7015-403F-9F72-B885C2D3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5708EB-12A9-4182-9942-EF114022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8DD6-0131-4CC1-92CA-DDFB7EAE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73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10FAA-BD49-49D0-B695-362E3097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345FE2-70B5-4960-93E5-32CDF8B2B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34CFC-942D-4E62-9787-7B95B43E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626E-5A17-430E-A43F-917DCD381CE3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C7FBFE-23C0-4AAA-BFB7-D8AD9122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063B1D-FC9B-46DD-9985-E473AEF9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8DD6-0131-4CC1-92CA-DDFB7EAE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15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A17328-3F93-4C16-8A01-D9DE6135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2624D-57D2-4552-8904-85FAA6EB2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42C9EC-CA3B-4A2C-B4A3-8ABF494DB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EF602C-3936-4800-8DB1-4C31828A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626E-5A17-430E-A43F-917DCD381CE3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A032CE-E88B-4246-8B07-8AF09F6F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5C2E1E-307F-4841-81A6-30A4ABEC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8DD6-0131-4CC1-92CA-DDFB7EAE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4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C40CD7-50FB-4916-8521-690B7B80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B6B440-6F30-40FC-86F6-B0197097C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2703C9-6BAA-4D74-99C5-8D0927C53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7B6FEE6-6853-43F7-8F26-1B1D9CD4C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D21C17-92DF-4F39-9647-A8FAAB5E3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584AAC-1BCA-4D46-AA4A-177CDDBE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626E-5A17-430E-A43F-917DCD381CE3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6CA56C-2B4F-40A3-B8E2-5AF23FDA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18022C0-4531-49F7-9700-7AE9B4DF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8DD6-0131-4CC1-92CA-DDFB7EAE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3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8D7E0-57F3-46D7-9D71-B4A58AF1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827DCA-D4A1-4B29-B04B-4362D48D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626E-5A17-430E-A43F-917DCD381CE3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FA6AE4-4D8D-4761-A4F1-D0439F7E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DAA85D-6FF7-4936-8FBA-335F7FEA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8DD6-0131-4CC1-92CA-DDFB7EAE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25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B26920-EE9C-44EC-B30C-639D8EC9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626E-5A17-430E-A43F-917DCD381CE3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8B669A-1905-4DB2-8C2D-E3ACC13CF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D1A53A-FC56-4176-B02A-6E3604CA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8DD6-0131-4CC1-92CA-DDFB7EAE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58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6E39F-5FCB-4B05-9863-5D8DE5A5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E05949-AB72-4BA7-83A2-0A09DDB27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53466F-DEAC-4194-B822-B086F9155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009275-E7F9-44B4-9E7C-2F2C9B3E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626E-5A17-430E-A43F-917DCD381CE3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C8E82-9626-4407-90D0-1D958A33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3B61FE-6B43-4BF0-A97D-530D4C7A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8DD6-0131-4CC1-92CA-DDFB7EAE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84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F7ADF-6753-42AE-A2EB-1DB79CF3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BE4D4D-BAE9-48C7-AB2B-415A0B2B0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52518A-10BF-4972-A339-DB8E76637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EB9149-9711-4E3C-AAB4-B1A3CC64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626E-5A17-430E-A43F-917DCD381CE3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B07D2D-595A-4203-B7D7-475FCBB9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71B9B0-D467-499C-B7B4-07AEB6A0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8DD6-0131-4CC1-92CA-DDFB7EAE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81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7CBFE0-71DF-4FF6-82AB-99C4B1FE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F5A22D-0506-4A42-95C4-508E0CAF3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24DF76-48B1-4A01-B71A-47FF265ED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B626E-5A17-430E-A43F-917DCD381CE3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0E6A52-CA97-4CDF-9AAE-072F088C0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923C1D-D354-4B35-B139-7D272B1F2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8DD6-0131-4CC1-92CA-DDFB7EAE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73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ww.messenger.com/72f9e48e-b599-4bc2-bf0e-01db3e6b02b5">
            <a:extLst>
              <a:ext uri="{FF2B5EF4-FFF2-40B4-BE49-F238E27FC236}">
                <a16:creationId xmlns:a16="http://schemas.microsoft.com/office/drawing/2014/main" id="{D9F79370-1C35-49E6-81D3-6AF37913BF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812959" cy="381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BC159E7-2DC2-4159-8C66-283889DBF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87ECBE-81E0-4711-80DE-10087BC0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這次寫出兩個計數器，一個加一個減，並用狀態機來控制它們的切換。當第一個計數器到 </a:t>
            </a:r>
            <a:r>
              <a:rPr lang="en-US" altLang="zh-TW" dirty="0"/>
              <a:t>1111 </a:t>
            </a:r>
            <a:r>
              <a:rPr lang="zh-TW" altLang="en-US" dirty="0"/>
              <a:t>時，換第二個計數器開始減，直到減到 </a:t>
            </a:r>
            <a:r>
              <a:rPr lang="en-US" altLang="zh-TW" dirty="0"/>
              <a:t>0000 </a:t>
            </a:r>
            <a:r>
              <a:rPr lang="zh-TW" altLang="en-US" dirty="0"/>
              <a:t>再切回去讓第一個計數器繼續加。這樣的寫法讓我更理解怎麼用 </a:t>
            </a:r>
            <a:r>
              <a:rPr lang="en-US" altLang="zh-TW" dirty="0"/>
              <a:t>VHDL </a:t>
            </a:r>
            <a:r>
              <a:rPr lang="zh-TW" altLang="en-US" dirty="0"/>
              <a:t>控制計數器</a:t>
            </a:r>
            <a:r>
              <a:rPr lang="zh-TW" altLang="en-US"/>
              <a:t>的行為。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03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2024-10-16T09:43:10Z</dcterms:created>
  <dcterms:modified xsi:type="dcterms:W3CDTF">2024-10-16T09:51:56Z</dcterms:modified>
</cp:coreProperties>
</file>