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379" y="58"/>
      </p:cViewPr>
      <p:guideLst>
        <p:guide orient="horz" pos="2835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472842"/>
            <a:ext cx="13500497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4726842"/>
            <a:ext cx="13500497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8193-E4A7-41F7-A187-1FF5EA5D25E5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82E0-9E41-4C71-9599-43E93AE66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57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8193-E4A7-41F7-A187-1FF5EA5D25E5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82E0-9E41-4C71-9599-43E93AE66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61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479142"/>
            <a:ext cx="3881393" cy="762669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479142"/>
            <a:ext cx="11419171" cy="762669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8193-E4A7-41F7-A187-1FF5EA5D25E5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82E0-9E41-4C71-9599-43E93AE66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31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8193-E4A7-41F7-A187-1FF5EA5D25E5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82E0-9E41-4C71-9599-43E93AE66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59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243636"/>
            <a:ext cx="15525572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6022609"/>
            <a:ext cx="15525572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8193-E4A7-41F7-A187-1FF5EA5D25E5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82E0-9E41-4C71-9599-43E93AE66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79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395710"/>
            <a:ext cx="7650282" cy="571012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395710"/>
            <a:ext cx="7650282" cy="571012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8193-E4A7-41F7-A187-1FF5EA5D25E5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82E0-9E41-4C71-9599-43E93AE66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2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479143"/>
            <a:ext cx="15525572" cy="173949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206137"/>
            <a:ext cx="7615123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287331"/>
            <a:ext cx="7615123" cy="483516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206137"/>
            <a:ext cx="765262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287331"/>
            <a:ext cx="7652626" cy="483516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8193-E4A7-41F7-A187-1FF5EA5D25E5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82E0-9E41-4C71-9599-43E93AE66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57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8193-E4A7-41F7-A187-1FF5EA5D25E5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82E0-9E41-4C71-9599-43E93AE66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75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8193-E4A7-41F7-A187-1FF5EA5D25E5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82E0-9E41-4C71-9599-43E93AE66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1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295767"/>
            <a:ext cx="9112836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8193-E4A7-41F7-A187-1FF5EA5D25E5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82E0-9E41-4C71-9599-43E93AE66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26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295767"/>
            <a:ext cx="9112836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8193-E4A7-41F7-A187-1FF5EA5D25E5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82E0-9E41-4C71-9599-43E93AE66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60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479143"/>
            <a:ext cx="1552557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395710"/>
            <a:ext cx="1552557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08193-E4A7-41F7-A187-1FF5EA5D25E5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8341239"/>
            <a:ext cx="607522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082E0-9E41-4C71-9599-43E93AE662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10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3B4A07F-6010-A2BB-22DE-64614B036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6708"/>
              </p:ext>
            </p:extLst>
          </p:nvPr>
        </p:nvGraphicFramePr>
        <p:xfrm>
          <a:off x="870979" y="3567808"/>
          <a:ext cx="2053618" cy="186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746">
                  <a:extLst>
                    <a:ext uri="{9D8B030D-6E8A-4147-A177-3AD203B41FA5}">
                      <a16:colId xmlns:a16="http://schemas.microsoft.com/office/drawing/2014/main" val="2332210285"/>
                    </a:ext>
                  </a:extLst>
                </a:gridCol>
                <a:gridCol w="1361872">
                  <a:extLst>
                    <a:ext uri="{9D8B030D-6E8A-4147-A177-3AD203B41FA5}">
                      <a16:colId xmlns:a16="http://schemas.microsoft.com/office/drawing/2014/main" val="1782120529"/>
                    </a:ext>
                  </a:extLst>
                </a:gridCol>
              </a:tblGrid>
              <a:tr h="373102"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研擬計畫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164866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編號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632658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開始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第</a:t>
                      </a:r>
                      <a:r>
                        <a:rPr lang="en-US" altLang="zh-TW" sz="1800" dirty="0"/>
                        <a:t>1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149101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結束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第</a:t>
                      </a:r>
                      <a:r>
                        <a:rPr lang="en-US" altLang="zh-TW" sz="1800" dirty="0"/>
                        <a:t>1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840673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需時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55116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2CD73AA-D354-6079-941D-FC22E7CD1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42015"/>
              </p:ext>
            </p:extLst>
          </p:nvPr>
        </p:nvGraphicFramePr>
        <p:xfrm>
          <a:off x="3518252" y="1451416"/>
          <a:ext cx="2047133" cy="186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746">
                  <a:extLst>
                    <a:ext uri="{9D8B030D-6E8A-4147-A177-3AD203B41FA5}">
                      <a16:colId xmlns:a16="http://schemas.microsoft.com/office/drawing/2014/main" val="2332210285"/>
                    </a:ext>
                  </a:extLst>
                </a:gridCol>
                <a:gridCol w="1355387">
                  <a:extLst>
                    <a:ext uri="{9D8B030D-6E8A-4147-A177-3AD203B41FA5}">
                      <a16:colId xmlns:a16="http://schemas.microsoft.com/office/drawing/2014/main" val="1782120529"/>
                    </a:ext>
                  </a:extLst>
                </a:gridCol>
              </a:tblGrid>
              <a:tr h="373102"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任務分配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164866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編號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632658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開始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第</a:t>
                      </a:r>
                      <a:r>
                        <a:rPr lang="en-US" altLang="zh-TW" sz="1800" dirty="0"/>
                        <a:t>2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149101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結束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第</a:t>
                      </a:r>
                      <a:r>
                        <a:rPr lang="en-US" altLang="zh-TW" sz="1800" dirty="0"/>
                        <a:t>5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840673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需時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55116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3BDD74A-C4F3-C9B5-F210-C0032DC39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023519"/>
              </p:ext>
            </p:extLst>
          </p:nvPr>
        </p:nvGraphicFramePr>
        <p:xfrm>
          <a:off x="3518252" y="5682613"/>
          <a:ext cx="2053618" cy="186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746">
                  <a:extLst>
                    <a:ext uri="{9D8B030D-6E8A-4147-A177-3AD203B41FA5}">
                      <a16:colId xmlns:a16="http://schemas.microsoft.com/office/drawing/2014/main" val="2332210285"/>
                    </a:ext>
                  </a:extLst>
                </a:gridCol>
                <a:gridCol w="1361872">
                  <a:extLst>
                    <a:ext uri="{9D8B030D-6E8A-4147-A177-3AD203B41FA5}">
                      <a16:colId xmlns:a16="http://schemas.microsoft.com/office/drawing/2014/main" val="1782120529"/>
                    </a:ext>
                  </a:extLst>
                </a:gridCol>
              </a:tblGrid>
              <a:tr h="373102"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取得硬體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164866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編號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632658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開始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第</a:t>
                      </a:r>
                      <a:r>
                        <a:rPr lang="en-US" altLang="zh-TW" sz="1800" dirty="0"/>
                        <a:t>2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149101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結束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第</a:t>
                      </a:r>
                      <a:r>
                        <a:rPr lang="en-US" altLang="zh-TW" sz="1800" dirty="0"/>
                        <a:t>17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840673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需時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17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55116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CCC2F44-F8FE-733B-EFC8-1D69F6981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110776"/>
              </p:ext>
            </p:extLst>
          </p:nvPr>
        </p:nvGraphicFramePr>
        <p:xfrm>
          <a:off x="6032954" y="1464116"/>
          <a:ext cx="2047133" cy="186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746">
                  <a:extLst>
                    <a:ext uri="{9D8B030D-6E8A-4147-A177-3AD203B41FA5}">
                      <a16:colId xmlns:a16="http://schemas.microsoft.com/office/drawing/2014/main" val="2332210285"/>
                    </a:ext>
                  </a:extLst>
                </a:gridCol>
                <a:gridCol w="1355387">
                  <a:extLst>
                    <a:ext uri="{9D8B030D-6E8A-4147-A177-3AD203B41FA5}">
                      <a16:colId xmlns:a16="http://schemas.microsoft.com/office/drawing/2014/main" val="1782120529"/>
                    </a:ext>
                  </a:extLst>
                </a:gridCol>
              </a:tblGrid>
              <a:tr h="373102"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程式開發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164866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編號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632658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開始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第</a:t>
                      </a:r>
                      <a:r>
                        <a:rPr lang="en-US" altLang="zh-TW" sz="1800" dirty="0"/>
                        <a:t>6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149101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結束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第</a:t>
                      </a:r>
                      <a:r>
                        <a:rPr lang="en-US" altLang="zh-TW" sz="1800" dirty="0"/>
                        <a:t>75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840673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需時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70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55116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77BD15D-9E7D-A8C7-6FB4-88A82373E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54679"/>
              </p:ext>
            </p:extLst>
          </p:nvPr>
        </p:nvGraphicFramePr>
        <p:xfrm>
          <a:off x="6032954" y="5682613"/>
          <a:ext cx="2047133" cy="186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746">
                  <a:extLst>
                    <a:ext uri="{9D8B030D-6E8A-4147-A177-3AD203B41FA5}">
                      <a16:colId xmlns:a16="http://schemas.microsoft.com/office/drawing/2014/main" val="2332210285"/>
                    </a:ext>
                  </a:extLst>
                </a:gridCol>
                <a:gridCol w="1355387">
                  <a:extLst>
                    <a:ext uri="{9D8B030D-6E8A-4147-A177-3AD203B41FA5}">
                      <a16:colId xmlns:a16="http://schemas.microsoft.com/office/drawing/2014/main" val="1782120529"/>
                    </a:ext>
                  </a:extLst>
                </a:gridCol>
              </a:tblGrid>
              <a:tr h="373102"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安裝硬體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164866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編號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632658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開始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第</a:t>
                      </a:r>
                      <a:r>
                        <a:rPr lang="en-US" altLang="zh-TW" sz="1800" dirty="0"/>
                        <a:t>18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149101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結束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第</a:t>
                      </a:r>
                      <a:r>
                        <a:rPr lang="en-US" altLang="zh-TW" sz="1800" dirty="0"/>
                        <a:t>27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840673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需時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55116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B9FC65E-85F0-3515-8297-E2FFE48F8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63789"/>
              </p:ext>
            </p:extLst>
          </p:nvPr>
        </p:nvGraphicFramePr>
        <p:xfrm>
          <a:off x="8746601" y="1464116"/>
          <a:ext cx="2047133" cy="186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746">
                  <a:extLst>
                    <a:ext uri="{9D8B030D-6E8A-4147-A177-3AD203B41FA5}">
                      <a16:colId xmlns:a16="http://schemas.microsoft.com/office/drawing/2014/main" val="2332210285"/>
                    </a:ext>
                  </a:extLst>
                </a:gridCol>
                <a:gridCol w="1355387">
                  <a:extLst>
                    <a:ext uri="{9D8B030D-6E8A-4147-A177-3AD203B41FA5}">
                      <a16:colId xmlns:a16="http://schemas.microsoft.com/office/drawing/2014/main" val="1782120529"/>
                    </a:ext>
                  </a:extLst>
                </a:gridCol>
              </a:tblGrid>
              <a:tr h="373102"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程式測試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164866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編號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632658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開始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第</a:t>
                      </a:r>
                      <a:r>
                        <a:rPr lang="en-US" altLang="zh-TW" sz="1800" dirty="0"/>
                        <a:t>75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149101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結束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第</a:t>
                      </a:r>
                      <a:r>
                        <a:rPr lang="en-US" altLang="zh-TW" sz="1800" dirty="0"/>
                        <a:t>104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840673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需時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30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55116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B43C9ED-33BE-2C7F-7E59-BFAF2BEAE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9699"/>
              </p:ext>
            </p:extLst>
          </p:nvPr>
        </p:nvGraphicFramePr>
        <p:xfrm>
          <a:off x="8745048" y="4096225"/>
          <a:ext cx="2517506" cy="186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689">
                  <a:extLst>
                    <a:ext uri="{9D8B030D-6E8A-4147-A177-3AD203B41FA5}">
                      <a16:colId xmlns:a16="http://schemas.microsoft.com/office/drawing/2014/main" val="2332210285"/>
                    </a:ext>
                  </a:extLst>
                </a:gridCol>
                <a:gridCol w="1666817">
                  <a:extLst>
                    <a:ext uri="{9D8B030D-6E8A-4147-A177-3AD203B41FA5}">
                      <a16:colId xmlns:a16="http://schemas.microsoft.com/office/drawing/2014/main" val="1782120529"/>
                    </a:ext>
                  </a:extLst>
                </a:gridCol>
              </a:tblGrid>
              <a:tr h="373102"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撰寫使用手冊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164866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編號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632658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開始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第</a:t>
                      </a:r>
                      <a:r>
                        <a:rPr lang="en-US" altLang="zh-TW" sz="1800" dirty="0"/>
                        <a:t>28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149101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結束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第</a:t>
                      </a:r>
                      <a:r>
                        <a:rPr lang="en-US" altLang="zh-TW" sz="1800" dirty="0"/>
                        <a:t>52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840673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需時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25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55116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E916811-2EBB-E923-423C-21B7216F1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926502"/>
              </p:ext>
            </p:extLst>
          </p:nvPr>
        </p:nvGraphicFramePr>
        <p:xfrm>
          <a:off x="9001125" y="6602667"/>
          <a:ext cx="2047133" cy="186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746">
                  <a:extLst>
                    <a:ext uri="{9D8B030D-6E8A-4147-A177-3AD203B41FA5}">
                      <a16:colId xmlns:a16="http://schemas.microsoft.com/office/drawing/2014/main" val="2332210285"/>
                    </a:ext>
                  </a:extLst>
                </a:gridCol>
                <a:gridCol w="1355387">
                  <a:extLst>
                    <a:ext uri="{9D8B030D-6E8A-4147-A177-3AD203B41FA5}">
                      <a16:colId xmlns:a16="http://schemas.microsoft.com/office/drawing/2014/main" val="1782120529"/>
                    </a:ext>
                  </a:extLst>
                </a:gridCol>
              </a:tblGrid>
              <a:tr h="373102"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轉換檔案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164866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編號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632658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開始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第</a:t>
                      </a:r>
                      <a:r>
                        <a:rPr lang="en-US" altLang="zh-TW" sz="1800" dirty="0"/>
                        <a:t>28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149101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結束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第</a:t>
                      </a:r>
                      <a:r>
                        <a:rPr lang="en-US" altLang="zh-TW" sz="1800" dirty="0"/>
                        <a:t>47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840673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需時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20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551166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AE8E68D-11C3-DEC4-949F-838222FE1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549646"/>
              </p:ext>
            </p:extLst>
          </p:nvPr>
        </p:nvGraphicFramePr>
        <p:xfrm>
          <a:off x="11847496" y="1464116"/>
          <a:ext cx="2047133" cy="186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746">
                  <a:extLst>
                    <a:ext uri="{9D8B030D-6E8A-4147-A177-3AD203B41FA5}">
                      <a16:colId xmlns:a16="http://schemas.microsoft.com/office/drawing/2014/main" val="2332210285"/>
                    </a:ext>
                  </a:extLst>
                </a:gridCol>
                <a:gridCol w="1355387">
                  <a:extLst>
                    <a:ext uri="{9D8B030D-6E8A-4147-A177-3AD203B41FA5}">
                      <a16:colId xmlns:a16="http://schemas.microsoft.com/office/drawing/2014/main" val="1782120529"/>
                    </a:ext>
                  </a:extLst>
                </a:gridCol>
              </a:tblGrid>
              <a:tr h="373102"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系統測試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164866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編號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632658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開始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第</a:t>
                      </a:r>
                      <a:r>
                        <a:rPr lang="en-US" altLang="zh-TW" sz="1800" dirty="0"/>
                        <a:t>105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149101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結束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第</a:t>
                      </a:r>
                      <a:r>
                        <a:rPr lang="en-US" altLang="zh-TW" sz="1800" dirty="0"/>
                        <a:t>139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840673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需時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25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551166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4E0AA53-1136-6C87-615F-5E02F80B3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634019"/>
              </p:ext>
            </p:extLst>
          </p:nvPr>
        </p:nvGraphicFramePr>
        <p:xfrm>
          <a:off x="11969296" y="5961735"/>
          <a:ext cx="2047133" cy="186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746">
                  <a:extLst>
                    <a:ext uri="{9D8B030D-6E8A-4147-A177-3AD203B41FA5}">
                      <a16:colId xmlns:a16="http://schemas.microsoft.com/office/drawing/2014/main" val="2332210285"/>
                    </a:ext>
                  </a:extLst>
                </a:gridCol>
                <a:gridCol w="1355387">
                  <a:extLst>
                    <a:ext uri="{9D8B030D-6E8A-4147-A177-3AD203B41FA5}">
                      <a16:colId xmlns:a16="http://schemas.microsoft.com/office/drawing/2014/main" val="1782120529"/>
                    </a:ext>
                  </a:extLst>
                </a:gridCol>
              </a:tblGrid>
              <a:tr h="373102"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使用者訓練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164866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編號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632658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開始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第</a:t>
                      </a:r>
                      <a:r>
                        <a:rPr lang="en-US" altLang="zh-TW" sz="1800" dirty="0"/>
                        <a:t>53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149101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結束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第</a:t>
                      </a:r>
                      <a:r>
                        <a:rPr lang="en-US" altLang="zh-TW" sz="1800" dirty="0"/>
                        <a:t>72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840673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需時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20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551166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4BA56BD-ECB1-8E53-279D-CD27BD062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84156"/>
              </p:ext>
            </p:extLst>
          </p:nvPr>
        </p:nvGraphicFramePr>
        <p:xfrm>
          <a:off x="14636296" y="3567014"/>
          <a:ext cx="2047133" cy="186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746">
                  <a:extLst>
                    <a:ext uri="{9D8B030D-6E8A-4147-A177-3AD203B41FA5}">
                      <a16:colId xmlns:a16="http://schemas.microsoft.com/office/drawing/2014/main" val="2332210285"/>
                    </a:ext>
                  </a:extLst>
                </a:gridCol>
                <a:gridCol w="1355387">
                  <a:extLst>
                    <a:ext uri="{9D8B030D-6E8A-4147-A177-3AD203B41FA5}">
                      <a16:colId xmlns:a16="http://schemas.microsoft.com/office/drawing/2014/main" val="1782120529"/>
                    </a:ext>
                  </a:extLst>
                </a:gridCol>
              </a:tblGrid>
              <a:tr h="373102"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使用者測試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164866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編號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632658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開始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第</a:t>
                      </a:r>
                      <a:r>
                        <a:rPr lang="en-US" altLang="zh-TW" sz="1800" dirty="0"/>
                        <a:t>140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149101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結束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第</a:t>
                      </a:r>
                      <a:r>
                        <a:rPr lang="en-US" altLang="zh-TW" sz="1800" dirty="0"/>
                        <a:t>164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840673"/>
                  </a:ext>
                </a:extLst>
              </a:tr>
              <a:tr h="37310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需時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25</a:t>
                      </a:r>
                      <a:r>
                        <a:rPr lang="zh-TW" altLang="en-US" sz="1800" dirty="0"/>
                        <a:t>天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551166"/>
                  </a:ext>
                </a:extLst>
              </a:tr>
            </a:tbl>
          </a:graphicData>
        </a:graphic>
      </p:graphicFrame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C893E6C-0CE6-2074-0F66-3EEDE682CF65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flipV="1">
            <a:off x="1897788" y="2384171"/>
            <a:ext cx="1620464" cy="11836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B35BCE0-98FA-1F66-1B4E-483FCAFFF9C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846995" y="5438273"/>
            <a:ext cx="1671257" cy="11770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0699623-18F6-2580-8DC8-29C6FB11E32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565385" y="2384171"/>
            <a:ext cx="467569" cy="12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59D5C7A-C60D-C2E3-4965-CB30D937103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080087" y="2396871"/>
            <a:ext cx="6665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09FB70B-F5D2-EEB0-4C34-B6AA0864B42A}"/>
              </a:ext>
            </a:extLst>
          </p:cNvPr>
          <p:cNvCxnSpPr>
            <a:cxnSpLocks/>
          </p:cNvCxnSpPr>
          <p:nvPr/>
        </p:nvCxnSpPr>
        <p:spPr>
          <a:xfrm>
            <a:off x="5565385" y="6615368"/>
            <a:ext cx="467569" cy="12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F1F27423-CAE8-2BE4-EA7F-AAF818D2C48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080087" y="5028980"/>
            <a:ext cx="664961" cy="15609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0DF8A6F-E0FB-67B7-90C0-918358C6F23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080087" y="6602668"/>
            <a:ext cx="921038" cy="932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53927B4-1AD7-D39C-E650-7A230820A40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0793734" y="2396871"/>
            <a:ext cx="1053762" cy="88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FEA89A4-4403-9063-109C-19420C17BAF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3894629" y="2485771"/>
            <a:ext cx="741667" cy="2013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090B194B-445D-082A-D68E-545B6DBF36D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4016429" y="4499769"/>
            <a:ext cx="619867" cy="2553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13691163-692F-0B6D-6FF2-ADCD16728C4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1253265" y="5055047"/>
            <a:ext cx="716031" cy="1839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7645859-E81F-904B-FF0E-410D3F375CE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1055124" y="6894490"/>
            <a:ext cx="914172" cy="766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71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</TotalTime>
  <Words>178</Words>
  <Application>Microsoft Office PowerPoint</Application>
  <PresentationFormat>自訂</PresentationFormat>
  <Paragraphs>99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雨虹 鄭</dc:creator>
  <cp:lastModifiedBy>雨虹 鄭</cp:lastModifiedBy>
  <cp:revision>1</cp:revision>
  <dcterms:created xsi:type="dcterms:W3CDTF">2023-10-02T07:45:08Z</dcterms:created>
  <dcterms:modified xsi:type="dcterms:W3CDTF">2023-10-02T07:59:37Z</dcterms:modified>
</cp:coreProperties>
</file>