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6" r:id="rId6"/>
    <p:sldId id="262" r:id="rId7"/>
    <p:sldId id="278" r:id="rId8"/>
    <p:sldId id="277" r:id="rId9"/>
    <p:sldId id="279" r:id="rId10"/>
    <p:sldId id="263" r:id="rId11"/>
    <p:sldId id="264" r:id="rId12"/>
    <p:sldId id="274" r:id="rId13"/>
    <p:sldId id="265" r:id="rId14"/>
    <p:sldId id="266" r:id="rId15"/>
    <p:sldId id="267" r:id="rId16"/>
    <p:sldId id="273" r:id="rId17"/>
    <p:sldId id="268" r:id="rId18"/>
    <p:sldId id="270" r:id="rId19"/>
    <p:sldId id="269" r:id="rId20"/>
    <p:sldId id="271" r:id="rId21"/>
    <p:sldId id="272" r:id="rId22"/>
    <p:sldId id="275" r:id="rId23"/>
    <p:sldId id="260" r:id="rId24"/>
    <p:sldId id="261" r:id="rId25"/>
  </p:sldIdLst>
  <p:sldSz cx="9144000" cy="5143500" type="screen16x9"/>
  <p:notesSz cx="6858000" cy="9144000"/>
  <p:defaultTextStyle>
    <a:defPPr>
      <a:defRPr lang="zh-TW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報告" id="{ACC2327F-698B-4DB3-9E16-6D90B27109C7}">
          <p14:sldIdLst>
            <p14:sldId id="256"/>
            <p14:sldId id="257"/>
            <p14:sldId id="258"/>
            <p14:sldId id="259"/>
            <p14:sldId id="276"/>
            <p14:sldId id="262"/>
            <p14:sldId id="278"/>
            <p14:sldId id="277"/>
            <p14:sldId id="279"/>
          </p14:sldIdLst>
        </p14:section>
        <p14:section name="程式碼解說" id="{E940CDD4-4DC0-4041-82D8-088300FC2AA9}">
          <p14:sldIdLst>
            <p14:sldId id="263"/>
            <p14:sldId id="264"/>
            <p14:sldId id="274"/>
            <p14:sldId id="265"/>
            <p14:sldId id="266"/>
            <p14:sldId id="267"/>
            <p14:sldId id="273"/>
            <p14:sldId id="268"/>
            <p14:sldId id="270"/>
            <p14:sldId id="269"/>
            <p14:sldId id="271"/>
            <p14:sldId id="272"/>
            <p14:sldId id="275"/>
          </p14:sldIdLst>
        </p14:section>
        <p14:section name="保留" id="{217AC09B-9D75-438A-836C-1C9DDF71F99B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D5"/>
    <a:srgbClr val="E3C399"/>
    <a:srgbClr val="856C61"/>
    <a:srgbClr val="B29C98"/>
    <a:srgbClr val="594841"/>
    <a:srgbClr val="EEDAC0"/>
    <a:srgbClr val="EDE8E7"/>
    <a:srgbClr val="FFE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2" autoAdjust="0"/>
  </p:normalViewPr>
  <p:slideViewPr>
    <p:cSldViewPr>
      <p:cViewPr varScale="1">
        <p:scale>
          <a:sx n="101" d="100"/>
          <a:sy n="101" d="100"/>
        </p:scale>
        <p:origin x="922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110773-AE80-4A0F-B7DC-1A5271AB4148}" type="doc">
      <dgm:prSet loTypeId="urn:microsoft.com/office/officeart/2008/layout/VerticalCurvedLis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TW" altLang="en-US"/>
        </a:p>
      </dgm:t>
    </dgm:pt>
    <dgm:pt modelId="{D34F9469-1282-4941-B76E-C94930DD2B73}">
      <dgm:prSet phldrT="[文字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38100" cap="flat" cmpd="sng" algn="ctr">
          <a:solidFill>
            <a:srgbClr val="856C6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spcFirstLastPara="0" vert="horz" wrap="square" lIns="495812" tIns="60960" rIns="60960" bIns="6096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0" i="0" kern="120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個人工作事項及貢獻度</a:t>
          </a:r>
          <a:endParaRPr lang="zh-TW" alt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84F30A3F-FE6D-4577-A524-E03B95EE0040}" type="parTrans" cxnId="{A9B6944A-7F09-4DD7-9015-DBDDF333C4AD}">
      <dgm:prSet/>
      <dgm:spPr/>
      <dgm:t>
        <a:bodyPr/>
        <a:lstStyle/>
        <a:p>
          <a:endParaRPr lang="zh-TW" altLang="en-US"/>
        </a:p>
      </dgm:t>
    </dgm:pt>
    <dgm:pt modelId="{31F4E38B-1C81-4C32-ADBD-71995A3C1E62}" type="sibTrans" cxnId="{A9B6944A-7F09-4DD7-9015-DBDDF333C4AD}">
      <dgm:prSet/>
      <dgm:spPr/>
      <dgm:t>
        <a:bodyPr/>
        <a:lstStyle/>
        <a:p>
          <a:endParaRPr lang="zh-TW" altLang="en-US"/>
        </a:p>
      </dgm:t>
    </dgm:pt>
    <dgm:pt modelId="{49E767D1-4B7C-4DCE-89FB-8E41920C215C}">
      <dgm:prSet phldrT="[文字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38100" cap="flat" cmpd="sng" algn="ctr">
          <a:solidFill>
            <a:srgbClr val="856C6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spcFirstLastPara="0" vert="horz" wrap="square" lIns="495812" tIns="60960" rIns="60960" bIns="6096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0" i="0" kern="120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系統特色</a:t>
          </a:r>
          <a:endParaRPr lang="zh-TW" alt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DEEE8E4A-02FF-4CFB-BEB5-DE0BABCAFC1A}" type="parTrans" cxnId="{AA40757E-0E5C-4608-B6CB-7647A33D0163}">
      <dgm:prSet/>
      <dgm:spPr/>
      <dgm:t>
        <a:bodyPr/>
        <a:lstStyle/>
        <a:p>
          <a:endParaRPr lang="zh-TW" altLang="en-US"/>
        </a:p>
      </dgm:t>
    </dgm:pt>
    <dgm:pt modelId="{5B0AFB10-2D03-44AA-BD30-EC8006E6EB0B}" type="sibTrans" cxnId="{AA40757E-0E5C-4608-B6CB-7647A33D0163}">
      <dgm:prSet/>
      <dgm:spPr/>
      <dgm:t>
        <a:bodyPr/>
        <a:lstStyle/>
        <a:p>
          <a:endParaRPr lang="zh-TW" altLang="en-US"/>
        </a:p>
      </dgm:t>
    </dgm:pt>
    <dgm:pt modelId="{6419552B-D6FB-4D97-9743-36D3222721DA}">
      <dgm:prSet phldrT="[文字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38100" cap="flat" cmpd="sng" algn="ctr">
          <a:solidFill>
            <a:srgbClr val="856C6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spcFirstLastPara="0" vert="horz" wrap="square" lIns="495812" tIns="60960" rIns="60960" bIns="6096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0" i="0" kern="120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系統展示</a:t>
          </a:r>
          <a:endParaRPr lang="zh-TW" alt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97C99974-5374-459A-A05C-62B98874B2EF}" type="parTrans" cxnId="{C2C6F6E7-D55F-4260-9519-D5046A99DC60}">
      <dgm:prSet/>
      <dgm:spPr/>
      <dgm:t>
        <a:bodyPr/>
        <a:lstStyle/>
        <a:p>
          <a:endParaRPr lang="zh-TW" altLang="en-US"/>
        </a:p>
      </dgm:t>
    </dgm:pt>
    <dgm:pt modelId="{1E00502F-B98C-4AF7-B564-DBE1A7DE5A23}" type="sibTrans" cxnId="{C2C6F6E7-D55F-4260-9519-D5046A99DC60}">
      <dgm:prSet/>
      <dgm:spPr/>
      <dgm:t>
        <a:bodyPr/>
        <a:lstStyle/>
        <a:p>
          <a:endParaRPr lang="zh-TW" altLang="en-US"/>
        </a:p>
      </dgm:t>
    </dgm:pt>
    <dgm:pt modelId="{C7E4C810-88DB-4135-B458-98CBA53C1C8B}">
      <dgm:prSet phldrT="[文字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38100" cap="flat" cmpd="sng" algn="ctr">
          <a:solidFill>
            <a:srgbClr val="856C6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spcFirstLastPara="0" vert="horz" wrap="square" lIns="495812" tIns="60960" rIns="60960" bIns="6096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附錄：專題程式碼解說</a:t>
          </a:r>
        </a:p>
      </dgm:t>
    </dgm:pt>
    <dgm:pt modelId="{DE3EABE7-0DAA-49E6-B953-5A63F82BCD1C}" type="parTrans" cxnId="{F8818823-1D6A-46F1-9CBD-0E0813D1F29B}">
      <dgm:prSet/>
      <dgm:spPr/>
      <dgm:t>
        <a:bodyPr/>
        <a:lstStyle/>
        <a:p>
          <a:endParaRPr lang="zh-TW" altLang="en-US"/>
        </a:p>
      </dgm:t>
    </dgm:pt>
    <dgm:pt modelId="{3DD7F775-701E-4DED-8C48-4F05DF150A60}" type="sibTrans" cxnId="{F8818823-1D6A-46F1-9CBD-0E0813D1F29B}">
      <dgm:prSet/>
      <dgm:spPr/>
      <dgm:t>
        <a:bodyPr/>
        <a:lstStyle/>
        <a:p>
          <a:endParaRPr lang="zh-TW" altLang="en-US"/>
        </a:p>
      </dgm:t>
    </dgm:pt>
    <dgm:pt modelId="{D70B36E5-31D8-4C2E-8910-501FAFB85393}" type="pres">
      <dgm:prSet presAssocID="{71110773-AE80-4A0F-B7DC-1A5271AB4148}" presName="Name0" presStyleCnt="0">
        <dgm:presLayoutVars>
          <dgm:chMax val="7"/>
          <dgm:chPref val="7"/>
          <dgm:dir/>
        </dgm:presLayoutVars>
      </dgm:prSet>
      <dgm:spPr/>
    </dgm:pt>
    <dgm:pt modelId="{6DB50B9C-0579-453F-AE94-E563993F70A9}" type="pres">
      <dgm:prSet presAssocID="{71110773-AE80-4A0F-B7DC-1A5271AB4148}" presName="Name1" presStyleCnt="0"/>
      <dgm:spPr/>
    </dgm:pt>
    <dgm:pt modelId="{8910E892-C05B-4279-AED3-44C31E2B4ED6}" type="pres">
      <dgm:prSet presAssocID="{71110773-AE80-4A0F-B7DC-1A5271AB4148}" presName="cycle" presStyleCnt="0"/>
      <dgm:spPr/>
    </dgm:pt>
    <dgm:pt modelId="{E1D88834-3FC8-4AC7-8BFD-7E05CC3A12D2}" type="pres">
      <dgm:prSet presAssocID="{71110773-AE80-4A0F-B7DC-1A5271AB4148}" presName="srcNode" presStyleLbl="node1" presStyleIdx="0" presStyleCnt="4"/>
      <dgm:spPr/>
    </dgm:pt>
    <dgm:pt modelId="{E5863521-5E9B-4571-ACDB-6E4721D62482}" type="pres">
      <dgm:prSet presAssocID="{71110773-AE80-4A0F-B7DC-1A5271AB4148}" presName="conn" presStyleLbl="parChTrans1D2" presStyleIdx="0" presStyleCnt="1" custScaleY="114473" custLinFactNeighborX="-1137" custLinFactNeighborY="2098"/>
      <dgm:spPr/>
    </dgm:pt>
    <dgm:pt modelId="{A59A0CC4-DB40-4386-96D4-2839D81416AA}" type="pres">
      <dgm:prSet presAssocID="{71110773-AE80-4A0F-B7DC-1A5271AB4148}" presName="extraNode" presStyleLbl="node1" presStyleIdx="0" presStyleCnt="4"/>
      <dgm:spPr/>
    </dgm:pt>
    <dgm:pt modelId="{C88A5B3A-0D57-4F1D-BE70-8AF808013668}" type="pres">
      <dgm:prSet presAssocID="{71110773-AE80-4A0F-B7DC-1A5271AB4148}" presName="dstNode" presStyleLbl="node1" presStyleIdx="0" presStyleCnt="4"/>
      <dgm:spPr/>
    </dgm:pt>
    <dgm:pt modelId="{5445933B-E8CF-41D8-A9D2-768EDB09ECC1}" type="pres">
      <dgm:prSet presAssocID="{D34F9469-1282-4941-B76E-C94930DD2B73}" presName="text_1" presStyleLbl="node1" presStyleIdx="0" presStyleCnt="4">
        <dgm:presLayoutVars>
          <dgm:bulletEnabled val="1"/>
        </dgm:presLayoutVars>
      </dgm:prSet>
      <dgm:spPr/>
    </dgm:pt>
    <dgm:pt modelId="{8A385D61-10EF-4CF4-85BC-F53305B7AA01}" type="pres">
      <dgm:prSet presAssocID="{D34F9469-1282-4941-B76E-C94930DD2B73}" presName="accent_1" presStyleCnt="0"/>
      <dgm:spPr/>
    </dgm:pt>
    <dgm:pt modelId="{6E9DDAC7-DC05-402B-80DD-BDCD4CE92E4C}" type="pres">
      <dgm:prSet presAssocID="{D34F9469-1282-4941-B76E-C94930DD2B73}" presName="accentRepeatNode" presStyleLbl="solidFgAcc1" presStyleIdx="0" presStyleCnt="4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solidFill>
            <a:srgbClr val="856C61"/>
          </a:solidFill>
        </a:ln>
      </dgm:spPr>
    </dgm:pt>
    <dgm:pt modelId="{3EBDFE98-38BF-4215-8853-99B5D047CEC1}" type="pres">
      <dgm:prSet presAssocID="{49E767D1-4B7C-4DCE-89FB-8E41920C215C}" presName="text_2" presStyleLbl="node1" presStyleIdx="1" presStyleCnt="4">
        <dgm:presLayoutVars>
          <dgm:bulletEnabled val="1"/>
        </dgm:presLayoutVars>
      </dgm:prSet>
      <dgm:spPr/>
    </dgm:pt>
    <dgm:pt modelId="{9755F39F-DFC5-4D84-A9DE-6B649607BF51}" type="pres">
      <dgm:prSet presAssocID="{49E767D1-4B7C-4DCE-89FB-8E41920C215C}" presName="accent_2" presStyleCnt="0"/>
      <dgm:spPr/>
    </dgm:pt>
    <dgm:pt modelId="{8829EFA1-A3CB-42D6-8083-132A3874BF73}" type="pres">
      <dgm:prSet presAssocID="{49E767D1-4B7C-4DCE-89FB-8E41920C215C}" presName="accentRepeatNode" presStyleLbl="solidFgAcc1" presStyleIdx="1" presStyleCnt="4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solidFill>
            <a:srgbClr val="856C61"/>
          </a:solidFill>
        </a:ln>
      </dgm:spPr>
    </dgm:pt>
    <dgm:pt modelId="{A13863A8-C62B-473D-904E-D1FA42BC013D}" type="pres">
      <dgm:prSet presAssocID="{6419552B-D6FB-4D97-9743-36D3222721DA}" presName="text_3" presStyleLbl="node1" presStyleIdx="2" presStyleCnt="4">
        <dgm:presLayoutVars>
          <dgm:bulletEnabled val="1"/>
        </dgm:presLayoutVars>
      </dgm:prSet>
      <dgm:spPr/>
    </dgm:pt>
    <dgm:pt modelId="{FFC875A9-0B2A-478F-AFB3-3010691EBC93}" type="pres">
      <dgm:prSet presAssocID="{6419552B-D6FB-4D97-9743-36D3222721DA}" presName="accent_3" presStyleCnt="0"/>
      <dgm:spPr/>
    </dgm:pt>
    <dgm:pt modelId="{972B07C6-84A0-4F78-AF91-94DB20ED8B12}" type="pres">
      <dgm:prSet presAssocID="{6419552B-D6FB-4D97-9743-36D3222721DA}" presName="accentRepeatNode" presStyleLbl="solidFgAcc1" presStyleIdx="2" presStyleCnt="4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solidFill>
            <a:srgbClr val="856C61"/>
          </a:solidFill>
        </a:ln>
      </dgm:spPr>
    </dgm:pt>
    <dgm:pt modelId="{9C25A803-E704-4EB1-86B8-1B5B1B3DF494}" type="pres">
      <dgm:prSet presAssocID="{C7E4C810-88DB-4135-B458-98CBA53C1C8B}" presName="text_4" presStyleLbl="node1" presStyleIdx="3" presStyleCnt="4">
        <dgm:presLayoutVars>
          <dgm:bulletEnabled val="1"/>
        </dgm:presLayoutVars>
      </dgm:prSet>
      <dgm:spPr/>
    </dgm:pt>
    <dgm:pt modelId="{7A8A9B61-ABC8-4D6C-ACE0-78C80A3C0CDA}" type="pres">
      <dgm:prSet presAssocID="{C7E4C810-88DB-4135-B458-98CBA53C1C8B}" presName="accent_4" presStyleCnt="0"/>
      <dgm:spPr/>
    </dgm:pt>
    <dgm:pt modelId="{99793720-B243-4558-A88D-EAF407D179B7}" type="pres">
      <dgm:prSet presAssocID="{C7E4C810-88DB-4135-B458-98CBA53C1C8B}" presName="accentRepeatNode" presStyleLbl="solidFgAcc1" presStyleIdx="3" presStyleCnt="4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solidFill>
            <a:srgbClr val="856C61"/>
          </a:solidFill>
        </a:ln>
      </dgm:spPr>
    </dgm:pt>
  </dgm:ptLst>
  <dgm:cxnLst>
    <dgm:cxn modelId="{F8818823-1D6A-46F1-9CBD-0E0813D1F29B}" srcId="{71110773-AE80-4A0F-B7DC-1A5271AB4148}" destId="{C7E4C810-88DB-4135-B458-98CBA53C1C8B}" srcOrd="3" destOrd="0" parTransId="{DE3EABE7-0DAA-49E6-B953-5A63F82BCD1C}" sibTransId="{3DD7F775-701E-4DED-8C48-4F05DF150A60}"/>
    <dgm:cxn modelId="{BD084544-0DB8-4BAD-B55A-6A364E4764E9}" type="presOf" srcId="{C7E4C810-88DB-4135-B458-98CBA53C1C8B}" destId="{9C25A803-E704-4EB1-86B8-1B5B1B3DF494}" srcOrd="0" destOrd="0" presId="urn:microsoft.com/office/officeart/2008/layout/VerticalCurvedList"/>
    <dgm:cxn modelId="{A9B6944A-7F09-4DD7-9015-DBDDF333C4AD}" srcId="{71110773-AE80-4A0F-B7DC-1A5271AB4148}" destId="{D34F9469-1282-4941-B76E-C94930DD2B73}" srcOrd="0" destOrd="0" parTransId="{84F30A3F-FE6D-4577-A524-E03B95EE0040}" sibTransId="{31F4E38B-1C81-4C32-ADBD-71995A3C1E62}"/>
    <dgm:cxn modelId="{79A8F16B-6C24-421F-B104-D7313D9D7ED8}" type="presOf" srcId="{31F4E38B-1C81-4C32-ADBD-71995A3C1E62}" destId="{E5863521-5E9B-4571-ACDB-6E4721D62482}" srcOrd="0" destOrd="0" presId="urn:microsoft.com/office/officeart/2008/layout/VerticalCurvedList"/>
    <dgm:cxn modelId="{A806034E-10CC-4E0F-9842-F36ADF720716}" type="presOf" srcId="{D34F9469-1282-4941-B76E-C94930DD2B73}" destId="{5445933B-E8CF-41D8-A9D2-768EDB09ECC1}" srcOrd="0" destOrd="0" presId="urn:microsoft.com/office/officeart/2008/layout/VerticalCurvedList"/>
    <dgm:cxn modelId="{F4B56455-2B36-4BEB-8FA0-7F4CDF45EAF4}" type="presOf" srcId="{71110773-AE80-4A0F-B7DC-1A5271AB4148}" destId="{D70B36E5-31D8-4C2E-8910-501FAFB85393}" srcOrd="0" destOrd="0" presId="urn:microsoft.com/office/officeart/2008/layout/VerticalCurvedList"/>
    <dgm:cxn modelId="{AA40757E-0E5C-4608-B6CB-7647A33D0163}" srcId="{71110773-AE80-4A0F-B7DC-1A5271AB4148}" destId="{49E767D1-4B7C-4DCE-89FB-8E41920C215C}" srcOrd="1" destOrd="0" parTransId="{DEEE8E4A-02FF-4CFB-BEB5-DE0BABCAFC1A}" sibTransId="{5B0AFB10-2D03-44AA-BD30-EC8006E6EB0B}"/>
    <dgm:cxn modelId="{32CEC79F-2DFE-4ECC-B937-4A685FDBF1D9}" type="presOf" srcId="{6419552B-D6FB-4D97-9743-36D3222721DA}" destId="{A13863A8-C62B-473D-904E-D1FA42BC013D}" srcOrd="0" destOrd="0" presId="urn:microsoft.com/office/officeart/2008/layout/VerticalCurvedList"/>
    <dgm:cxn modelId="{BF7B84C4-9BD6-4B86-88FF-0EC5FB63B60F}" type="presOf" srcId="{49E767D1-4B7C-4DCE-89FB-8E41920C215C}" destId="{3EBDFE98-38BF-4215-8853-99B5D047CEC1}" srcOrd="0" destOrd="0" presId="urn:microsoft.com/office/officeart/2008/layout/VerticalCurvedList"/>
    <dgm:cxn modelId="{C2C6F6E7-D55F-4260-9519-D5046A99DC60}" srcId="{71110773-AE80-4A0F-B7DC-1A5271AB4148}" destId="{6419552B-D6FB-4D97-9743-36D3222721DA}" srcOrd="2" destOrd="0" parTransId="{97C99974-5374-459A-A05C-62B98874B2EF}" sibTransId="{1E00502F-B98C-4AF7-B564-DBE1A7DE5A23}"/>
    <dgm:cxn modelId="{2654E350-DDDC-4F09-AD8C-4A560EC58093}" type="presParOf" srcId="{D70B36E5-31D8-4C2E-8910-501FAFB85393}" destId="{6DB50B9C-0579-453F-AE94-E563993F70A9}" srcOrd="0" destOrd="0" presId="urn:microsoft.com/office/officeart/2008/layout/VerticalCurvedList"/>
    <dgm:cxn modelId="{1BDA4B4C-B7AF-4F04-8DC9-8E8A73B441E8}" type="presParOf" srcId="{6DB50B9C-0579-453F-AE94-E563993F70A9}" destId="{8910E892-C05B-4279-AED3-44C31E2B4ED6}" srcOrd="0" destOrd="0" presId="urn:microsoft.com/office/officeart/2008/layout/VerticalCurvedList"/>
    <dgm:cxn modelId="{6BCB9F4A-2FDD-4233-93A0-120458A2F0C1}" type="presParOf" srcId="{8910E892-C05B-4279-AED3-44C31E2B4ED6}" destId="{E1D88834-3FC8-4AC7-8BFD-7E05CC3A12D2}" srcOrd="0" destOrd="0" presId="urn:microsoft.com/office/officeart/2008/layout/VerticalCurvedList"/>
    <dgm:cxn modelId="{D27734CD-E3C8-48EA-B266-2CE77BB17379}" type="presParOf" srcId="{8910E892-C05B-4279-AED3-44C31E2B4ED6}" destId="{E5863521-5E9B-4571-ACDB-6E4721D62482}" srcOrd="1" destOrd="0" presId="urn:microsoft.com/office/officeart/2008/layout/VerticalCurvedList"/>
    <dgm:cxn modelId="{AD604DD3-F9F2-4EA8-8D3E-FF19B8FC0840}" type="presParOf" srcId="{8910E892-C05B-4279-AED3-44C31E2B4ED6}" destId="{A59A0CC4-DB40-4386-96D4-2839D81416AA}" srcOrd="2" destOrd="0" presId="urn:microsoft.com/office/officeart/2008/layout/VerticalCurvedList"/>
    <dgm:cxn modelId="{45E885BD-53BF-448E-939C-6B70225E5D29}" type="presParOf" srcId="{8910E892-C05B-4279-AED3-44C31E2B4ED6}" destId="{C88A5B3A-0D57-4F1D-BE70-8AF808013668}" srcOrd="3" destOrd="0" presId="urn:microsoft.com/office/officeart/2008/layout/VerticalCurvedList"/>
    <dgm:cxn modelId="{B88608CC-1BBF-4F9C-B9B2-1479F7AEBBC2}" type="presParOf" srcId="{6DB50B9C-0579-453F-AE94-E563993F70A9}" destId="{5445933B-E8CF-41D8-A9D2-768EDB09ECC1}" srcOrd="1" destOrd="0" presId="urn:microsoft.com/office/officeart/2008/layout/VerticalCurvedList"/>
    <dgm:cxn modelId="{FA3BB3E1-A4CD-43D3-A67E-D0DFCB1950C6}" type="presParOf" srcId="{6DB50B9C-0579-453F-AE94-E563993F70A9}" destId="{8A385D61-10EF-4CF4-85BC-F53305B7AA01}" srcOrd="2" destOrd="0" presId="urn:microsoft.com/office/officeart/2008/layout/VerticalCurvedList"/>
    <dgm:cxn modelId="{6CD5571C-F371-4BCB-90EE-64951956BE03}" type="presParOf" srcId="{8A385D61-10EF-4CF4-85BC-F53305B7AA01}" destId="{6E9DDAC7-DC05-402B-80DD-BDCD4CE92E4C}" srcOrd="0" destOrd="0" presId="urn:microsoft.com/office/officeart/2008/layout/VerticalCurvedList"/>
    <dgm:cxn modelId="{D8978962-8463-4694-B398-DF9A212A01EE}" type="presParOf" srcId="{6DB50B9C-0579-453F-AE94-E563993F70A9}" destId="{3EBDFE98-38BF-4215-8853-99B5D047CEC1}" srcOrd="3" destOrd="0" presId="urn:microsoft.com/office/officeart/2008/layout/VerticalCurvedList"/>
    <dgm:cxn modelId="{A8011984-69FD-4642-9691-023122D89F38}" type="presParOf" srcId="{6DB50B9C-0579-453F-AE94-E563993F70A9}" destId="{9755F39F-DFC5-4D84-A9DE-6B649607BF51}" srcOrd="4" destOrd="0" presId="urn:microsoft.com/office/officeart/2008/layout/VerticalCurvedList"/>
    <dgm:cxn modelId="{1A73DE39-A185-48CB-9554-A051378590AA}" type="presParOf" srcId="{9755F39F-DFC5-4D84-A9DE-6B649607BF51}" destId="{8829EFA1-A3CB-42D6-8083-132A3874BF73}" srcOrd="0" destOrd="0" presId="urn:microsoft.com/office/officeart/2008/layout/VerticalCurvedList"/>
    <dgm:cxn modelId="{D0EAF59C-D896-447A-A1B9-D88335D80FA5}" type="presParOf" srcId="{6DB50B9C-0579-453F-AE94-E563993F70A9}" destId="{A13863A8-C62B-473D-904E-D1FA42BC013D}" srcOrd="5" destOrd="0" presId="urn:microsoft.com/office/officeart/2008/layout/VerticalCurvedList"/>
    <dgm:cxn modelId="{25D8C254-67F7-49B5-AB2D-81C731D745CF}" type="presParOf" srcId="{6DB50B9C-0579-453F-AE94-E563993F70A9}" destId="{FFC875A9-0B2A-478F-AFB3-3010691EBC93}" srcOrd="6" destOrd="0" presId="urn:microsoft.com/office/officeart/2008/layout/VerticalCurvedList"/>
    <dgm:cxn modelId="{F0658C20-D0F9-499B-9A7E-DD8D0D39BE11}" type="presParOf" srcId="{FFC875A9-0B2A-478F-AFB3-3010691EBC93}" destId="{972B07C6-84A0-4F78-AF91-94DB20ED8B12}" srcOrd="0" destOrd="0" presId="urn:microsoft.com/office/officeart/2008/layout/VerticalCurvedList"/>
    <dgm:cxn modelId="{1CD39433-15B2-4863-93DE-55253011FD89}" type="presParOf" srcId="{6DB50B9C-0579-453F-AE94-E563993F70A9}" destId="{9C25A803-E704-4EB1-86B8-1B5B1B3DF494}" srcOrd="7" destOrd="0" presId="urn:microsoft.com/office/officeart/2008/layout/VerticalCurvedList"/>
    <dgm:cxn modelId="{B846304C-6366-4E43-8687-1D1BD5F99C46}" type="presParOf" srcId="{6DB50B9C-0579-453F-AE94-E563993F70A9}" destId="{7A8A9B61-ABC8-4D6C-ACE0-78C80A3C0CDA}" srcOrd="8" destOrd="0" presId="urn:microsoft.com/office/officeart/2008/layout/VerticalCurvedList"/>
    <dgm:cxn modelId="{53017F96-7462-4A8E-B219-2BECC7B35191}" type="presParOf" srcId="{7A8A9B61-ABC8-4D6C-ACE0-78C80A3C0CDA}" destId="{99793720-B243-4558-A88D-EAF407D179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91C58A-7027-431C-8B60-BE9C84CD434C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6BF7159-6173-4450-9282-8DD7FB36070F}">
      <dgm:prSet phldrT="[文字]"/>
      <dgm:spPr>
        <a:solidFill>
          <a:srgbClr val="856C61"/>
        </a:solidFill>
        <a:ln>
          <a:noFill/>
        </a:ln>
      </dgm:spPr>
      <dgm:t>
        <a:bodyPr/>
        <a:lstStyle/>
        <a:p>
          <a:r>
            <a:rPr lang="zh-TW" altLang="en-US" dirty="0"/>
            <a:t>有四隻小怪</a:t>
          </a:r>
        </a:p>
      </dgm:t>
    </dgm:pt>
    <dgm:pt modelId="{BD856C0D-7BAF-412E-8422-B42F3F80D2BC}" type="parTrans" cxnId="{1DED64A8-A3A1-460A-A5B9-520E08739EDA}">
      <dgm:prSet/>
      <dgm:spPr/>
      <dgm:t>
        <a:bodyPr/>
        <a:lstStyle/>
        <a:p>
          <a:endParaRPr lang="zh-TW" altLang="en-US"/>
        </a:p>
      </dgm:t>
    </dgm:pt>
    <dgm:pt modelId="{C8C292B9-2765-4101-806E-5BE6042ADAFB}" type="sibTrans" cxnId="{1DED64A8-A3A1-460A-A5B9-520E08739EDA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>
          <a:noFill/>
        </a:ln>
      </dgm:spPr>
      <dgm:t>
        <a:bodyPr/>
        <a:lstStyle/>
        <a:p>
          <a:endParaRPr lang="zh-TW" altLang="en-US"/>
        </a:p>
      </dgm:t>
    </dgm:pt>
    <dgm:pt modelId="{7FA61D4D-0ED7-46CF-A4EF-8BFA6976D480}">
      <dgm:prSet phldrT="[文字]"/>
      <dgm:spPr>
        <a:solidFill>
          <a:srgbClr val="856C61"/>
        </a:solidFill>
        <a:ln>
          <a:noFill/>
        </a:ln>
      </dgm:spPr>
      <dgm:t>
        <a:bodyPr/>
        <a:lstStyle/>
        <a:p>
          <a:r>
            <a:rPr lang="zh-TW" altLang="en-US" dirty="0"/>
            <a:t>有陷阱</a:t>
          </a:r>
          <a:r>
            <a:rPr lang="en-US" altLang="zh-TW" dirty="0"/>
            <a:t>(</a:t>
          </a:r>
          <a:r>
            <a:rPr lang="zh-TW" altLang="en-US" dirty="0"/>
            <a:t>炸彈</a:t>
          </a:r>
          <a:r>
            <a:rPr lang="en-US" altLang="zh-TW" dirty="0"/>
            <a:t>)</a:t>
          </a:r>
          <a:endParaRPr lang="zh-TW" altLang="en-US" dirty="0"/>
        </a:p>
      </dgm:t>
    </dgm:pt>
    <dgm:pt modelId="{4EE921C2-D6A2-4437-B7FE-128AAD9A47E8}" type="parTrans" cxnId="{108833A5-B3EA-46BE-BD44-990FC8DD2F92}">
      <dgm:prSet/>
      <dgm:spPr/>
      <dgm:t>
        <a:bodyPr/>
        <a:lstStyle/>
        <a:p>
          <a:endParaRPr lang="zh-TW" altLang="en-US"/>
        </a:p>
      </dgm:t>
    </dgm:pt>
    <dgm:pt modelId="{586E49C1-E03E-4AA7-B311-F28AC1DEAA79}" type="sibTrans" cxnId="{108833A5-B3EA-46BE-BD44-990FC8DD2F92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>
          <a:noFill/>
        </a:ln>
      </dgm:spPr>
      <dgm:t>
        <a:bodyPr/>
        <a:lstStyle/>
        <a:p>
          <a:endParaRPr lang="zh-TW" altLang="en-US"/>
        </a:p>
      </dgm:t>
    </dgm:pt>
    <dgm:pt modelId="{B3195CF2-F7A3-44C4-BC6A-6E59459C63FF}">
      <dgm:prSet phldrT="[文字]"/>
      <dgm:spPr>
        <a:solidFill>
          <a:srgbClr val="856C61"/>
        </a:solidFill>
        <a:ln>
          <a:noFill/>
        </a:ln>
      </dgm:spPr>
      <dgm:t>
        <a:bodyPr/>
        <a:lstStyle/>
        <a:p>
          <a:r>
            <a:rPr lang="en-US" altLang="zh-TW" dirty="0"/>
            <a:t>Shift</a:t>
          </a:r>
          <a:r>
            <a:rPr lang="zh-TW" altLang="en-US" dirty="0"/>
            <a:t>可以向前突刺</a:t>
          </a:r>
        </a:p>
      </dgm:t>
    </dgm:pt>
    <dgm:pt modelId="{4437E2E3-7B55-40FB-BB65-10813F7DAF48}" type="parTrans" cxnId="{3C2E5354-E9F3-4BA7-A2E1-092ECF334DDD}">
      <dgm:prSet/>
      <dgm:spPr/>
      <dgm:t>
        <a:bodyPr/>
        <a:lstStyle/>
        <a:p>
          <a:endParaRPr lang="zh-TW" altLang="en-US"/>
        </a:p>
      </dgm:t>
    </dgm:pt>
    <dgm:pt modelId="{F0881DB9-5D07-4E9B-BBEC-0A2DEF94A0EE}" type="sibTrans" cxnId="{3C2E5354-E9F3-4BA7-A2E1-092ECF334DDD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>
          <a:noFill/>
        </a:ln>
      </dgm:spPr>
      <dgm:t>
        <a:bodyPr/>
        <a:lstStyle/>
        <a:p>
          <a:endParaRPr lang="zh-TW" altLang="en-US"/>
        </a:p>
      </dgm:t>
    </dgm:pt>
    <dgm:pt modelId="{48035B85-C3DC-411C-ACA0-E3B39849AF92}" type="pres">
      <dgm:prSet presAssocID="{2391C58A-7027-431C-8B60-BE9C84CD434C}" presName="cycle" presStyleCnt="0">
        <dgm:presLayoutVars>
          <dgm:dir/>
          <dgm:resizeHandles val="exact"/>
        </dgm:presLayoutVars>
      </dgm:prSet>
      <dgm:spPr/>
    </dgm:pt>
    <dgm:pt modelId="{F78A5D72-D739-4E36-9F39-259FBFAFA743}" type="pres">
      <dgm:prSet presAssocID="{D6BF7159-6173-4450-9282-8DD7FB36070F}" presName="node" presStyleLbl="node1" presStyleIdx="0" presStyleCnt="3" custRadScaleRad="108377" custRadScaleInc="-264306">
        <dgm:presLayoutVars>
          <dgm:bulletEnabled val="1"/>
        </dgm:presLayoutVars>
      </dgm:prSet>
      <dgm:spPr>
        <a:prstGeom prst="ellipse">
          <a:avLst/>
        </a:prstGeom>
      </dgm:spPr>
    </dgm:pt>
    <dgm:pt modelId="{BE2C423A-B23B-4B79-9BDA-272719E5953A}" type="pres">
      <dgm:prSet presAssocID="{D6BF7159-6173-4450-9282-8DD7FB36070F}" presName="spNode" presStyleCnt="0"/>
      <dgm:spPr/>
    </dgm:pt>
    <dgm:pt modelId="{FC687ABF-3077-4A43-B72C-4B14371CEE2C}" type="pres">
      <dgm:prSet presAssocID="{C8C292B9-2765-4101-806E-5BE6042ADAFB}" presName="sibTrans" presStyleLbl="sibTrans1D1" presStyleIdx="0" presStyleCnt="3"/>
      <dgm:spPr/>
    </dgm:pt>
    <dgm:pt modelId="{B9A30F28-B41B-4825-A9EA-D78E2FF0DE08}" type="pres">
      <dgm:prSet presAssocID="{7FA61D4D-0ED7-46CF-A4EF-8BFA6976D480}" presName="node" presStyleLbl="node1" presStyleIdx="1" presStyleCnt="3" custRadScaleRad="135475" custRadScaleInc="-129661">
        <dgm:presLayoutVars>
          <dgm:bulletEnabled val="1"/>
        </dgm:presLayoutVars>
      </dgm:prSet>
      <dgm:spPr>
        <a:prstGeom prst="ellipse">
          <a:avLst/>
        </a:prstGeom>
      </dgm:spPr>
    </dgm:pt>
    <dgm:pt modelId="{85E94AF9-DA1A-4D38-81FA-DEA725D38A53}" type="pres">
      <dgm:prSet presAssocID="{7FA61D4D-0ED7-46CF-A4EF-8BFA6976D480}" presName="spNode" presStyleCnt="0"/>
      <dgm:spPr/>
    </dgm:pt>
    <dgm:pt modelId="{FEDF619B-56DD-46F2-832D-8C4558D14E9E}" type="pres">
      <dgm:prSet presAssocID="{586E49C1-E03E-4AA7-B311-F28AC1DEAA79}" presName="sibTrans" presStyleLbl="sibTrans1D1" presStyleIdx="1" presStyleCnt="3"/>
      <dgm:spPr/>
    </dgm:pt>
    <dgm:pt modelId="{0D2E3851-8D7E-4CD9-8B3C-193F24F031E4}" type="pres">
      <dgm:prSet presAssocID="{B3195CF2-F7A3-44C4-BC6A-6E59459C63FF}" presName="node" presStyleLbl="node1" presStyleIdx="2" presStyleCnt="3" custScaleX="106933" custScaleY="128096" custRadScaleRad="50247" custRadScaleInc="-275721">
        <dgm:presLayoutVars>
          <dgm:bulletEnabled val="1"/>
        </dgm:presLayoutVars>
      </dgm:prSet>
      <dgm:spPr>
        <a:prstGeom prst="ellipse">
          <a:avLst/>
        </a:prstGeom>
      </dgm:spPr>
    </dgm:pt>
    <dgm:pt modelId="{AB55FFA2-8D5A-42E8-B506-C7A4829EB2A6}" type="pres">
      <dgm:prSet presAssocID="{B3195CF2-F7A3-44C4-BC6A-6E59459C63FF}" presName="spNode" presStyleCnt="0"/>
      <dgm:spPr/>
    </dgm:pt>
    <dgm:pt modelId="{090982C4-20C7-432A-8E15-89B953AFBF4D}" type="pres">
      <dgm:prSet presAssocID="{F0881DB9-5D07-4E9B-BBEC-0A2DEF94A0EE}" presName="sibTrans" presStyleLbl="sibTrans1D1" presStyleIdx="2" presStyleCnt="3"/>
      <dgm:spPr/>
    </dgm:pt>
  </dgm:ptLst>
  <dgm:cxnLst>
    <dgm:cxn modelId="{0CBC7009-B6BE-4313-B410-8A80DABD75D6}" type="presOf" srcId="{B3195CF2-F7A3-44C4-BC6A-6E59459C63FF}" destId="{0D2E3851-8D7E-4CD9-8B3C-193F24F031E4}" srcOrd="0" destOrd="0" presId="urn:microsoft.com/office/officeart/2005/8/layout/cycle6"/>
    <dgm:cxn modelId="{E49AA321-E7FA-4422-A10B-7048CE2CCDBB}" type="presOf" srcId="{F0881DB9-5D07-4E9B-BBEC-0A2DEF94A0EE}" destId="{090982C4-20C7-432A-8E15-89B953AFBF4D}" srcOrd="0" destOrd="0" presId="urn:microsoft.com/office/officeart/2005/8/layout/cycle6"/>
    <dgm:cxn modelId="{3C2E5354-E9F3-4BA7-A2E1-092ECF334DDD}" srcId="{2391C58A-7027-431C-8B60-BE9C84CD434C}" destId="{B3195CF2-F7A3-44C4-BC6A-6E59459C63FF}" srcOrd="2" destOrd="0" parTransId="{4437E2E3-7B55-40FB-BB65-10813F7DAF48}" sibTransId="{F0881DB9-5D07-4E9B-BBEC-0A2DEF94A0EE}"/>
    <dgm:cxn modelId="{03B3D454-553D-4B4F-B588-CD33B23C012E}" type="presOf" srcId="{D6BF7159-6173-4450-9282-8DD7FB36070F}" destId="{F78A5D72-D739-4E36-9F39-259FBFAFA743}" srcOrd="0" destOrd="0" presId="urn:microsoft.com/office/officeart/2005/8/layout/cycle6"/>
    <dgm:cxn modelId="{2F133657-9AFE-4D52-ACF2-330F2A6EFF4B}" type="presOf" srcId="{586E49C1-E03E-4AA7-B311-F28AC1DEAA79}" destId="{FEDF619B-56DD-46F2-832D-8C4558D14E9E}" srcOrd="0" destOrd="0" presId="urn:microsoft.com/office/officeart/2005/8/layout/cycle6"/>
    <dgm:cxn modelId="{108833A5-B3EA-46BE-BD44-990FC8DD2F92}" srcId="{2391C58A-7027-431C-8B60-BE9C84CD434C}" destId="{7FA61D4D-0ED7-46CF-A4EF-8BFA6976D480}" srcOrd="1" destOrd="0" parTransId="{4EE921C2-D6A2-4437-B7FE-128AAD9A47E8}" sibTransId="{586E49C1-E03E-4AA7-B311-F28AC1DEAA79}"/>
    <dgm:cxn modelId="{1DED64A8-A3A1-460A-A5B9-520E08739EDA}" srcId="{2391C58A-7027-431C-8B60-BE9C84CD434C}" destId="{D6BF7159-6173-4450-9282-8DD7FB36070F}" srcOrd="0" destOrd="0" parTransId="{BD856C0D-7BAF-412E-8422-B42F3F80D2BC}" sibTransId="{C8C292B9-2765-4101-806E-5BE6042ADAFB}"/>
    <dgm:cxn modelId="{427FCBB2-73B2-4C4F-892C-60836E493FB7}" type="presOf" srcId="{C8C292B9-2765-4101-806E-5BE6042ADAFB}" destId="{FC687ABF-3077-4A43-B72C-4B14371CEE2C}" srcOrd="0" destOrd="0" presId="urn:microsoft.com/office/officeart/2005/8/layout/cycle6"/>
    <dgm:cxn modelId="{770F37D2-2EF9-4052-B67B-7C0367B4D0E6}" type="presOf" srcId="{2391C58A-7027-431C-8B60-BE9C84CD434C}" destId="{48035B85-C3DC-411C-ACA0-E3B39849AF92}" srcOrd="0" destOrd="0" presId="urn:microsoft.com/office/officeart/2005/8/layout/cycle6"/>
    <dgm:cxn modelId="{09D74CF1-EA93-42F3-BBFB-E46F16BE9E5E}" type="presOf" srcId="{7FA61D4D-0ED7-46CF-A4EF-8BFA6976D480}" destId="{B9A30F28-B41B-4825-A9EA-D78E2FF0DE08}" srcOrd="0" destOrd="0" presId="urn:microsoft.com/office/officeart/2005/8/layout/cycle6"/>
    <dgm:cxn modelId="{BE50C926-076B-469F-BB21-EF6E5B3AF00E}" type="presParOf" srcId="{48035B85-C3DC-411C-ACA0-E3B39849AF92}" destId="{F78A5D72-D739-4E36-9F39-259FBFAFA743}" srcOrd="0" destOrd="0" presId="urn:microsoft.com/office/officeart/2005/8/layout/cycle6"/>
    <dgm:cxn modelId="{1E47A643-9C71-4795-8F8B-A240BA5AADE1}" type="presParOf" srcId="{48035B85-C3DC-411C-ACA0-E3B39849AF92}" destId="{BE2C423A-B23B-4B79-9BDA-272719E5953A}" srcOrd="1" destOrd="0" presId="urn:microsoft.com/office/officeart/2005/8/layout/cycle6"/>
    <dgm:cxn modelId="{031E5702-2B02-4095-B85C-5DB68C54A605}" type="presParOf" srcId="{48035B85-C3DC-411C-ACA0-E3B39849AF92}" destId="{FC687ABF-3077-4A43-B72C-4B14371CEE2C}" srcOrd="2" destOrd="0" presId="urn:microsoft.com/office/officeart/2005/8/layout/cycle6"/>
    <dgm:cxn modelId="{99158854-ACEE-49FE-AACC-EAD4FC291010}" type="presParOf" srcId="{48035B85-C3DC-411C-ACA0-E3B39849AF92}" destId="{B9A30F28-B41B-4825-A9EA-D78E2FF0DE08}" srcOrd="3" destOrd="0" presId="urn:microsoft.com/office/officeart/2005/8/layout/cycle6"/>
    <dgm:cxn modelId="{F20C2838-B412-4D0D-BBA8-066C5349EFDF}" type="presParOf" srcId="{48035B85-C3DC-411C-ACA0-E3B39849AF92}" destId="{85E94AF9-DA1A-4D38-81FA-DEA725D38A53}" srcOrd="4" destOrd="0" presId="urn:microsoft.com/office/officeart/2005/8/layout/cycle6"/>
    <dgm:cxn modelId="{12EBA4CD-B7E8-483B-B69E-0B9028B0AABB}" type="presParOf" srcId="{48035B85-C3DC-411C-ACA0-E3B39849AF92}" destId="{FEDF619B-56DD-46F2-832D-8C4558D14E9E}" srcOrd="5" destOrd="0" presId="urn:microsoft.com/office/officeart/2005/8/layout/cycle6"/>
    <dgm:cxn modelId="{C8DBDD52-A624-42AC-9F06-97E974EEFBB5}" type="presParOf" srcId="{48035B85-C3DC-411C-ACA0-E3B39849AF92}" destId="{0D2E3851-8D7E-4CD9-8B3C-193F24F031E4}" srcOrd="6" destOrd="0" presId="urn:microsoft.com/office/officeart/2005/8/layout/cycle6"/>
    <dgm:cxn modelId="{04DE6C05-47C4-48A8-8BCF-F726F8CD2EFD}" type="presParOf" srcId="{48035B85-C3DC-411C-ACA0-E3B39849AF92}" destId="{AB55FFA2-8D5A-42E8-B506-C7A4829EB2A6}" srcOrd="7" destOrd="0" presId="urn:microsoft.com/office/officeart/2005/8/layout/cycle6"/>
    <dgm:cxn modelId="{2DCE05CF-6B25-4E53-B7C8-274BF015837A}" type="presParOf" srcId="{48035B85-C3DC-411C-ACA0-E3B39849AF92}" destId="{090982C4-20C7-432A-8E15-89B953AFBF4D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63521-5E9B-4571-ACDB-6E4721D62482}">
      <dsp:nvSpPr>
        <dsp:cNvPr id="0" name=""/>
        <dsp:cNvSpPr/>
      </dsp:nvSpPr>
      <dsp:spPr>
        <a:xfrm>
          <a:off x="-5096982" y="-1092726"/>
          <a:ext cx="6069924" cy="6948424"/>
        </a:xfrm>
        <a:prstGeom prst="blockArc">
          <a:avLst>
            <a:gd name="adj1" fmla="val 18900000"/>
            <a:gd name="adj2" fmla="val 2700000"/>
            <a:gd name="adj3" fmla="val 356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5933B-E8CF-41D8-A9D2-768EDB09ECC1}">
      <dsp:nvSpPr>
        <dsp:cNvPr id="0" name=""/>
        <dsp:cNvSpPr/>
      </dsp:nvSpPr>
      <dsp:spPr>
        <a:xfrm>
          <a:off x="509446" y="346596"/>
          <a:ext cx="3964495" cy="693553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38100" cap="flat" cmpd="sng" algn="ctr">
          <a:solidFill>
            <a:srgbClr val="856C6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812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0" i="0" kern="120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個人工作事項及貢獻度</a:t>
          </a:r>
          <a:endParaRPr lang="zh-TW" alt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509446" y="346596"/>
        <a:ext cx="3964495" cy="693553"/>
      </dsp:txXfrm>
    </dsp:sp>
    <dsp:sp modelId="{6E9DDAC7-DC05-402B-80DD-BDCD4CE92E4C}">
      <dsp:nvSpPr>
        <dsp:cNvPr id="0" name=""/>
        <dsp:cNvSpPr/>
      </dsp:nvSpPr>
      <dsp:spPr>
        <a:xfrm>
          <a:off x="75975" y="259902"/>
          <a:ext cx="866941" cy="866941"/>
        </a:xfrm>
        <a:prstGeom prst="ellipse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25400" cap="flat" cmpd="sng" algn="ctr">
          <a:solidFill>
            <a:srgbClr val="856C6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BDFE98-38BF-4215-8853-99B5D047CEC1}">
      <dsp:nvSpPr>
        <dsp:cNvPr id="0" name=""/>
        <dsp:cNvSpPr/>
      </dsp:nvSpPr>
      <dsp:spPr>
        <a:xfrm>
          <a:off x="907076" y="1387106"/>
          <a:ext cx="3566865" cy="693553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38100" cap="flat" cmpd="sng" algn="ctr">
          <a:solidFill>
            <a:srgbClr val="856C6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812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0" i="0" kern="120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系統特色</a:t>
          </a:r>
          <a:endParaRPr lang="zh-TW" alt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907076" y="1387106"/>
        <a:ext cx="3566865" cy="693553"/>
      </dsp:txXfrm>
    </dsp:sp>
    <dsp:sp modelId="{8829EFA1-A3CB-42D6-8083-132A3874BF73}">
      <dsp:nvSpPr>
        <dsp:cNvPr id="0" name=""/>
        <dsp:cNvSpPr/>
      </dsp:nvSpPr>
      <dsp:spPr>
        <a:xfrm>
          <a:off x="473605" y="1300412"/>
          <a:ext cx="866941" cy="866941"/>
        </a:xfrm>
        <a:prstGeom prst="ellipse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25400" cap="flat" cmpd="sng" algn="ctr">
          <a:solidFill>
            <a:srgbClr val="856C6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863A8-C62B-473D-904E-D1FA42BC013D}">
      <dsp:nvSpPr>
        <dsp:cNvPr id="0" name=""/>
        <dsp:cNvSpPr/>
      </dsp:nvSpPr>
      <dsp:spPr>
        <a:xfrm>
          <a:off x="907076" y="2427616"/>
          <a:ext cx="3566865" cy="693553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38100" cap="flat" cmpd="sng" algn="ctr">
          <a:solidFill>
            <a:srgbClr val="856C6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812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0" i="0" kern="120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系統展示</a:t>
          </a:r>
          <a:endParaRPr lang="zh-TW" alt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907076" y="2427616"/>
        <a:ext cx="3566865" cy="693553"/>
      </dsp:txXfrm>
    </dsp:sp>
    <dsp:sp modelId="{972B07C6-84A0-4F78-AF91-94DB20ED8B12}">
      <dsp:nvSpPr>
        <dsp:cNvPr id="0" name=""/>
        <dsp:cNvSpPr/>
      </dsp:nvSpPr>
      <dsp:spPr>
        <a:xfrm>
          <a:off x="473605" y="2340922"/>
          <a:ext cx="866941" cy="866941"/>
        </a:xfrm>
        <a:prstGeom prst="ellipse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25400" cap="flat" cmpd="sng" algn="ctr">
          <a:solidFill>
            <a:srgbClr val="856C6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25A803-E704-4EB1-86B8-1B5B1B3DF494}">
      <dsp:nvSpPr>
        <dsp:cNvPr id="0" name=""/>
        <dsp:cNvSpPr/>
      </dsp:nvSpPr>
      <dsp:spPr>
        <a:xfrm>
          <a:off x="509446" y="3468127"/>
          <a:ext cx="3964495" cy="693553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38100" cap="flat" cmpd="sng" algn="ctr">
          <a:solidFill>
            <a:srgbClr val="856C6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812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附錄：專題程式碼解說</a:t>
          </a:r>
        </a:p>
      </dsp:txBody>
      <dsp:txXfrm>
        <a:off x="509446" y="3468127"/>
        <a:ext cx="3964495" cy="693553"/>
      </dsp:txXfrm>
    </dsp:sp>
    <dsp:sp modelId="{99793720-B243-4558-A88D-EAF407D179B7}">
      <dsp:nvSpPr>
        <dsp:cNvPr id="0" name=""/>
        <dsp:cNvSpPr/>
      </dsp:nvSpPr>
      <dsp:spPr>
        <a:xfrm>
          <a:off x="75975" y="3381433"/>
          <a:ext cx="866941" cy="866941"/>
        </a:xfrm>
        <a:prstGeom prst="ellipse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25400" cap="flat" cmpd="sng" algn="ctr">
          <a:solidFill>
            <a:srgbClr val="856C6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A5D72-D739-4E36-9F39-259FBFAFA743}">
      <dsp:nvSpPr>
        <dsp:cNvPr id="0" name=""/>
        <dsp:cNvSpPr/>
      </dsp:nvSpPr>
      <dsp:spPr>
        <a:xfrm>
          <a:off x="925859" y="1746972"/>
          <a:ext cx="1558118" cy="1012777"/>
        </a:xfrm>
        <a:prstGeom prst="ellipse">
          <a:avLst/>
        </a:prstGeom>
        <a:solidFill>
          <a:srgbClr val="856C6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有四隻小怪</a:t>
          </a:r>
        </a:p>
      </dsp:txBody>
      <dsp:txXfrm>
        <a:off x="1154040" y="1895290"/>
        <a:ext cx="1101756" cy="716141"/>
      </dsp:txXfrm>
    </dsp:sp>
    <dsp:sp modelId="{FC687ABF-3077-4A43-B72C-4B14371CEE2C}">
      <dsp:nvSpPr>
        <dsp:cNvPr id="0" name=""/>
        <dsp:cNvSpPr/>
      </dsp:nvSpPr>
      <dsp:spPr>
        <a:xfrm>
          <a:off x="1555876" y="-314965"/>
          <a:ext cx="3046429" cy="3046429"/>
        </a:xfrm>
        <a:custGeom>
          <a:avLst/>
          <a:gdLst/>
          <a:ahLst/>
          <a:cxnLst/>
          <a:rect l="0" t="0" r="0" b="0"/>
          <a:pathLst>
            <a:path>
              <a:moveTo>
                <a:pt x="87959" y="2033337"/>
              </a:moveTo>
              <a:arcTo wR="1523214" hR="1523214" stAng="9626018" swAng="10662490"/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</dsp:sp>
    <dsp:sp modelId="{B9A30F28-B41B-4825-A9EA-D78E2FF0DE08}">
      <dsp:nvSpPr>
        <dsp:cNvPr id="0" name=""/>
        <dsp:cNvSpPr/>
      </dsp:nvSpPr>
      <dsp:spPr>
        <a:xfrm>
          <a:off x="4031206" y="669525"/>
          <a:ext cx="1558118" cy="1012777"/>
        </a:xfrm>
        <a:prstGeom prst="ellipse">
          <a:avLst/>
        </a:prstGeom>
        <a:solidFill>
          <a:srgbClr val="856C6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有陷阱</a:t>
          </a:r>
          <a:r>
            <a:rPr lang="en-US" altLang="zh-TW" sz="1800" kern="1200" dirty="0"/>
            <a:t>(</a:t>
          </a:r>
          <a:r>
            <a:rPr lang="zh-TW" altLang="en-US" sz="1800" kern="1200" dirty="0"/>
            <a:t>炸彈</a:t>
          </a:r>
          <a:r>
            <a:rPr lang="en-US" altLang="zh-TW" sz="1800" kern="1200" dirty="0"/>
            <a:t>)</a:t>
          </a:r>
          <a:endParaRPr lang="zh-TW" altLang="en-US" sz="1800" kern="1200" dirty="0"/>
        </a:p>
      </dsp:txBody>
      <dsp:txXfrm>
        <a:off x="4259387" y="817843"/>
        <a:ext cx="1101756" cy="716141"/>
      </dsp:txXfrm>
    </dsp:sp>
    <dsp:sp modelId="{FEDF619B-56DD-46F2-832D-8C4558D14E9E}">
      <dsp:nvSpPr>
        <dsp:cNvPr id="0" name=""/>
        <dsp:cNvSpPr/>
      </dsp:nvSpPr>
      <dsp:spPr>
        <a:xfrm>
          <a:off x="3036957" y="-901744"/>
          <a:ext cx="2699689" cy="2699689"/>
        </a:xfrm>
        <a:custGeom>
          <a:avLst/>
          <a:gdLst/>
          <a:ahLst/>
          <a:cxnLst/>
          <a:rect l="0" t="0" r="0" b="0"/>
          <a:pathLst>
            <a:path>
              <a:moveTo>
                <a:pt x="1885702" y="2588770"/>
              </a:moveTo>
              <a:arcTo wR="1349844" hR="1349844" stAng="3996640" swAng="3044162"/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</dsp:sp>
    <dsp:sp modelId="{0D2E3851-8D7E-4CD9-8B3C-193F24F031E4}">
      <dsp:nvSpPr>
        <dsp:cNvPr id="0" name=""/>
        <dsp:cNvSpPr/>
      </dsp:nvSpPr>
      <dsp:spPr>
        <a:xfrm>
          <a:off x="2801796" y="1641633"/>
          <a:ext cx="1666143" cy="1297327"/>
        </a:xfrm>
        <a:prstGeom prst="ellipse">
          <a:avLst/>
        </a:prstGeom>
        <a:solidFill>
          <a:srgbClr val="856C6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Shift</a:t>
          </a:r>
          <a:r>
            <a:rPr lang="zh-TW" altLang="en-US" sz="1800" kern="1200" dirty="0"/>
            <a:t>可以向前突刺</a:t>
          </a:r>
        </a:p>
      </dsp:txBody>
      <dsp:txXfrm>
        <a:off x="3045797" y="1831622"/>
        <a:ext cx="1178141" cy="917349"/>
      </dsp:txXfrm>
    </dsp:sp>
    <dsp:sp modelId="{090982C4-20C7-432A-8E15-89B953AFBF4D}">
      <dsp:nvSpPr>
        <dsp:cNvPr id="0" name=""/>
        <dsp:cNvSpPr/>
      </dsp:nvSpPr>
      <dsp:spPr>
        <a:xfrm>
          <a:off x="603178" y="60089"/>
          <a:ext cx="2699689" cy="2699689"/>
        </a:xfrm>
        <a:custGeom>
          <a:avLst/>
          <a:gdLst/>
          <a:ahLst/>
          <a:cxnLst/>
          <a:rect l="0" t="0" r="0" b="0"/>
          <a:pathLst>
            <a:path>
              <a:moveTo>
                <a:pt x="2191665" y="2405031"/>
              </a:moveTo>
              <a:arcTo wR="1349844" hR="1349844" stAng="3085043" swAng="2269419"/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DE7CF-ABCD-46B4-A4FB-B6BE8455F838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72900-FA8F-41D5-90D9-B06F7AFC70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681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72900-FA8F-41D5-90D9-B06F7AFC702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8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8377-24FF-462C-8678-B16BD1D7BCEE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ADC-3F78-477C-8E1D-3D77DC812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27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C993-3BB8-45A2-B609-94DDFC6B582F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ADC-3F78-477C-8E1D-3D77DC812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31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7E0A-95E0-4849-B122-DB0A46E85909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ADC-3F78-477C-8E1D-3D77DC812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93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5B75-0477-40A0-A6EC-79550787E137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ADC-3F78-477C-8E1D-3D77DC812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0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08A9-0BEE-43EA-8623-EBAD38C612D6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ADC-3F78-477C-8E1D-3D77DC812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217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11AF-A1B3-4481-89A7-12D386C1F319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ADC-3F78-477C-8E1D-3D77DC812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06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21600"/>
            <a:ext cx="8229600" cy="33944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CE9B-37C2-4A8D-9372-EE5B2542CC27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4637676"/>
            <a:ext cx="2133600" cy="273844"/>
          </a:xfrm>
        </p:spPr>
        <p:txBody>
          <a:bodyPr/>
          <a:lstStyle/>
          <a:p>
            <a:fld id="{FD571ADC-3F78-477C-8E1D-3D77DC812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76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AF60-AFAF-4A95-A181-C06FE7689CD9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ADC-3F78-477C-8E1D-3D77DC812B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D79292E2-70F2-4B76-9220-C4CB83B22CAD}"/>
              </a:ext>
            </a:extLst>
          </p:cNvPr>
          <p:cNvSpPr/>
          <p:nvPr userDrawn="1"/>
        </p:nvSpPr>
        <p:spPr>
          <a:xfrm>
            <a:off x="611560" y="26374"/>
            <a:ext cx="2664296" cy="792088"/>
          </a:xfrm>
          <a:prstGeom prst="rightArrow">
            <a:avLst/>
          </a:prstGeom>
          <a:solidFill>
            <a:srgbClr val="FFF0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400" b="0" i="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個人工作事項及貢獻度</a:t>
            </a:r>
            <a:endParaRPr lang="zh-TW" alt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815A7C3-9279-446A-8DB6-48F141724C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9482"/>
            <a:ext cx="641306" cy="52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9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AF60-AFAF-4A95-A181-C06FE7689CD9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ADC-3F78-477C-8E1D-3D77DC812B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D79292E2-70F2-4B76-9220-C4CB83B22CAD}"/>
              </a:ext>
            </a:extLst>
          </p:cNvPr>
          <p:cNvSpPr/>
          <p:nvPr userDrawn="1"/>
        </p:nvSpPr>
        <p:spPr>
          <a:xfrm>
            <a:off x="611560" y="26374"/>
            <a:ext cx="2664296" cy="792088"/>
          </a:xfrm>
          <a:prstGeom prst="rightArrow">
            <a:avLst/>
          </a:prstGeom>
          <a:solidFill>
            <a:srgbClr val="FFF0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815A7C3-9279-446A-8DB6-48F141724C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9482"/>
            <a:ext cx="641306" cy="52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5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AF60-AFAF-4A95-A181-C06FE7689CD9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ADC-3F78-477C-8E1D-3D77DC812B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D79292E2-70F2-4B76-9220-C4CB83B22CAD}"/>
              </a:ext>
            </a:extLst>
          </p:cNvPr>
          <p:cNvSpPr/>
          <p:nvPr userDrawn="1"/>
        </p:nvSpPr>
        <p:spPr>
          <a:xfrm>
            <a:off x="611560" y="26374"/>
            <a:ext cx="2664296" cy="792088"/>
          </a:xfrm>
          <a:prstGeom prst="rightArrow">
            <a:avLst/>
          </a:prstGeom>
          <a:solidFill>
            <a:srgbClr val="FFF0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815A7C3-9279-446A-8DB6-48F141724C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9482"/>
            <a:ext cx="641306" cy="52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0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AF60-AFAF-4A95-A181-C06FE7689CD9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ADC-3F78-477C-8E1D-3D77DC812B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D79292E2-70F2-4B76-9220-C4CB83B22CAD}"/>
              </a:ext>
            </a:extLst>
          </p:cNvPr>
          <p:cNvSpPr/>
          <p:nvPr userDrawn="1"/>
        </p:nvSpPr>
        <p:spPr>
          <a:xfrm>
            <a:off x="611560" y="26374"/>
            <a:ext cx="2664296" cy="792088"/>
          </a:xfrm>
          <a:prstGeom prst="rightArrow">
            <a:avLst/>
          </a:prstGeom>
          <a:solidFill>
            <a:srgbClr val="FFF0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815A7C3-9279-446A-8DB6-48F141724C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9482"/>
            <a:ext cx="641306" cy="52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8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907-A395-46AA-8640-A14966AA51A4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ADC-3F78-477C-8E1D-3D77DC812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08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1EEB-2089-4BCC-98C2-2264D4A6268A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ADC-3F78-477C-8E1D-3D77DC812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82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FE7-017B-4454-9D94-2CBDB7817E41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ADC-3F78-477C-8E1D-3D77DC812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2638F-4FED-4914-B9CE-662F464A68EA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71ADC-3F78-477C-8E1D-3D77DC812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31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hdphoto" Target="../media/hdphoto4.wdp"/><Relationship Id="rId5" Type="http://schemas.openxmlformats.org/officeDocument/2006/relationships/diagramColors" Target="../diagrams/colors2.xml"/><Relationship Id="rId10" Type="http://schemas.openxmlformats.org/officeDocument/2006/relationships/image" Target="../media/image38.png"/><Relationship Id="rId4" Type="http://schemas.openxmlformats.org/officeDocument/2006/relationships/diagramQuickStyle" Target="../diagrams/quickStyle2.xml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../HTML&#36938;&#25138;1/&#26399;&#26411;&#20316;&#26989;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../HTML&#36938;&#25138;1/&#26399;&#26411;&#20316;&#26989;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../HTML&#36938;&#25138;1/&#26399;&#26411;&#20316;&#26989;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tblogs.com.tw/corner/2009/07/19/958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28507" y="904027"/>
            <a:ext cx="7128792" cy="1102519"/>
          </a:xfrm>
          <a:solidFill>
            <a:srgbClr val="FFF0D5"/>
          </a:solidFill>
          <a:ln>
            <a:solidFill>
              <a:srgbClr val="E3C399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 dirty="0">
                <a:blipFill>
                  <a:blip r:embed="rId3"/>
                  <a:tile tx="0" ty="0" sx="100000" sy="100000" flip="none" algn="tl"/>
                </a:blipFill>
                <a:ea typeface="微軟正黑體" panose="020B0604030504040204" pitchFamily="34" charset="-120"/>
              </a:rPr>
              <a:t>卡契勒麻施特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 rot="5400000">
            <a:off x="5848411" y="982021"/>
            <a:ext cx="3804456" cy="791226"/>
          </a:xfrm>
        </p:spPr>
        <p:txBody>
          <a:bodyPr>
            <a:normAutofit/>
          </a:bodyPr>
          <a:lstStyle/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組別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第五組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11560" y="534695"/>
            <a:ext cx="1592796" cy="369332"/>
          </a:xfrm>
          <a:prstGeom prst="rect">
            <a:avLst/>
          </a:prstGeom>
          <a:solidFill>
            <a:srgbClr val="B29C9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專題名稱</a:t>
            </a:r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3E4B98A1-005F-47FA-97A3-7688DF26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0800000" flipV="1">
            <a:off x="11261892" y="4036445"/>
            <a:ext cx="586667" cy="603817"/>
          </a:xfrm>
        </p:spPr>
        <p:txBody>
          <a:bodyPr/>
          <a:lstStyle/>
          <a:p>
            <a:fld id="{FD571ADC-3F78-477C-8E1D-3D77DC812BCD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F14D8A2-3248-4CCB-A05C-0F92D8381878}"/>
              </a:ext>
            </a:extLst>
          </p:cNvPr>
          <p:cNvSpPr txBox="1"/>
          <p:nvPr/>
        </p:nvSpPr>
        <p:spPr>
          <a:xfrm>
            <a:off x="611332" y="1782195"/>
            <a:ext cx="4392837" cy="3361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200000"/>
              </a:lnSpc>
            </a:pP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endParaRPr lang="zh-TW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ctr">
              <a:lnSpc>
                <a:spcPct val="200000"/>
              </a:lnSpc>
            </a:pPr>
            <a:r>
              <a:rPr lang="en-US" altLang="zh-TW" sz="1500" dirty="0">
                <a:solidFill>
                  <a:srgbClr val="59484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	</a:t>
            </a:r>
            <a:r>
              <a:rPr lang="en-US" altLang="zh-TW" sz="1800" dirty="0">
                <a:solidFill>
                  <a:srgbClr val="59484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C108157126	         </a:t>
            </a:r>
            <a:r>
              <a:rPr lang="zh-TW" altLang="en-US" sz="18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賴宗賢</a:t>
            </a:r>
            <a:endParaRPr lang="zh-TW" altLang="zh-TW" sz="1800" dirty="0">
              <a:latin typeface="Arial" panose="020B0604020202020204" pitchFamily="34" charset="0"/>
            </a:endParaRPr>
          </a:p>
          <a:p>
            <a:pPr fontAlgn="ctr">
              <a:lnSpc>
                <a:spcPct val="200000"/>
              </a:lnSpc>
            </a:pPr>
            <a:r>
              <a:rPr lang="en-US" altLang="zh-TW" sz="1800" dirty="0">
                <a:solidFill>
                  <a:srgbClr val="59484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	</a:t>
            </a:r>
            <a:r>
              <a:rPr lang="zh-TW" altLang="en-US" sz="1800" dirty="0">
                <a:solidFill>
                  <a:srgbClr val="59484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　</a:t>
            </a:r>
            <a:r>
              <a:rPr lang="en-US" altLang="zh-TW" sz="1800" dirty="0">
                <a:solidFill>
                  <a:srgbClr val="59484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C110156220	 </a:t>
            </a:r>
            <a:r>
              <a:rPr lang="zh-TW" altLang="en-US" sz="18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楊兆彬</a:t>
            </a:r>
            <a:endParaRPr lang="zh-TW" altLang="zh-TW" sz="1800" dirty="0">
              <a:latin typeface="Arial" panose="020B0604020202020204" pitchFamily="34" charset="0"/>
            </a:endParaRPr>
          </a:p>
          <a:p>
            <a:pPr fontAlgn="ctr">
              <a:lnSpc>
                <a:spcPct val="200000"/>
              </a:lnSpc>
            </a:pPr>
            <a:r>
              <a:rPr lang="en-US" altLang="zh-TW" sz="1800" dirty="0">
                <a:solidFill>
                  <a:srgbClr val="59484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	</a:t>
            </a:r>
            <a:r>
              <a:rPr lang="zh-TW" altLang="en-US" sz="1800" dirty="0">
                <a:solidFill>
                  <a:srgbClr val="59484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　　</a:t>
            </a:r>
            <a:r>
              <a:rPr lang="en-US" altLang="zh-TW" sz="1800" dirty="0">
                <a:solidFill>
                  <a:srgbClr val="59484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C110156222	</a:t>
            </a:r>
            <a:r>
              <a:rPr lang="zh-TW" altLang="en-US" sz="1800" dirty="0">
                <a:solidFill>
                  <a:srgbClr val="59484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　</a:t>
            </a:r>
            <a:r>
              <a:rPr lang="zh-TW" altLang="en-US" sz="18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徐旻楷</a:t>
            </a:r>
            <a:endParaRPr lang="zh-TW" altLang="zh-TW" sz="1800" dirty="0">
              <a:latin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en-US" altLang="zh-TW" sz="1800" dirty="0">
                <a:solidFill>
                  <a:srgbClr val="59484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	</a:t>
            </a:r>
            <a:r>
              <a:rPr lang="zh-TW" altLang="en-US" sz="1800" dirty="0">
                <a:solidFill>
                  <a:srgbClr val="59484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　　　</a:t>
            </a:r>
            <a:r>
              <a:rPr lang="en-US" altLang="zh-TW" sz="1800" dirty="0">
                <a:solidFill>
                  <a:srgbClr val="59484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C110156240	</a:t>
            </a:r>
            <a:r>
              <a:rPr lang="zh-TW" altLang="en-US" sz="1800" dirty="0">
                <a:solidFill>
                  <a:srgbClr val="59484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　  </a:t>
            </a:r>
            <a:r>
              <a:rPr lang="zh-TW" altLang="en-US" sz="18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林鳳恩</a:t>
            </a:r>
            <a:endParaRPr lang="zh-TW" altLang="zh-TW" sz="1500" dirty="0"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zh-TW" altLang="en-US" sz="1013" dirty="0"/>
          </a:p>
        </p:txBody>
      </p:sp>
      <p:pic>
        <p:nvPicPr>
          <p:cNvPr id="13" name="圖片 12" descr="一張含有 玩具, 樂高 的圖片&#10;&#10;自動產生的描述">
            <a:extLst>
              <a:ext uri="{FF2B5EF4-FFF2-40B4-BE49-F238E27FC236}">
                <a16:creationId xmlns:a16="http://schemas.microsoft.com/office/drawing/2014/main" id="{CDBA1D40-FAE8-4A23-B29B-53798ECCCAC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84"/>
          <a:stretch/>
        </p:blipFill>
        <p:spPr>
          <a:xfrm>
            <a:off x="5256634" y="2427734"/>
            <a:ext cx="3278960" cy="25587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5135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ADC-3F78-477C-8E1D-3D77DC812BCD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599892" y="1599642"/>
            <a:ext cx="4374486" cy="715581"/>
          </a:xfrm>
          <a:prstGeom prst="rect">
            <a:avLst/>
          </a:prstGeom>
          <a:solidFill>
            <a:srgbClr val="FFF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程式碼解說</a:t>
            </a:r>
          </a:p>
        </p:txBody>
      </p:sp>
      <p:sp>
        <p:nvSpPr>
          <p:cNvPr id="5" name="圓角化單一角落矩形 4"/>
          <p:cNvSpPr/>
          <p:nvPr/>
        </p:nvSpPr>
        <p:spPr>
          <a:xfrm>
            <a:off x="1143000" y="6870"/>
            <a:ext cx="2483514" cy="5143500"/>
          </a:xfrm>
          <a:prstGeom prst="round1Rect">
            <a:avLst>
              <a:gd name="adj" fmla="val 1343"/>
            </a:avLst>
          </a:prstGeom>
          <a:solidFill>
            <a:srgbClr val="B29C98"/>
          </a:solidFill>
          <a:ln>
            <a:solidFill>
              <a:srgbClr val="B29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473" l="0" r="9603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0918236">
            <a:off x="2997509" y="1274494"/>
            <a:ext cx="1291544" cy="134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536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ADC-3F78-477C-8E1D-3D77DC812BCD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9B5C0CB-9707-4952-8FDC-79FD943E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784" y="843558"/>
            <a:ext cx="2675702" cy="1294695"/>
          </a:xfrm>
          <a:prstGeom prst="rect">
            <a:avLst/>
          </a:prstGeom>
          <a:ln w="28575">
            <a:solidFill>
              <a:srgbClr val="594841"/>
            </a:solidFill>
          </a:ln>
        </p:spPr>
      </p:pic>
      <p:cxnSp>
        <p:nvCxnSpPr>
          <p:cNvPr id="6" name="直線單箭頭接點 5"/>
          <p:cNvCxnSpPr/>
          <p:nvPr/>
        </p:nvCxnSpPr>
        <p:spPr>
          <a:xfrm>
            <a:off x="4074872" y="1103788"/>
            <a:ext cx="891099" cy="0"/>
          </a:xfrm>
          <a:prstGeom prst="straightConnector1">
            <a:avLst/>
          </a:prstGeom>
          <a:ln w="28575">
            <a:solidFill>
              <a:srgbClr val="5948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4074872" y="1490905"/>
            <a:ext cx="1242138" cy="0"/>
          </a:xfrm>
          <a:prstGeom prst="straightConnector1">
            <a:avLst/>
          </a:prstGeom>
          <a:ln w="28575">
            <a:solidFill>
              <a:srgbClr val="5948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074872" y="1913878"/>
            <a:ext cx="1620180" cy="0"/>
          </a:xfrm>
          <a:prstGeom prst="straightConnector1">
            <a:avLst/>
          </a:prstGeom>
          <a:ln w="28575">
            <a:solidFill>
              <a:srgbClr val="5948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317010" y="887765"/>
            <a:ext cx="189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放照片的地方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587040" y="1373819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網頁主體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5857070" y="180586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err="1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sz="18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2C6FAE7-4449-4585-AB8C-7F8646BB4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956" y="3673308"/>
            <a:ext cx="6048672" cy="63725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401956" y="3233976"/>
            <a:ext cx="479715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▽ 網頁透過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來呼叫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，啟動小遊戲的程式</a:t>
            </a:r>
            <a:endParaRPr lang="en-US" altLang="zh-TW" sz="1500" dirty="0">
              <a:solidFill>
                <a:srgbClr val="5948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787970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ADC-3F78-477C-8E1D-3D77DC812BCD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3E7AAFA-38AB-47C0-A4C9-5FED37A5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460" y="1005576"/>
            <a:ext cx="6062730" cy="2538282"/>
          </a:xfrm>
          <a:prstGeom prst="rect">
            <a:avLst/>
          </a:prstGeom>
        </p:spPr>
      </p:pic>
      <p:sp>
        <p:nvSpPr>
          <p:cNvPr id="4" name="圓角化單一角落矩形 3"/>
          <p:cNvSpPr/>
          <p:nvPr/>
        </p:nvSpPr>
        <p:spPr>
          <a:xfrm>
            <a:off x="1483460" y="1113588"/>
            <a:ext cx="2700300" cy="702078"/>
          </a:xfrm>
          <a:prstGeom prst="round1Rect">
            <a:avLst>
              <a:gd name="adj" fmla="val 0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  <p:sp>
        <p:nvSpPr>
          <p:cNvPr id="5" name="圓角化單一角落矩形 4"/>
          <p:cNvSpPr/>
          <p:nvPr/>
        </p:nvSpPr>
        <p:spPr>
          <a:xfrm>
            <a:off x="1483460" y="1869672"/>
            <a:ext cx="2700300" cy="702078"/>
          </a:xfrm>
          <a:prstGeom prst="round1Rect">
            <a:avLst>
              <a:gd name="adj" fmla="val 0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  <p:sp>
        <p:nvSpPr>
          <p:cNvPr id="6" name="矩形 5"/>
          <p:cNvSpPr/>
          <p:nvPr/>
        </p:nvSpPr>
        <p:spPr>
          <a:xfrm>
            <a:off x="4831832" y="1383618"/>
            <a:ext cx="963725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13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字的屬性設定</a:t>
            </a:r>
          </a:p>
        </p:txBody>
      </p:sp>
      <p:sp>
        <p:nvSpPr>
          <p:cNvPr id="7" name="矩形 6"/>
          <p:cNvSpPr/>
          <p:nvPr/>
        </p:nvSpPr>
        <p:spPr>
          <a:xfrm>
            <a:off x="4918394" y="2082212"/>
            <a:ext cx="833883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13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呈現的位置</a:t>
            </a:r>
            <a:endParaRPr lang="en-US" altLang="zh-TW" sz="1013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4183760" y="1545636"/>
            <a:ext cx="59406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183760" y="2220711"/>
            <a:ext cx="59406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化單一角落矩形 10"/>
          <p:cNvSpPr/>
          <p:nvPr/>
        </p:nvSpPr>
        <p:spPr>
          <a:xfrm>
            <a:off x="1483460" y="2733768"/>
            <a:ext cx="5994666" cy="702078"/>
          </a:xfrm>
          <a:prstGeom prst="round1Rect">
            <a:avLst>
              <a:gd name="adj" fmla="val 0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  <p:sp>
        <p:nvSpPr>
          <p:cNvPr id="12" name="矩形 11"/>
          <p:cNvSpPr/>
          <p:nvPr/>
        </p:nvSpPr>
        <p:spPr>
          <a:xfrm>
            <a:off x="1527268" y="3597864"/>
            <a:ext cx="1172116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△遊戲結束的判定</a:t>
            </a:r>
            <a:endParaRPr lang="en-US" altLang="zh-TW" sz="1500" dirty="0">
              <a:solidFill>
                <a:srgbClr val="5948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81031" y="3612920"/>
            <a:ext cx="2247731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時間到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或 打完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boss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就會遊戲結束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500" dirty="0">
              <a:solidFill>
                <a:srgbClr val="5948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408225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ADC-3F78-477C-8E1D-3D77DC812BCD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48DA95E-2781-45E0-BEEA-84916FBC7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63" y="303498"/>
            <a:ext cx="5121704" cy="255077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18C745F-B7AD-4C90-99EE-B52E697E2936}"/>
              </a:ext>
            </a:extLst>
          </p:cNvPr>
          <p:cNvSpPr txBox="1"/>
          <p:nvPr/>
        </p:nvSpPr>
        <p:spPr>
          <a:xfrm>
            <a:off x="1521845" y="2949792"/>
            <a:ext cx="2132054" cy="3231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150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△ 第一隻小怪的程式碼</a:t>
            </a:r>
          </a:p>
        </p:txBody>
      </p:sp>
      <p:cxnSp>
        <p:nvCxnSpPr>
          <p:cNvPr id="6" name="直線單箭頭接點 5"/>
          <p:cNvCxnSpPr/>
          <p:nvPr/>
        </p:nvCxnSpPr>
        <p:spPr>
          <a:xfrm>
            <a:off x="5976156" y="1545636"/>
            <a:ext cx="702078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5382090" y="1167594"/>
            <a:ext cx="156617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圖說文字 8"/>
          <p:cNvSpPr/>
          <p:nvPr/>
        </p:nvSpPr>
        <p:spPr>
          <a:xfrm>
            <a:off x="7137285" y="951570"/>
            <a:ext cx="270030" cy="270030"/>
          </a:xfrm>
          <a:prstGeom prst="wedgeRectCallout">
            <a:avLst>
              <a:gd name="adj1" fmla="val -99565"/>
              <a:gd name="adj2" fmla="val 29483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13" dirty="0"/>
              <a:t>1</a:t>
            </a:r>
            <a:endParaRPr lang="zh-TW" altLang="en-US" sz="1013" dirty="0"/>
          </a:p>
        </p:txBody>
      </p:sp>
      <p:sp>
        <p:nvSpPr>
          <p:cNvPr id="10" name="矩形圖說文字 9"/>
          <p:cNvSpPr/>
          <p:nvPr/>
        </p:nvSpPr>
        <p:spPr>
          <a:xfrm>
            <a:off x="7002270" y="1448879"/>
            <a:ext cx="270030" cy="270030"/>
          </a:xfrm>
          <a:prstGeom prst="wedgeRectCallout">
            <a:avLst>
              <a:gd name="adj1" fmla="val -117343"/>
              <a:gd name="adj2" fmla="val -23851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13" dirty="0"/>
              <a:t>2</a:t>
            </a:r>
            <a:endParaRPr lang="zh-TW" altLang="en-US" sz="1013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601670" y="3327834"/>
            <a:ext cx="270030" cy="248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13" dirty="0"/>
              <a:t>1</a:t>
            </a:r>
            <a:endParaRPr lang="zh-TW" altLang="en-US" sz="1013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979712" y="3327834"/>
            <a:ext cx="2970330" cy="2482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150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建立一個</a:t>
            </a:r>
            <a:r>
              <a:rPr lang="en-US" altLang="zh-TW" dirty="0"/>
              <a:t>Image</a:t>
            </a:r>
            <a:r>
              <a:rPr lang="zh-TW" altLang="en-US" dirty="0"/>
              <a:t>物件</a:t>
            </a:r>
            <a:endParaRPr lang="en-US" altLang="zh-TW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601670" y="3867894"/>
            <a:ext cx="270030" cy="248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13" dirty="0"/>
              <a:t>2</a:t>
            </a:r>
            <a:endParaRPr lang="zh-TW" altLang="en-US" sz="1013" dirty="0"/>
          </a:p>
        </p:txBody>
      </p:sp>
      <p:sp>
        <p:nvSpPr>
          <p:cNvPr id="14" name="矩形 13"/>
          <p:cNvSpPr/>
          <p:nvPr/>
        </p:nvSpPr>
        <p:spPr>
          <a:xfrm>
            <a:off x="1979712" y="3759882"/>
            <a:ext cx="5940660" cy="297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網站加載完後將</a:t>
            </a:r>
            <a:r>
              <a:rPr lang="en-US" altLang="zh-TW" sz="1500" dirty="0" err="1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monsterReady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的型態改為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endParaRPr lang="zh-TW" altLang="en-US" sz="1500" dirty="0">
              <a:solidFill>
                <a:srgbClr val="5948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47664" y="4407955"/>
            <a:ext cx="5940660" cy="4820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150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之後會傳回後方一個叫</a:t>
            </a:r>
            <a:r>
              <a:rPr lang="en-US" altLang="zh-TW" dirty="0"/>
              <a:t>render</a:t>
            </a:r>
            <a:r>
              <a:rPr lang="zh-TW" altLang="en-US" dirty="0"/>
              <a:t>的</a:t>
            </a:r>
            <a:r>
              <a:rPr lang="en-US" altLang="zh-TW" dirty="0"/>
              <a:t>function</a:t>
            </a:r>
            <a:r>
              <a:rPr lang="zh-TW" altLang="en-US" dirty="0"/>
              <a:t>，繪畫出</a:t>
            </a:r>
            <a:r>
              <a:rPr lang="en-US" altLang="zh-TW" dirty="0"/>
              <a:t>monster</a:t>
            </a:r>
            <a:r>
              <a:rPr lang="zh-TW" altLang="en-US" dirty="0"/>
              <a:t>的樣子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680012" y="735547"/>
            <a:ext cx="25434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/>
                <a:ea typeface="微軟正黑體"/>
              </a:rPr>
              <a:t>￫</a:t>
            </a:r>
            <a:r>
              <a:rPr lang="zh-TW" altLang="en-US" sz="1200" dirty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定義型態為 布林</a:t>
            </a:r>
            <a:r>
              <a:rPr lang="en-US" altLang="zh-TW" sz="1200" dirty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Boolean </a:t>
            </a:r>
            <a:endParaRPr lang="zh-TW" altLang="en-US" sz="1200" dirty="0"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543507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ADC-3F78-477C-8E1D-3D77DC812BCD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A64CEF4-98B7-4139-AAC7-FA86DB636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76" y="89790"/>
            <a:ext cx="3543794" cy="167187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4DD9C68-0873-4093-A52F-57ADB090F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356" y="1761661"/>
            <a:ext cx="4100945" cy="165093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FD32A9C-1928-4A38-A7AE-F3A6F6372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676" y="3381840"/>
            <a:ext cx="3365176" cy="160042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EF3B013-C53E-4167-9248-90E718ECC308}"/>
              </a:ext>
            </a:extLst>
          </p:cNvPr>
          <p:cNvSpPr txBox="1"/>
          <p:nvPr/>
        </p:nvSpPr>
        <p:spPr>
          <a:xfrm>
            <a:off x="5101936" y="903733"/>
            <a:ext cx="1451264" cy="3231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150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￫背景圖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E2DAD7E-B85D-470F-8DBA-596AE0A3E59F}"/>
              </a:ext>
            </a:extLst>
          </p:cNvPr>
          <p:cNvSpPr txBox="1"/>
          <p:nvPr/>
        </p:nvSpPr>
        <p:spPr>
          <a:xfrm>
            <a:off x="5572803" y="2410167"/>
            <a:ext cx="2902528" cy="3231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150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￫第二隻怪物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7E4314C-3D61-48CE-8C0F-D31C7B8FD297}"/>
              </a:ext>
            </a:extLst>
          </p:cNvPr>
          <p:cNvSpPr txBox="1"/>
          <p:nvPr/>
        </p:nvSpPr>
        <p:spPr>
          <a:xfrm>
            <a:off x="5003470" y="4108938"/>
            <a:ext cx="1080482" cy="3231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150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￫陷阱</a:t>
            </a:r>
          </a:p>
        </p:txBody>
      </p:sp>
    </p:spTree>
    <p:extLst>
      <p:ext uri="{BB962C8B-B14F-4D97-AF65-F5344CB8AC3E}">
        <p14:creationId xmlns:p14="http://schemas.microsoft.com/office/powerpoint/2010/main" val="233868093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ADC-3F78-477C-8E1D-3D77DC812BCD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0" t="12384" r="53600" b="71495"/>
          <a:stretch/>
        </p:blipFill>
        <p:spPr>
          <a:xfrm>
            <a:off x="1439652" y="240030"/>
            <a:ext cx="3348373" cy="14136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1" t="16414" r="51000" b="69076"/>
          <a:stretch/>
        </p:blipFill>
        <p:spPr>
          <a:xfrm>
            <a:off x="1439652" y="1653648"/>
            <a:ext cx="3608160" cy="14041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0" t="32015" r="51300" b="53174"/>
          <a:stretch/>
        </p:blipFill>
        <p:spPr>
          <a:xfrm>
            <a:off x="1439652" y="3057804"/>
            <a:ext cx="3294366" cy="135271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E2DAD7E-B85D-470F-8DBA-596AE0A3E59F}"/>
              </a:ext>
            </a:extLst>
          </p:cNvPr>
          <p:cNvSpPr txBox="1"/>
          <p:nvPr/>
        </p:nvSpPr>
        <p:spPr>
          <a:xfrm>
            <a:off x="4193959" y="2186739"/>
            <a:ext cx="2902528" cy="2482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150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￫第三隻怪物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E2DAD7E-B85D-470F-8DBA-596AE0A3E59F}"/>
              </a:ext>
            </a:extLst>
          </p:cNvPr>
          <p:cNvSpPr txBox="1"/>
          <p:nvPr/>
        </p:nvSpPr>
        <p:spPr>
          <a:xfrm>
            <a:off x="3883719" y="3726339"/>
            <a:ext cx="2902528" cy="2482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150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￫第四隻怪物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2DAD7E-B85D-470F-8DBA-596AE0A3E59F}"/>
              </a:ext>
            </a:extLst>
          </p:cNvPr>
          <p:cNvSpPr txBox="1"/>
          <p:nvPr/>
        </p:nvSpPr>
        <p:spPr>
          <a:xfrm>
            <a:off x="3653899" y="951570"/>
            <a:ext cx="2902528" cy="2482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150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￫英雄</a:t>
            </a:r>
          </a:p>
        </p:txBody>
      </p:sp>
      <p:sp>
        <p:nvSpPr>
          <p:cNvPr id="10" name="矩形 9"/>
          <p:cNvSpPr/>
          <p:nvPr/>
        </p:nvSpPr>
        <p:spPr>
          <a:xfrm>
            <a:off x="3923928" y="4624755"/>
            <a:ext cx="5832648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＊以上程式碼皆與第一隻小怪的程式碼相似 </a:t>
            </a:r>
          </a:p>
        </p:txBody>
      </p:sp>
    </p:spTree>
    <p:extLst>
      <p:ext uri="{BB962C8B-B14F-4D97-AF65-F5344CB8AC3E}">
        <p14:creationId xmlns:p14="http://schemas.microsoft.com/office/powerpoint/2010/main" val="173488111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ADC-3F78-477C-8E1D-3D77DC812BCD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426C93A-A16E-4591-B72F-C0D637349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574" y="267494"/>
            <a:ext cx="4211053" cy="417083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076056" y="4437941"/>
            <a:ext cx="3429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✽ 透過</a:t>
            </a:r>
            <a:r>
              <a:rPr lang="en-US" altLang="zh-TW" sz="1500" dirty="0" err="1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onload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之後就會改成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</a:p>
          <a:p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圖片就會在這裡畫出來</a:t>
            </a:r>
            <a:endParaRPr lang="en-US" altLang="zh-TW" sz="1500" dirty="0">
              <a:solidFill>
                <a:srgbClr val="5948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48580" y="4481153"/>
            <a:ext cx="1726777" cy="3231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150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△ 畫圖</a:t>
            </a:r>
          </a:p>
        </p:txBody>
      </p:sp>
    </p:spTree>
    <p:extLst>
      <p:ext uri="{BB962C8B-B14F-4D97-AF65-F5344CB8AC3E}">
        <p14:creationId xmlns:p14="http://schemas.microsoft.com/office/powerpoint/2010/main" val="132769588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ADC-3F78-477C-8E1D-3D77DC812BCD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1B4579F-83EA-450A-8909-18F0BD71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941" y="303498"/>
            <a:ext cx="3683126" cy="10268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21042" y="1383618"/>
            <a:ext cx="3429000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△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BOSS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的程式碼</a:t>
            </a:r>
            <a:endParaRPr lang="en-US" altLang="zh-TW" sz="1500" dirty="0">
              <a:solidFill>
                <a:srgbClr val="5948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3808" y="1376649"/>
            <a:ext cx="4752528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Boss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並不是在網站加載後顯示，所以沒有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onload)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9E901A-8A67-4A1C-A4EB-3FD0D2909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480" y="1761660"/>
            <a:ext cx="5301402" cy="194337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33718" y="4400985"/>
            <a:ext cx="6665922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＊碰到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Boss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的時候，將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Boss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trap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的位置隨機分配，並把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Ready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endParaRPr lang="zh-TW" altLang="en-US" sz="1500" dirty="0">
              <a:solidFill>
                <a:srgbClr val="5948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4480" y="3705877"/>
            <a:ext cx="54957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△ </a:t>
            </a:r>
            <a:r>
              <a:rPr lang="en-US" altLang="zh-TW" sz="1500" dirty="0" err="1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Bossreset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到了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Boss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戰後，場上只會有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hero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boss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trap)</a:t>
            </a:r>
          </a:p>
          <a:p>
            <a:endParaRPr lang="zh-TW" altLang="en-US" sz="1500" dirty="0">
              <a:solidFill>
                <a:srgbClr val="5948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987702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6553376" y="5019291"/>
            <a:ext cx="2133600" cy="273844"/>
          </a:xfrm>
        </p:spPr>
        <p:txBody>
          <a:bodyPr/>
          <a:lstStyle/>
          <a:p>
            <a:fld id="{FD571ADC-3F78-477C-8E1D-3D77DC812BCD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1C6C4FE-BC72-4FD8-ACFF-A774E6CAF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3" y="379320"/>
            <a:ext cx="6101614" cy="144323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259633" y="1797663"/>
            <a:ext cx="2394442" cy="3231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150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△ 鍵盤探測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ECE475A-E90A-4E35-ADC3-B8D3F53A9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3" y="2355726"/>
            <a:ext cx="5485760" cy="227231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59633" y="4623977"/>
            <a:ext cx="446467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△ 利用</a:t>
            </a:r>
            <a:r>
              <a:rPr lang="en-US" altLang="zh-TW" sz="1500" dirty="0" err="1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keycode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，來探測使用者要上下左右移動</a:t>
            </a:r>
            <a:endParaRPr lang="en-US" altLang="zh-TW" sz="1500" dirty="0">
              <a:solidFill>
                <a:srgbClr val="5948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280837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ADC-3F78-477C-8E1D-3D77DC812BCD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659" y="-20538"/>
            <a:ext cx="3470672" cy="317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9824AE1-1E7D-4502-94B0-B57B8DB53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19" y="3111810"/>
            <a:ext cx="3471512" cy="18902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28575" y="4701938"/>
            <a:ext cx="172194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00" dirty="0">
                <a:solidFill>
                  <a:schemeClr val="bg1"/>
                </a:solidFill>
                <a:latin typeface="微軟正黑體"/>
                <a:ea typeface="微軟正黑體"/>
              </a:rPr>
              <a:t>▲怪物的碰撞探測</a:t>
            </a:r>
            <a:endParaRPr lang="en-US" altLang="zh-TW" sz="1500" dirty="0">
              <a:solidFill>
                <a:schemeClr val="bg1"/>
              </a:solidFill>
              <a:latin typeface="微軟正黑體"/>
              <a:ea typeface="微軟正黑體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20201" y="4054869"/>
            <a:ext cx="3429000" cy="108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只要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hero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跟怪物碰到</a:t>
            </a:r>
            <a:endParaRPr lang="en-US" altLang="zh-TW" sz="1500" dirty="0">
              <a:solidFill>
                <a:srgbClr val="5948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500" dirty="0" err="1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monsterReady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就會改成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照片就會跟著消失</a:t>
            </a:r>
            <a:endParaRPr lang="en-US" altLang="zh-TW" sz="1500" dirty="0">
              <a:solidFill>
                <a:srgbClr val="5948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64208" y="2888080"/>
            <a:ext cx="114486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00" dirty="0">
                <a:solidFill>
                  <a:schemeClr val="bg1"/>
                </a:solidFill>
                <a:latin typeface="微軟正黑體"/>
                <a:ea typeface="微軟正黑體"/>
              </a:rPr>
              <a:t>▲</a:t>
            </a:r>
            <a:r>
              <a:rPr lang="zh-TW" altLang="en-US" sz="1500" dirty="0">
                <a:solidFill>
                  <a:schemeClr val="bg1"/>
                </a:solidFill>
              </a:rPr>
              <a:t>自訂含式</a:t>
            </a:r>
            <a:endParaRPr lang="en-US" altLang="zh-TW" sz="15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20073" y="-196541"/>
            <a:ext cx="3050958" cy="715837"/>
          </a:xfrm>
          <a:prstGeom prst="rect">
            <a:avLst/>
          </a:prstGeom>
          <a:solidFill>
            <a:srgbClr val="FFF0D5"/>
          </a:solidFill>
        </p:spPr>
        <p:txBody>
          <a:bodyPr wrap="square">
            <a:spAutoFit/>
          </a:bodyPr>
          <a:lstStyle/>
          <a:p>
            <a:pPr algn="ctr"/>
            <a:endParaRPr lang="en-US" altLang="zh-TW" sz="1013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013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Hero</a:t>
            </a:r>
            <a:r>
              <a:rPr lang="zh-TW" altLang="en-US" sz="1013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碰到怪物，執行碰撞機制</a:t>
            </a:r>
            <a:endParaRPr lang="en-US" altLang="zh-TW" sz="1013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013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之後透過回合的</a:t>
            </a:r>
            <a:r>
              <a:rPr lang="en-US" altLang="zh-TW" sz="1013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reset</a:t>
            </a:r>
            <a:r>
              <a:rPr lang="zh-TW" altLang="en-US" sz="1013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把怪物叫回來</a:t>
            </a:r>
            <a:endParaRPr lang="en-US" altLang="zh-TW" sz="1013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013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47456" y="2872767"/>
            <a:ext cx="307007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每一回合的怪物全被打倒後會啟動</a:t>
            </a:r>
            <a:endParaRPr lang="en-US" altLang="zh-TW" sz="1500" dirty="0">
              <a:solidFill>
                <a:srgbClr val="5948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47456" y="1376649"/>
            <a:ext cx="3429000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將怪物跟陷阱的位置隨機分配</a:t>
            </a:r>
            <a:endParaRPr lang="en-US" altLang="zh-TW" sz="1500" dirty="0">
              <a:solidFill>
                <a:srgbClr val="5948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47664" y="789553"/>
            <a:ext cx="3380385" cy="152588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935755" y="1515149"/>
            <a:ext cx="284318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881749" y="3057804"/>
            <a:ext cx="284318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4928050" y="4863521"/>
            <a:ext cx="284318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247456" y="3508488"/>
            <a:ext cx="40770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撞到</a:t>
            </a:r>
            <a:r>
              <a:rPr lang="en-US" altLang="zh-TW" sz="1500" dirty="0" err="1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monsterCaught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會加一，分數會加十分</a:t>
            </a:r>
            <a:endParaRPr lang="en-US" altLang="zh-TW" sz="1500" dirty="0">
              <a:solidFill>
                <a:srgbClr val="5948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肘形接點 31"/>
          <p:cNvCxnSpPr>
            <a:cxnSpLocks/>
          </p:cNvCxnSpPr>
          <p:nvPr/>
        </p:nvCxnSpPr>
        <p:spPr>
          <a:xfrm rot="5400000" flipH="1" flipV="1">
            <a:off x="4659003" y="3837473"/>
            <a:ext cx="596370" cy="297411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63528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ADC-3F78-477C-8E1D-3D77DC812BCD}" type="slidenum">
              <a:rPr lang="zh-TW" altLang="en-US" smtClean="0"/>
              <a:t>2</a:t>
            </a:fld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3415960512"/>
              </p:ext>
            </p:extLst>
          </p:nvPr>
        </p:nvGraphicFramePr>
        <p:xfrm>
          <a:off x="3707904" y="245323"/>
          <a:ext cx="4536145" cy="4508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6BF33A1A-C908-4E4C-B1E1-742E21BE0C86}"/>
              </a:ext>
            </a:extLst>
          </p:cNvPr>
          <p:cNvGrpSpPr/>
          <p:nvPr/>
        </p:nvGrpSpPr>
        <p:grpSpPr>
          <a:xfrm>
            <a:off x="831952" y="155504"/>
            <a:ext cx="2448271" cy="4987996"/>
            <a:chOff x="585019" y="155504"/>
            <a:chExt cx="2448271" cy="4987996"/>
          </a:xfrm>
        </p:grpSpPr>
        <p:sp>
          <p:nvSpPr>
            <p:cNvPr id="8" name="等腰三角形 7"/>
            <p:cNvSpPr/>
            <p:nvPr/>
          </p:nvSpPr>
          <p:spPr>
            <a:xfrm rot="5400000">
              <a:off x="-684843" y="1425366"/>
              <a:ext cx="4987996" cy="2448271"/>
            </a:xfrm>
            <a:prstGeom prst="triangle">
              <a:avLst>
                <a:gd name="adj" fmla="val 45278"/>
              </a:avLst>
            </a:prstGeom>
            <a:solidFill>
              <a:srgbClr val="FFF0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13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89263027-B85E-484C-B143-86633DF54E6C}"/>
                </a:ext>
              </a:extLst>
            </p:cNvPr>
            <p:cNvSpPr/>
            <p:nvPr/>
          </p:nvSpPr>
          <p:spPr>
            <a:xfrm rot="5400000">
              <a:off x="-515093" y="1658263"/>
              <a:ext cx="4216447" cy="2016223"/>
            </a:xfrm>
            <a:prstGeom prst="triangle">
              <a:avLst>
                <a:gd name="adj" fmla="val 45278"/>
              </a:avLst>
            </a:prstGeom>
            <a:solidFill>
              <a:srgbClr val="E3C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13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AF622AC5-C5A1-4411-8085-91441C4CDEA1}"/>
                </a:ext>
              </a:extLst>
            </p:cNvPr>
            <p:cNvSpPr txBox="1"/>
            <p:nvPr/>
          </p:nvSpPr>
          <p:spPr>
            <a:xfrm>
              <a:off x="828305" y="1491630"/>
              <a:ext cx="800219" cy="18722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TW" altLang="en-US" sz="4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大綱</a:t>
              </a:r>
              <a:endParaRPr lang="zh-TW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016619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6805228" y="4759431"/>
            <a:ext cx="2133600" cy="273844"/>
          </a:xfrm>
        </p:spPr>
        <p:txBody>
          <a:bodyPr/>
          <a:lstStyle/>
          <a:p>
            <a:fld id="{FD571ADC-3F78-477C-8E1D-3D77DC812BCD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3" name="內容版面配置區 4">
            <a:extLst>
              <a:ext uri="{FF2B5EF4-FFF2-40B4-BE49-F238E27FC236}">
                <a16:creationId xmlns:a16="http://schemas.microsoft.com/office/drawing/2014/main" id="{CB4CA563-2DD8-410C-B5BB-B413C97B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7654"/>
            <a:ext cx="4824323" cy="332184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078814" y="3898629"/>
            <a:ext cx="372641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✽ Boss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的血量為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</a:p>
          <a:p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✽ 只要碰到回合跟分數就會增加</a:t>
            </a:r>
            <a:endParaRPr lang="en-US" altLang="zh-TW" sz="1500" dirty="0">
              <a:solidFill>
                <a:srgbClr val="5948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✽ 透過</a:t>
            </a:r>
            <a:r>
              <a:rPr lang="en-US" altLang="zh-TW" sz="1500" dirty="0" err="1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Bossreset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Reset[p15]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的概念是一樣的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Boss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就會跟小怪一樣隨機</a:t>
            </a:r>
            <a:endParaRPr lang="en-US" altLang="zh-TW" sz="1500" dirty="0">
              <a:solidFill>
                <a:srgbClr val="5948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9675" y="3531411"/>
            <a:ext cx="172675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△ 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Boss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的碰撞機制</a:t>
            </a:r>
            <a:endParaRPr lang="en-US" altLang="zh-TW" sz="1500" dirty="0">
              <a:solidFill>
                <a:srgbClr val="5948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99993" y="3528732"/>
            <a:ext cx="351891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若玩家碰到了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隻怪物後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觸發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boss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戰</a:t>
            </a:r>
          </a:p>
        </p:txBody>
      </p:sp>
      <p:sp>
        <p:nvSpPr>
          <p:cNvPr id="7" name="矩形 6"/>
          <p:cNvSpPr/>
          <p:nvPr/>
        </p:nvSpPr>
        <p:spPr>
          <a:xfrm>
            <a:off x="1821112" y="3049971"/>
            <a:ext cx="4482498" cy="32403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  <p:cxnSp>
        <p:nvCxnSpPr>
          <p:cNvPr id="9" name="肘形接點 8"/>
          <p:cNvCxnSpPr>
            <a:endCxn id="6" idx="1"/>
          </p:cNvCxnSpPr>
          <p:nvPr/>
        </p:nvCxnSpPr>
        <p:spPr>
          <a:xfrm rot="16200000" flipH="1">
            <a:off x="4260829" y="3451151"/>
            <a:ext cx="316308" cy="162020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67655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ADC-3F78-477C-8E1D-3D77DC812BCD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52E81AC-7848-4B53-93E2-07ACDA40B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42" y="33468"/>
            <a:ext cx="3112491" cy="177429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761402" y="660785"/>
            <a:ext cx="3429000" cy="559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觸發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boss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後，</a:t>
            </a:r>
            <a:endParaRPr lang="en-US" altLang="zh-TW" sz="1500" dirty="0">
              <a:solidFill>
                <a:srgbClr val="5948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執行這個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  <a:p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將所有小怪隱藏讓</a:t>
            </a:r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Boss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出現</a:t>
            </a:r>
          </a:p>
        </p:txBody>
      </p:sp>
      <p:cxnSp>
        <p:nvCxnSpPr>
          <p:cNvPr id="6" name="直線單箭頭接點 5"/>
          <p:cNvCxnSpPr/>
          <p:nvPr/>
        </p:nvCxnSpPr>
        <p:spPr>
          <a:xfrm>
            <a:off x="4423933" y="1007033"/>
            <a:ext cx="297033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755AFBD9-0469-4CD6-8554-3D37B5115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442" y="1869673"/>
            <a:ext cx="3746612" cy="155032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38774F3-66CA-41AF-B587-AE4C0801D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442" y="3292651"/>
            <a:ext cx="3746612" cy="17633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207830" y="1893191"/>
            <a:ext cx="2015295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count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設定遊戲初始的</a:t>
            </a:r>
            <a:r>
              <a:rPr lang="zh-TW" altLang="en-US" sz="150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 </a:t>
            </a:r>
            <a:r>
              <a:rPr lang="en-US" altLang="zh-TW" sz="150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sz="150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endParaRPr lang="en-US" altLang="zh-TW" sz="1500" dirty="0">
              <a:solidFill>
                <a:srgbClr val="5948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42269" y="2644452"/>
            <a:ext cx="1763624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sz="1500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秒後，讓所有的程式停止</a:t>
            </a:r>
            <a:endParaRPr lang="en-US" altLang="zh-TW" sz="1500" dirty="0">
              <a:solidFill>
                <a:srgbClr val="5948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572000" y="2031690"/>
            <a:ext cx="59406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789802" y="2787774"/>
            <a:ext cx="2418027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81044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43000" y="3543858"/>
            <a:ext cx="6858000" cy="1782198"/>
          </a:xfrm>
          <a:prstGeom prst="rect">
            <a:avLst/>
          </a:prstGeom>
          <a:solidFill>
            <a:srgbClr val="B29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ADC-3F78-477C-8E1D-3D77DC812BCD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5171C7A-3859-497E-8167-592E97BE6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31" y="397504"/>
            <a:ext cx="6392770" cy="2804324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1979712" y="1653648"/>
            <a:ext cx="2052228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4085946" y="1491630"/>
            <a:ext cx="2322258" cy="2482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bg1"/>
                </a:solidFill>
                <a:latin typeface="Arial Unicode MS" pitchFamily="34" charset="-120"/>
                <a:ea typeface="inherit"/>
                <a:cs typeface="新細明體" pitchFamily="18" charset="-120"/>
              </a:defRPr>
            </a:lvl1pPr>
          </a:lstStyle>
          <a:p>
            <a:r>
              <a:rPr lang="zh-TW" altLang="en-US" dirty="0"/>
              <a:t>執行畫圖功能</a:t>
            </a:r>
            <a:r>
              <a:rPr lang="en-US" altLang="zh-TW" dirty="0"/>
              <a:t>[p14]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681790" y="681540"/>
            <a:ext cx="2052228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788025" y="575741"/>
            <a:ext cx="1591782" cy="21160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1500" dirty="0">
                <a:solidFill>
                  <a:schemeClr val="bg1"/>
                </a:solidFill>
                <a:latin typeface="Arial Unicode MS" pitchFamily="34" charset="-120"/>
                <a:ea typeface="inherit"/>
                <a:cs typeface="新細明體" pitchFamily="18" charset="-120"/>
              </a:rPr>
              <a:t>定時器間隔是每秒</a:t>
            </a:r>
            <a:r>
              <a:rPr kumimoji="1" lang="zh-TW" altLang="zh-TW" sz="1500" dirty="0">
                <a:solidFill>
                  <a:schemeClr val="bg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4140753" y="4039493"/>
            <a:ext cx="1060227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TW" sz="4050" b="1" dirty="0">
                <a:ln w="18000">
                  <a:noFill/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END</a:t>
            </a:r>
            <a:endParaRPr lang="zh-TW" altLang="en-US" sz="4050" b="1" dirty="0">
              <a:ln w="18000">
                <a:noFill/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147294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9907" y="249492"/>
            <a:ext cx="6048672" cy="918102"/>
          </a:xfrm>
          <a:solidFill>
            <a:srgbClr val="FFF0D5"/>
          </a:solidFill>
        </p:spPr>
        <p:txBody>
          <a:bodyPr/>
          <a:lstStyle/>
          <a:p>
            <a:r>
              <a:rPr lang="zh-TW" altLang="en-US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個人貢獻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ADC-3F78-477C-8E1D-3D77DC812BCD}" type="slidenum">
              <a:rPr lang="zh-TW" altLang="en-US" smtClean="0"/>
              <a:t>23</a:t>
            </a:fld>
            <a:endParaRPr lang="zh-TW" altLang="en-US"/>
          </a:p>
        </p:txBody>
      </p:sp>
      <p:graphicFrame>
        <p:nvGraphicFramePr>
          <p:cNvPr id="5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471162"/>
              </p:ext>
            </p:extLst>
          </p:nvPr>
        </p:nvGraphicFramePr>
        <p:xfrm>
          <a:off x="1539975" y="1119202"/>
          <a:ext cx="6056361" cy="3612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25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</a:p>
                  </a:txBody>
                  <a:tcPr marL="68580" marR="68580" marT="34290" marB="34290" anchor="ctr">
                    <a:solidFill>
                      <a:srgbClr val="B29C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 marL="68580" marR="68580" marT="34290" marB="34290" anchor="ctr">
                    <a:solidFill>
                      <a:srgbClr val="B29C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貢獻</a:t>
                      </a:r>
                    </a:p>
                  </a:txBody>
                  <a:tcPr marL="68580" marR="68580" marT="34290" marB="34290" anchor="ctr">
                    <a:solidFill>
                      <a:srgbClr val="B29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5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59484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C108157126</a:t>
                      </a:r>
                      <a:endParaRPr lang="zh-TW" altLang="en-US" sz="1800" dirty="0">
                        <a:solidFill>
                          <a:srgbClr val="59484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rgbClr val="59484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賴宗賢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59484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Html</a:t>
                      </a:r>
                      <a:r>
                        <a:rPr lang="zh-TW" altLang="en-US" sz="1800" dirty="0">
                          <a:solidFill>
                            <a:srgbClr val="59484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設計</a:t>
                      </a:r>
                      <a:endParaRPr lang="en-US" altLang="zh-TW" sz="1800" dirty="0">
                        <a:solidFill>
                          <a:srgbClr val="59484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800" dirty="0">
                          <a:solidFill>
                            <a:srgbClr val="59484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遊戲解說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5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59484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C110156220</a:t>
                      </a:r>
                      <a:endParaRPr lang="zh-TW" altLang="en-US" sz="1800" dirty="0">
                        <a:solidFill>
                          <a:srgbClr val="59484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rgbClr val="59484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楊兆彬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rgbClr val="59484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小遊戲程式碼設計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5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59484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C110156222</a:t>
                      </a:r>
                      <a:endParaRPr lang="zh-TW" altLang="en-US" sz="1800" dirty="0">
                        <a:solidFill>
                          <a:srgbClr val="59484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rgbClr val="59484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徐旻楷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59484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Html</a:t>
                      </a:r>
                      <a:r>
                        <a:rPr lang="zh-TW" altLang="en-US" sz="1800" dirty="0">
                          <a:solidFill>
                            <a:srgbClr val="59484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修改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5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59484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C110156240</a:t>
                      </a:r>
                      <a:endParaRPr lang="zh-TW" altLang="en-US" sz="1800" dirty="0">
                        <a:solidFill>
                          <a:srgbClr val="59484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sz="1800" dirty="0">
                        <a:solidFill>
                          <a:srgbClr val="59484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rgbClr val="59484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林鳳恩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59484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PPT+</a:t>
                      </a:r>
                      <a:r>
                        <a:rPr lang="zh-TW" altLang="en-US" sz="1800" dirty="0">
                          <a:solidFill>
                            <a:srgbClr val="59484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報告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77983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5900" y="249492"/>
            <a:ext cx="6172200" cy="857250"/>
          </a:xfrm>
          <a:solidFill>
            <a:srgbClr val="FFF0D5"/>
          </a:solidFill>
        </p:spPr>
        <p:txBody>
          <a:bodyPr/>
          <a:lstStyle/>
          <a:p>
            <a:r>
              <a:rPr lang="zh-TW" altLang="en-US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專題特色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802002"/>
              </p:ext>
            </p:extLst>
          </p:nvPr>
        </p:nvGraphicFramePr>
        <p:xfrm>
          <a:off x="1385646" y="1174422"/>
          <a:ext cx="61722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ADC-3F78-477C-8E1D-3D77DC812BCD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246" y="2139702"/>
            <a:ext cx="616376" cy="90255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9" y="2826428"/>
            <a:ext cx="1153964" cy="99274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839" y="3808158"/>
            <a:ext cx="1085850" cy="10858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120764" y="4617009"/>
            <a:ext cx="372641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13" dirty="0">
                <a:latin typeface="微軟正黑體"/>
                <a:ea typeface="微軟正黑體"/>
              </a:rPr>
              <a:t>✽參考資料教學平台</a:t>
            </a:r>
            <a:r>
              <a:rPr lang="en-US" altLang="zh-TW" sz="1013" dirty="0">
                <a:latin typeface="微軟正黑體"/>
                <a:ea typeface="微軟正黑體"/>
              </a:rPr>
              <a:t>Game01</a:t>
            </a:r>
            <a:endParaRPr lang="zh-TW" altLang="en-US" sz="1013" dirty="0"/>
          </a:p>
        </p:txBody>
      </p:sp>
      <p:sp>
        <p:nvSpPr>
          <p:cNvPr id="9" name="橢圓 8"/>
          <p:cNvSpPr/>
          <p:nvPr/>
        </p:nvSpPr>
        <p:spPr>
          <a:xfrm>
            <a:off x="2080559" y="1518633"/>
            <a:ext cx="1674186" cy="1242138"/>
          </a:xfrm>
          <a:prstGeom prst="ellipse">
            <a:avLst/>
          </a:prstGeom>
          <a:solidFill>
            <a:srgbClr val="856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  <p:sp>
        <p:nvSpPr>
          <p:cNvPr id="10" name="文字方塊 9"/>
          <p:cNvSpPr txBox="1"/>
          <p:nvPr/>
        </p:nvSpPr>
        <p:spPr>
          <a:xfrm>
            <a:off x="2303749" y="1871414"/>
            <a:ext cx="1205216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75" dirty="0">
                <a:solidFill>
                  <a:schemeClr val="bg1"/>
                </a:solidFill>
              </a:rPr>
              <a:t>有登入畫面</a:t>
            </a:r>
          </a:p>
        </p:txBody>
      </p:sp>
    </p:spTree>
    <p:extLst>
      <p:ext uri="{BB962C8B-B14F-4D97-AF65-F5344CB8AC3E}">
        <p14:creationId xmlns:p14="http://schemas.microsoft.com/office/powerpoint/2010/main" val="257824628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>
            <a:extLst>
              <a:ext uri="{FF2B5EF4-FFF2-40B4-BE49-F238E27FC236}">
                <a16:creationId xmlns:a16="http://schemas.microsoft.com/office/drawing/2014/main" id="{F325C633-C73A-4579-813A-D03F45462DF6}"/>
              </a:ext>
            </a:extLst>
          </p:cNvPr>
          <p:cNvGrpSpPr/>
          <p:nvPr/>
        </p:nvGrpSpPr>
        <p:grpSpPr>
          <a:xfrm>
            <a:off x="1187623" y="1345932"/>
            <a:ext cx="3194805" cy="1162268"/>
            <a:chOff x="1187624" y="1337473"/>
            <a:chExt cx="3194805" cy="1162268"/>
          </a:xfrm>
        </p:grpSpPr>
        <p:sp>
          <p:nvSpPr>
            <p:cNvPr id="24" name="矩形: 圓角化同側角落 23">
              <a:extLst>
                <a:ext uri="{FF2B5EF4-FFF2-40B4-BE49-F238E27FC236}">
                  <a16:creationId xmlns:a16="http://schemas.microsoft.com/office/drawing/2014/main" id="{96219621-9600-4FDA-9B14-1D184FF107E1}"/>
                </a:ext>
              </a:extLst>
            </p:cNvPr>
            <p:cNvSpPr/>
            <p:nvPr/>
          </p:nvSpPr>
          <p:spPr>
            <a:xfrm>
              <a:off x="1187624" y="1337473"/>
              <a:ext cx="1872208" cy="564313"/>
            </a:xfrm>
            <a:prstGeom prst="round2SameRect">
              <a:avLst/>
            </a:prstGeom>
            <a:solidFill>
              <a:srgbClr val="FFF0D5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楊兆彬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46AD8D2-F734-4917-B24C-06F7B2A9A8E7}"/>
                </a:ext>
              </a:extLst>
            </p:cNvPr>
            <p:cNvSpPr/>
            <p:nvPr/>
          </p:nvSpPr>
          <p:spPr>
            <a:xfrm>
              <a:off x="1187624" y="1851670"/>
              <a:ext cx="3194805" cy="648071"/>
            </a:xfrm>
            <a:prstGeom prst="rect">
              <a:avLst/>
            </a:prstGeom>
            <a:solidFill>
              <a:srgbClr val="FFF0D5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TW" altLang="en-US" sz="18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增設小遊戲功能、優化頁面</a:t>
              </a:r>
              <a:r>
                <a:rPr lang="en-US" altLang="zh-TW" sz="18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sym typeface="Wingdings" panose="05000000000000000000" pitchFamily="2" charset="2"/>
                </a:rPr>
                <a:t>	</a:t>
              </a:r>
              <a:r>
                <a:rPr lang="zh-TW" altLang="en-US" sz="18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貢獻度 </a:t>
              </a:r>
              <a:r>
                <a:rPr lang="en-US" altLang="zh-TW" sz="18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:</a:t>
              </a:r>
              <a:r>
                <a:rPr lang="zh-TW" altLang="en-US" sz="18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TW" sz="18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25%</a:t>
              </a:r>
              <a:endParaRPr lang="zh-TW" altLang="en-US" sz="1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38AB405D-7730-4177-8283-0CEC597DF3E5}"/>
              </a:ext>
            </a:extLst>
          </p:cNvPr>
          <p:cNvSpPr/>
          <p:nvPr/>
        </p:nvSpPr>
        <p:spPr>
          <a:xfrm>
            <a:off x="2663788" y="213383"/>
            <a:ext cx="3816424" cy="648072"/>
          </a:xfrm>
          <a:prstGeom prst="roundRect">
            <a:avLst/>
          </a:prstGeom>
          <a:solidFill>
            <a:srgbClr val="E3C399"/>
          </a:solidFill>
          <a:ln>
            <a:solidFill>
              <a:srgbClr val="FFF0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整組貢獻 　　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190CD2BC-C57E-4F74-949C-E0FECBC80B41}"/>
              </a:ext>
            </a:extLst>
          </p:cNvPr>
          <p:cNvGrpSpPr/>
          <p:nvPr/>
        </p:nvGrpSpPr>
        <p:grpSpPr>
          <a:xfrm>
            <a:off x="5220071" y="1345932"/>
            <a:ext cx="3194805" cy="1162268"/>
            <a:chOff x="5413240" y="1337473"/>
            <a:chExt cx="3194805" cy="1162268"/>
          </a:xfrm>
        </p:grpSpPr>
        <p:sp>
          <p:nvSpPr>
            <p:cNvPr id="40" name="矩形: 圓角化同側角落 39">
              <a:extLst>
                <a:ext uri="{FF2B5EF4-FFF2-40B4-BE49-F238E27FC236}">
                  <a16:creationId xmlns:a16="http://schemas.microsoft.com/office/drawing/2014/main" id="{690507C8-46E7-4E60-9D35-4C9667274290}"/>
                </a:ext>
              </a:extLst>
            </p:cNvPr>
            <p:cNvSpPr/>
            <p:nvPr/>
          </p:nvSpPr>
          <p:spPr>
            <a:xfrm>
              <a:off x="5413240" y="1337473"/>
              <a:ext cx="1872208" cy="564313"/>
            </a:xfrm>
            <a:prstGeom prst="round2SameRect">
              <a:avLst/>
            </a:prstGeom>
            <a:solidFill>
              <a:srgbClr val="FFF0D5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徐旻楷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6A13D7E-CD33-4963-9E9F-3E5EAA77926F}"/>
                </a:ext>
              </a:extLst>
            </p:cNvPr>
            <p:cNvSpPr/>
            <p:nvPr/>
          </p:nvSpPr>
          <p:spPr>
            <a:xfrm>
              <a:off x="5413240" y="1851670"/>
              <a:ext cx="3194805" cy="648071"/>
            </a:xfrm>
            <a:prstGeom prst="rect">
              <a:avLst/>
            </a:prstGeom>
            <a:solidFill>
              <a:srgbClr val="FFF0D5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TW" altLang="en-US" sz="18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架設首頁以及登入相關設計</a:t>
              </a:r>
              <a:endParaRPr lang="en-US" altLang="zh-TW" sz="1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  <a:p>
              <a:r>
                <a:rPr lang="en-US" altLang="zh-TW" sz="18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sym typeface="Wingdings" panose="05000000000000000000" pitchFamily="2" charset="2"/>
                </a:rPr>
                <a:t>	</a:t>
              </a:r>
              <a:r>
                <a:rPr lang="zh-TW" altLang="en-US" sz="18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貢獻度 </a:t>
              </a:r>
              <a:r>
                <a:rPr lang="en-US" altLang="zh-TW" sz="18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:</a:t>
              </a:r>
              <a:r>
                <a:rPr lang="zh-TW" altLang="en-US" sz="18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TW" sz="18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25%</a:t>
              </a:r>
              <a:endParaRPr lang="zh-TW" altLang="en-US" sz="1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0E8800D7-94BE-499B-8CFA-24558B4F193D}"/>
              </a:ext>
            </a:extLst>
          </p:cNvPr>
          <p:cNvGrpSpPr/>
          <p:nvPr/>
        </p:nvGrpSpPr>
        <p:grpSpPr>
          <a:xfrm>
            <a:off x="1187624" y="3321399"/>
            <a:ext cx="3194805" cy="1162268"/>
            <a:chOff x="1187624" y="3321399"/>
            <a:chExt cx="3194805" cy="1162268"/>
          </a:xfrm>
        </p:grpSpPr>
        <p:sp>
          <p:nvSpPr>
            <p:cNvPr id="42" name="矩形: 圓角化同側角落 41">
              <a:extLst>
                <a:ext uri="{FF2B5EF4-FFF2-40B4-BE49-F238E27FC236}">
                  <a16:creationId xmlns:a16="http://schemas.microsoft.com/office/drawing/2014/main" id="{816140BE-1339-4AAC-819A-ACA0336D7078}"/>
                </a:ext>
              </a:extLst>
            </p:cNvPr>
            <p:cNvSpPr/>
            <p:nvPr/>
          </p:nvSpPr>
          <p:spPr>
            <a:xfrm>
              <a:off x="1187624" y="3321399"/>
              <a:ext cx="1872208" cy="564313"/>
            </a:xfrm>
            <a:prstGeom prst="round2SameRect">
              <a:avLst/>
            </a:prstGeom>
            <a:solidFill>
              <a:srgbClr val="FFF0D5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賴宗賢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A3A1D97-1C06-4208-8817-D190D6322B87}"/>
                </a:ext>
              </a:extLst>
            </p:cNvPr>
            <p:cNvSpPr/>
            <p:nvPr/>
          </p:nvSpPr>
          <p:spPr>
            <a:xfrm>
              <a:off x="1187624" y="3835596"/>
              <a:ext cx="3194805" cy="648071"/>
            </a:xfrm>
            <a:prstGeom prst="rect">
              <a:avLst/>
            </a:prstGeom>
            <a:solidFill>
              <a:srgbClr val="FFF0D5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TW" altLang="en-US" sz="18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架設首頁以及找</a:t>
              </a:r>
              <a:r>
                <a:rPr lang="en-US" altLang="zh-TW" sz="18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BUG</a:t>
              </a:r>
            </a:p>
            <a:p>
              <a:r>
                <a:rPr lang="en-US" altLang="zh-TW" sz="18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sym typeface="Wingdings" panose="05000000000000000000" pitchFamily="2" charset="2"/>
                </a:rPr>
                <a:t>	</a:t>
              </a:r>
              <a:r>
                <a:rPr lang="zh-TW" altLang="en-US" sz="18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貢獻度 </a:t>
              </a:r>
              <a:r>
                <a:rPr lang="en-US" altLang="zh-TW" sz="18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:</a:t>
              </a:r>
              <a:r>
                <a:rPr lang="zh-TW" altLang="en-US" sz="18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TW" sz="18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25%</a:t>
              </a:r>
              <a:endParaRPr lang="zh-TW" altLang="en-US" sz="1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79CDF040-E9B0-4D06-8126-967256536095}"/>
              </a:ext>
            </a:extLst>
          </p:cNvPr>
          <p:cNvGrpSpPr/>
          <p:nvPr/>
        </p:nvGrpSpPr>
        <p:grpSpPr>
          <a:xfrm>
            <a:off x="5220072" y="3321399"/>
            <a:ext cx="3194805" cy="1162268"/>
            <a:chOff x="5413240" y="3321399"/>
            <a:chExt cx="3194805" cy="1162268"/>
          </a:xfrm>
        </p:grpSpPr>
        <p:sp>
          <p:nvSpPr>
            <p:cNvPr id="44" name="矩形: 圓角化同側角落 43">
              <a:extLst>
                <a:ext uri="{FF2B5EF4-FFF2-40B4-BE49-F238E27FC236}">
                  <a16:creationId xmlns:a16="http://schemas.microsoft.com/office/drawing/2014/main" id="{26FAD0E5-9F4E-4B6D-9B82-0D0F1ECD6935}"/>
                </a:ext>
              </a:extLst>
            </p:cNvPr>
            <p:cNvSpPr/>
            <p:nvPr/>
          </p:nvSpPr>
          <p:spPr>
            <a:xfrm>
              <a:off x="5413240" y="3321399"/>
              <a:ext cx="1872208" cy="564313"/>
            </a:xfrm>
            <a:prstGeom prst="round2SameRect">
              <a:avLst/>
            </a:prstGeom>
            <a:solidFill>
              <a:srgbClr val="FFF0D5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林鳳恩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CBB340C-CFAE-4279-A91F-97E2CFC63D94}"/>
                </a:ext>
              </a:extLst>
            </p:cNvPr>
            <p:cNvSpPr/>
            <p:nvPr/>
          </p:nvSpPr>
          <p:spPr>
            <a:xfrm>
              <a:off x="5413240" y="3835596"/>
              <a:ext cx="3194805" cy="648071"/>
            </a:xfrm>
            <a:prstGeom prst="rect">
              <a:avLst/>
            </a:prstGeom>
            <a:solidFill>
              <a:srgbClr val="FFF0D5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TW" sz="18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PPT</a:t>
              </a:r>
              <a:r>
                <a:rPr lang="zh-TW" altLang="en-US" sz="18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製作以及報告、美化頁面</a:t>
              </a:r>
              <a:endParaRPr lang="en-US" altLang="zh-TW" sz="1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  <a:p>
              <a:r>
                <a:rPr lang="en-US" altLang="zh-TW" sz="18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sym typeface="Wingdings" panose="05000000000000000000" pitchFamily="2" charset="2"/>
                </a:rPr>
                <a:t>	</a:t>
              </a:r>
              <a:r>
                <a:rPr lang="zh-TW" altLang="en-US" sz="18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貢獻度 </a:t>
              </a:r>
              <a:r>
                <a:rPr lang="en-US" altLang="zh-TW" sz="18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:</a:t>
              </a:r>
              <a:r>
                <a:rPr lang="zh-TW" altLang="en-US" sz="18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TW" sz="18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25%</a:t>
              </a:r>
              <a:endParaRPr lang="zh-TW" altLang="en-US" sz="1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2" name="弧形 51">
            <a:extLst>
              <a:ext uri="{FF2B5EF4-FFF2-40B4-BE49-F238E27FC236}">
                <a16:creationId xmlns:a16="http://schemas.microsoft.com/office/drawing/2014/main" id="{4A2A54E8-F9C1-4710-8F2F-157914675769}"/>
              </a:ext>
            </a:extLst>
          </p:cNvPr>
          <p:cNvSpPr/>
          <p:nvPr/>
        </p:nvSpPr>
        <p:spPr>
          <a:xfrm>
            <a:off x="4698014" y="339502"/>
            <a:ext cx="3564396" cy="2520280"/>
          </a:xfrm>
          <a:prstGeom prst="arc">
            <a:avLst>
              <a:gd name="adj1" fmla="val 16200000"/>
              <a:gd name="adj2" fmla="val 2002951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>
            <a:extLst>
              <a:ext uri="{FF2B5EF4-FFF2-40B4-BE49-F238E27FC236}">
                <a16:creationId xmlns:a16="http://schemas.microsoft.com/office/drawing/2014/main" id="{77290E75-D48F-4650-A2B1-0448189CBE80}"/>
              </a:ext>
            </a:extLst>
          </p:cNvPr>
          <p:cNvSpPr/>
          <p:nvPr/>
        </p:nvSpPr>
        <p:spPr>
          <a:xfrm rot="18922334">
            <a:off x="358835" y="650105"/>
            <a:ext cx="3564396" cy="2520280"/>
          </a:xfrm>
          <a:prstGeom prst="arc">
            <a:avLst>
              <a:gd name="adj1" fmla="val 16741703"/>
              <a:gd name="adj2" fmla="val 2002951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4443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3688" y="178510"/>
            <a:ext cx="5616624" cy="809064"/>
          </a:xfrm>
          <a:prstGeom prst="roundRect">
            <a:avLst/>
          </a:prstGeom>
          <a:solidFill>
            <a:srgbClr val="FFF0D5"/>
          </a:solidFill>
        </p:spPr>
        <p:txBody>
          <a:bodyPr/>
          <a:lstStyle/>
          <a:p>
            <a:r>
              <a:rPr lang="zh-TW" altLang="en-US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系統特色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066357"/>
            <a:ext cx="6172200" cy="3394472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zh-TW" altLang="en-US" dirty="0">
                <a:solidFill>
                  <a:srgbClr val="856C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由一隻小怪 增加至 四隻小怪</a:t>
            </a:r>
            <a:endParaRPr lang="en-US" altLang="zh-TW" dirty="0">
              <a:solidFill>
                <a:srgbClr val="856C6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300000"/>
              </a:lnSpc>
            </a:pPr>
            <a:r>
              <a:rPr lang="zh-TW" altLang="en-US" dirty="0">
                <a:solidFill>
                  <a:srgbClr val="856C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增加炸彈</a:t>
            </a:r>
            <a:endParaRPr lang="en-US" altLang="zh-TW" dirty="0">
              <a:solidFill>
                <a:srgbClr val="856C6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300000"/>
              </a:lnSpc>
            </a:pPr>
            <a:r>
              <a:rPr lang="zh-TW" altLang="en-US" dirty="0">
                <a:solidFill>
                  <a:srgbClr val="856C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>
                <a:solidFill>
                  <a:srgbClr val="856C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BOSS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ADC-3F78-477C-8E1D-3D77DC812BCD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126" y="1083099"/>
            <a:ext cx="914224" cy="914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066357"/>
            <a:ext cx="905722" cy="9057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05" y="1668632"/>
            <a:ext cx="865684" cy="9120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773" y="1508910"/>
            <a:ext cx="914224" cy="10552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1C479B5-9488-4051-81F0-4F919D3728C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166243"/>
            <a:ext cx="4464496" cy="453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8242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A3A288-7228-4900-9F09-0EAD4BAE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599703-539C-477B-8A02-1645A029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ADC-3F78-477C-8E1D-3D77DC812BCD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7A34089-1EBB-4611-B552-7892135F10F2}"/>
              </a:ext>
            </a:extLst>
          </p:cNvPr>
          <p:cNvSpPr txBox="1"/>
          <p:nvPr/>
        </p:nvSpPr>
        <p:spPr>
          <a:xfrm>
            <a:off x="4484391" y="952825"/>
            <a:ext cx="3228824" cy="3643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>
              <a:lnSpc>
                <a:spcPct val="3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856C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/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/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/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/>
            </a:lvl5pPr>
            <a:lvl6pPr marL="18859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6pPr>
            <a:lvl7pPr marL="22288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7pPr>
            <a:lvl8pPr marL="25717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8pPr>
            <a:lvl9pPr marL="29146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9pPr>
          </a:lstStyle>
          <a:p>
            <a:r>
              <a:rPr lang="zh-TW" altLang="en-US" dirty="0"/>
              <a:t>添加音效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遊戲結束判定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1A987A-3CFA-461B-95E7-34EFB50B903D}"/>
              </a:ext>
            </a:extLst>
          </p:cNvPr>
          <p:cNvSpPr txBox="1"/>
          <p:nvPr/>
        </p:nvSpPr>
        <p:spPr>
          <a:xfrm>
            <a:off x="508537" y="915566"/>
            <a:ext cx="4063463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>
              <a:lnSpc>
                <a:spcPct val="3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856C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/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/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/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/>
            </a:lvl5pPr>
            <a:lvl6pPr marL="18859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6pPr>
            <a:lvl7pPr marL="22288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7pPr>
            <a:lvl8pPr marL="25717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8pPr>
            <a:lvl9pPr marL="29146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9pPr>
          </a:lstStyle>
          <a:p>
            <a:r>
              <a:rPr lang="zh-TW" altLang="en-US" dirty="0"/>
              <a:t>按住</a:t>
            </a:r>
            <a:r>
              <a:rPr lang="en-US" altLang="zh-TW" dirty="0"/>
              <a:t>shift </a:t>
            </a:r>
            <a:r>
              <a:rPr lang="zh-TW" altLang="en-US" dirty="0"/>
              <a:t>可以向前突刺</a:t>
            </a:r>
            <a:endParaRPr lang="en-US" altLang="zh-TW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02FE4D3-E420-4CFA-BD24-E0E68A831E5F}"/>
              </a:ext>
            </a:extLst>
          </p:cNvPr>
          <p:cNvSpPr txBox="1">
            <a:spLocks/>
          </p:cNvSpPr>
          <p:nvPr/>
        </p:nvSpPr>
        <p:spPr>
          <a:xfrm>
            <a:off x="1763688" y="178510"/>
            <a:ext cx="5616624" cy="809064"/>
          </a:xfrm>
          <a:prstGeom prst="roundRect">
            <a:avLst/>
          </a:prstGeom>
          <a:solidFill>
            <a:srgbClr val="FFF0D5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系統特色</a:t>
            </a:r>
            <a:endParaRPr lang="zh-TW" altLang="en-US" dirty="0">
              <a:solidFill>
                <a:srgbClr val="5948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B91EAA14-CCC4-4C7B-B59C-79D8CC7087B9}"/>
              </a:ext>
            </a:extLst>
          </p:cNvPr>
          <p:cNvGrpSpPr/>
          <p:nvPr/>
        </p:nvGrpSpPr>
        <p:grpSpPr>
          <a:xfrm>
            <a:off x="611560" y="2715767"/>
            <a:ext cx="3556222" cy="1008111"/>
            <a:chOff x="626099" y="3691278"/>
            <a:chExt cx="3556222" cy="1008111"/>
          </a:xfrm>
        </p:grpSpPr>
        <p:pic>
          <p:nvPicPr>
            <p:cNvPr id="9" name="圖片 8" descr="一張含有 美工圖案 的圖片&#10;&#10;自動產生的描述">
              <a:extLst>
                <a:ext uri="{FF2B5EF4-FFF2-40B4-BE49-F238E27FC236}">
                  <a16:creationId xmlns:a16="http://schemas.microsoft.com/office/drawing/2014/main" id="{F2FE067E-3C99-4309-8BF9-DCC404794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24" b="92366" l="4762" r="89683">
                          <a14:foregroundMark x1="4762" y1="77863" x2="4762" y2="77863"/>
                          <a14:foregroundMark x1="48413" y1="92366" x2="48413" y2="92366"/>
                          <a14:foregroundMark x1="23810" y1="90840" x2="23810" y2="90840"/>
                          <a14:foregroundMark x1="82540" y1="67176" x2="82540" y2="67176"/>
                          <a14:foregroundMark x1="84127" y1="64122" x2="84127" y2="64122"/>
                          <a14:foregroundMark x1="67460" y1="74046" x2="67460" y2="74046"/>
                          <a14:foregroundMark x1="69048" y1="79389" x2="69048" y2="79389"/>
                          <a14:foregroundMark x1="68254" y1="79389" x2="68254" y2="79389"/>
                          <a14:foregroundMark x1="66667" y1="80916" x2="66667" y2="80916"/>
                          <a14:foregroundMark x1="64286" y1="83206" x2="64286" y2="83206"/>
                          <a14:foregroundMark x1="63492" y1="83969" x2="63492" y2="83969"/>
                          <a14:foregroundMark x1="63492" y1="83969" x2="63492" y2="83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46" y="3712486"/>
              <a:ext cx="889877" cy="925190"/>
            </a:xfrm>
            <a:prstGeom prst="rect">
              <a:avLst/>
            </a:prstGeom>
          </p:spPr>
        </p:pic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32E3BE45-D966-4A41-BA4F-703EEA3F4513}"/>
                </a:ext>
              </a:extLst>
            </p:cNvPr>
            <p:cNvGrpSpPr/>
            <p:nvPr/>
          </p:nvGrpSpPr>
          <p:grpSpPr>
            <a:xfrm>
              <a:off x="626099" y="4141860"/>
              <a:ext cx="288455" cy="253487"/>
              <a:chOff x="1140957" y="2478496"/>
              <a:chExt cx="288455" cy="253487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45EC2DC-1818-4368-A568-10B394BD63D2}"/>
                  </a:ext>
                </a:extLst>
              </p:cNvPr>
              <p:cNvSpPr/>
              <p:nvPr/>
            </p:nvSpPr>
            <p:spPr>
              <a:xfrm rot="2854830">
                <a:off x="1226217" y="2528788"/>
                <a:ext cx="118358" cy="288032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489A5DF-4DD8-46F5-908B-742FB3739616}"/>
                  </a:ext>
                </a:extLst>
              </p:cNvPr>
              <p:cNvSpPr/>
              <p:nvPr/>
            </p:nvSpPr>
            <p:spPr>
              <a:xfrm rot="18772134">
                <a:off x="1225794" y="2393659"/>
                <a:ext cx="118358" cy="288032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39020050-FA1F-4608-8EA2-82FAF594F8FB}"/>
                </a:ext>
              </a:extLst>
            </p:cNvPr>
            <p:cNvGrpSpPr/>
            <p:nvPr/>
          </p:nvGrpSpPr>
          <p:grpSpPr>
            <a:xfrm>
              <a:off x="2875476" y="4172495"/>
              <a:ext cx="288455" cy="253487"/>
              <a:chOff x="1140957" y="2478496"/>
              <a:chExt cx="288455" cy="253487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2668CC7-54E7-4ABD-ADFB-3897A7CC4FD3}"/>
                  </a:ext>
                </a:extLst>
              </p:cNvPr>
              <p:cNvSpPr/>
              <p:nvPr/>
            </p:nvSpPr>
            <p:spPr>
              <a:xfrm rot="2854830">
                <a:off x="1226217" y="2528788"/>
                <a:ext cx="118358" cy="288032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2AC022F-71FC-403D-B396-577346469029}"/>
                  </a:ext>
                </a:extLst>
              </p:cNvPr>
              <p:cNvSpPr/>
              <p:nvPr/>
            </p:nvSpPr>
            <p:spPr>
              <a:xfrm rot="18772134">
                <a:off x="1225794" y="2393659"/>
                <a:ext cx="118358" cy="288032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BB97428-B58E-49F1-AF25-5F28AEF5A5E3}"/>
                </a:ext>
              </a:extLst>
            </p:cNvPr>
            <p:cNvGrpSpPr/>
            <p:nvPr/>
          </p:nvGrpSpPr>
          <p:grpSpPr>
            <a:xfrm>
              <a:off x="1949299" y="4141860"/>
              <a:ext cx="288455" cy="253487"/>
              <a:chOff x="1140957" y="2478496"/>
              <a:chExt cx="288455" cy="253487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0A2CF01-90BA-4D99-92B2-338B56216AD9}"/>
                  </a:ext>
                </a:extLst>
              </p:cNvPr>
              <p:cNvSpPr/>
              <p:nvPr/>
            </p:nvSpPr>
            <p:spPr>
              <a:xfrm rot="2854830">
                <a:off x="1226217" y="2528788"/>
                <a:ext cx="118358" cy="288032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2D53B0C-A708-4F08-AF13-15CA7859F5C1}"/>
                  </a:ext>
                </a:extLst>
              </p:cNvPr>
              <p:cNvSpPr/>
              <p:nvPr/>
            </p:nvSpPr>
            <p:spPr>
              <a:xfrm rot="18772134">
                <a:off x="1225794" y="2393659"/>
                <a:ext cx="118358" cy="288032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CF8E2AB3-9CC5-4F10-B071-7488E42FBDC8}"/>
                </a:ext>
              </a:extLst>
            </p:cNvPr>
            <p:cNvGrpSpPr/>
            <p:nvPr/>
          </p:nvGrpSpPr>
          <p:grpSpPr>
            <a:xfrm>
              <a:off x="2412388" y="4141860"/>
              <a:ext cx="288455" cy="253487"/>
              <a:chOff x="1140957" y="2478496"/>
              <a:chExt cx="288455" cy="25348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EC24109-8C28-4E9A-B6CF-46E2E9EC8B55}"/>
                  </a:ext>
                </a:extLst>
              </p:cNvPr>
              <p:cNvSpPr/>
              <p:nvPr/>
            </p:nvSpPr>
            <p:spPr>
              <a:xfrm rot="2854830">
                <a:off x="1226217" y="2528788"/>
                <a:ext cx="118358" cy="288032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1DC37B6-0EDB-4A17-BBB9-541E7A97FD25}"/>
                  </a:ext>
                </a:extLst>
              </p:cNvPr>
              <p:cNvSpPr/>
              <p:nvPr/>
            </p:nvSpPr>
            <p:spPr>
              <a:xfrm rot="18772134">
                <a:off x="1225794" y="2393659"/>
                <a:ext cx="118358" cy="288032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23" name="圖片 22" descr="一張含有 美工圖案 的圖片&#10;&#10;自動產生的描述">
              <a:extLst>
                <a:ext uri="{FF2B5EF4-FFF2-40B4-BE49-F238E27FC236}">
                  <a16:creationId xmlns:a16="http://schemas.microsoft.com/office/drawing/2014/main" id="{93BCB24B-A975-4C18-8ACC-B54B67039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24" b="92366" l="4762" r="89683">
                          <a14:foregroundMark x1="4762" y1="77863" x2="4762" y2="77863"/>
                          <a14:foregroundMark x1="48413" y1="92366" x2="48413" y2="92366"/>
                          <a14:foregroundMark x1="23810" y1="90840" x2="23810" y2="90840"/>
                          <a14:foregroundMark x1="82540" y1="67176" x2="82540" y2="67176"/>
                          <a14:foregroundMark x1="84127" y1="64122" x2="84127" y2="64122"/>
                          <a14:foregroundMark x1="67460" y1="74046" x2="67460" y2="74046"/>
                          <a14:foregroundMark x1="69048" y1="79389" x2="69048" y2="79389"/>
                          <a14:foregroundMark x1="68254" y1="79389" x2="68254" y2="79389"/>
                          <a14:foregroundMark x1="66667" y1="80916" x2="66667" y2="80916"/>
                          <a14:foregroundMark x1="64286" y1="83206" x2="64286" y2="83206"/>
                          <a14:foregroundMark x1="63492" y1="83969" x2="63492" y2="83969"/>
                          <a14:foregroundMark x1="63492" y1="83969" x2="63492" y2="83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688" y="3691278"/>
              <a:ext cx="969633" cy="1008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42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rgbClr val="FFF0D5"/>
          </a:solidFill>
        </p:spPr>
        <p:txBody>
          <a:bodyPr/>
          <a:lstStyle/>
          <a:p>
            <a:r>
              <a:rPr lang="zh-TW" altLang="en-US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專題展示</a:t>
            </a:r>
          </a:p>
        </p:txBody>
      </p:sp>
      <p:pic>
        <p:nvPicPr>
          <p:cNvPr id="5" name="內容版面配置區 4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3" r="6701"/>
          <a:stretch/>
        </p:blipFill>
        <p:spPr>
          <a:xfrm>
            <a:off x="1385647" y="1312642"/>
            <a:ext cx="6383411" cy="331133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ADC-3F78-477C-8E1D-3D77DC812BCD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7" r="4100"/>
          <a:stretch/>
        </p:blipFill>
        <p:spPr>
          <a:xfrm>
            <a:off x="1331640" y="1275589"/>
            <a:ext cx="6576810" cy="335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20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rgbClr val="FFF0D5"/>
          </a:solidFill>
        </p:spPr>
        <p:txBody>
          <a:bodyPr/>
          <a:lstStyle/>
          <a:p>
            <a:r>
              <a:rPr lang="zh-TW" altLang="en-US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專題展示</a:t>
            </a:r>
          </a:p>
        </p:txBody>
      </p:sp>
      <p:pic>
        <p:nvPicPr>
          <p:cNvPr id="5" name="內容版面配置區 4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3" r="6701"/>
          <a:stretch/>
        </p:blipFill>
        <p:spPr>
          <a:xfrm>
            <a:off x="1385647" y="1312642"/>
            <a:ext cx="6383411" cy="331133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ADC-3F78-477C-8E1D-3D77DC812BCD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7" r="4100"/>
          <a:stretch/>
        </p:blipFill>
        <p:spPr>
          <a:xfrm>
            <a:off x="1331640" y="1275589"/>
            <a:ext cx="6576810" cy="335501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162260A-6E80-470B-B7B5-0095BD84D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732" y="1275589"/>
            <a:ext cx="7508536" cy="346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37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rgbClr val="FFF0D5"/>
          </a:solidFill>
        </p:spPr>
        <p:txBody>
          <a:bodyPr/>
          <a:lstStyle/>
          <a:p>
            <a:r>
              <a:rPr lang="zh-TW" altLang="en-US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專題展示</a:t>
            </a:r>
          </a:p>
        </p:txBody>
      </p:sp>
      <p:pic>
        <p:nvPicPr>
          <p:cNvPr id="5" name="內容版面配置區 4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3" r="6701"/>
          <a:stretch/>
        </p:blipFill>
        <p:spPr>
          <a:xfrm>
            <a:off x="1385647" y="1312642"/>
            <a:ext cx="6383411" cy="331133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ADC-3F78-477C-8E1D-3D77DC812BCD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7" r="4100"/>
          <a:stretch/>
        </p:blipFill>
        <p:spPr>
          <a:xfrm>
            <a:off x="1331640" y="1275589"/>
            <a:ext cx="6576810" cy="335501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765DA2A-ED76-44EA-91A8-F2B34351F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43" y="1276376"/>
            <a:ext cx="8031913" cy="343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21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FE3E2B47-5500-42F3-9496-955C4536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solidFill>
            <a:srgbClr val="FFF0D5"/>
          </a:solidFill>
        </p:spPr>
        <p:txBody>
          <a:bodyPr/>
          <a:lstStyle/>
          <a:p>
            <a:r>
              <a:rPr lang="zh-TW" altLang="en-US" dirty="0">
                <a:solidFill>
                  <a:srgbClr val="5948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C3908BB-2D14-42A2-BC6E-30329FF4E0DD}"/>
              </a:ext>
            </a:extLst>
          </p:cNvPr>
          <p:cNvSpPr txBox="1"/>
          <p:nvPr/>
        </p:nvSpPr>
        <p:spPr>
          <a:xfrm>
            <a:off x="457200" y="1419622"/>
            <a:ext cx="656307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eLearning game01</a:t>
            </a:r>
            <a:r>
              <a:rPr lang="zh-TW" altLang="en-US" sz="2000" dirty="0"/>
              <a:t>程式碼</a:t>
            </a:r>
            <a:endParaRPr lang="en-US" altLang="zh-TW" sz="2000" dirty="0"/>
          </a:p>
          <a:p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zh-TW" alt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整理</a:t>
            </a:r>
            <a:r>
              <a:rPr lang="en-US" altLang="zh-TW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r>
              <a:rPr lang="zh-TW" alt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鍵盤</a:t>
            </a:r>
            <a:r>
              <a:rPr lang="en-US" altLang="zh-TW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keycode | </a:t>
            </a:r>
            <a:r>
              <a:rPr lang="zh-TW" alt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程式角落</a:t>
            </a:r>
            <a:r>
              <a:rPr lang="en-US" altLang="zh-TW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altLang="zh-TW" sz="20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ProgramCorner</a:t>
            </a:r>
            <a:r>
              <a:rPr lang="en-US" altLang="zh-TW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zh-TW" alt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點部落</a:t>
            </a:r>
            <a:endParaRPr lang="en-US" altLang="zh-TW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rgbClr val="8AB4F8"/>
              </a:solidFill>
              <a:latin typeface="arial" panose="020B0604020202020204" pitchFamily="34" charset="0"/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800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4829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641</Words>
  <Application>Microsoft Office PowerPoint</Application>
  <PresentationFormat>如螢幕大小 (16:9)</PresentationFormat>
  <Paragraphs>147</Paragraphs>
  <Slides>24</Slides>
  <Notes>1</Notes>
  <HiddenSlides>2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Arial Unicode MS</vt:lpstr>
      <vt:lpstr>微軟正黑體</vt:lpstr>
      <vt:lpstr>arial</vt:lpstr>
      <vt:lpstr>arial</vt:lpstr>
      <vt:lpstr>Calibri</vt:lpstr>
      <vt:lpstr>Comic Sans MS</vt:lpstr>
      <vt:lpstr>Office 佈景主題</vt:lpstr>
      <vt:lpstr>卡契勒麻施特</vt:lpstr>
      <vt:lpstr>PowerPoint 簡報</vt:lpstr>
      <vt:lpstr>PowerPoint 簡報</vt:lpstr>
      <vt:lpstr>系統特色</vt:lpstr>
      <vt:lpstr>PowerPoint 簡報</vt:lpstr>
      <vt:lpstr>專題展示</vt:lpstr>
      <vt:lpstr>專題展示</vt:lpstr>
      <vt:lpstr>專題展示</vt:lpstr>
      <vt:lpstr>參考資料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個人貢獻</vt:lpstr>
      <vt:lpstr>專題特色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打卡契勒麻施特</dc:title>
  <dc:creator>Genuine</dc:creator>
  <cp:lastModifiedBy>C110156220</cp:lastModifiedBy>
  <cp:revision>39</cp:revision>
  <dcterms:created xsi:type="dcterms:W3CDTF">2022-01-01T05:29:47Z</dcterms:created>
  <dcterms:modified xsi:type="dcterms:W3CDTF">2022-01-03T12:27:26Z</dcterms:modified>
</cp:coreProperties>
</file>