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51197-7490-871E-2851-4F97A9EC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C8E295-CC9B-2748-2271-193E38C7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8FFD4-81CD-3374-E65B-12B049FC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82B66-E929-B86B-C09A-28B3D06B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2D721B-A38B-4E53-441D-6F1C3566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0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0DB19-7625-392E-079E-E4A1A470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9092BD-1990-CD03-C33A-93C85569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B1291-AD4F-B03D-7AAA-77E3BE05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5AD04-0034-FCDA-27B1-40CBB926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80EE4-4DDE-B763-5CAC-2CAD9707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2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C17226-AE67-6316-63B2-5B4D2FF0E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51D7A6-7B47-5FB9-6FB1-AC2A4694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EE792-ADC2-A939-6233-31577F5C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4B52A-C741-A9C5-C2BF-126CCEC0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9F68D-8BE9-1AB6-D2FE-8DC132CE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A248E-0613-000C-5C95-BD770EF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9F84D-7B56-9021-2721-6387DDF4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1D78B-BDC3-74C0-82D7-4307B487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A660D-AD5C-1A5A-48A0-9A07F73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D0C4D-C026-9276-9E4E-62015A2E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2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55F37-75FE-5B02-B8DA-1E58F7DF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D74013-3664-7064-0AB8-F11D37E7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5F1CB0-18A5-1E09-52BE-804BEC84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C7B17-1FD9-36D8-3537-947A665B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9873C-687A-1795-B8A3-2E346EE4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05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358E5-AB64-E57F-C398-71B57AB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CF8CD-409B-339F-C944-54417546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E48E86-FFF8-6499-4301-4DAD1633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623636-6ECC-313A-15B0-8CCECDDA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BC9C18-0B39-BED2-C235-FAE93B4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14640-56BB-A591-E1B6-ED1E153D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2C07C-EEC0-6ADB-0DE9-45F62CFB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71D079-3DA6-9235-F58B-2E6F34F5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6745AA-F417-72BB-B388-E7F2D090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3316D1-3BE8-AD77-9BE3-3AECBB8ED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5684FE-6099-65A5-CA7F-54346115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2FD232-BDB7-A019-ABBD-5FBAF2D7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031596-EDB7-12B2-2DA6-60CF44DB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004DED-1B46-C16C-0634-2C63A32D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D4CC6-D2BC-C122-E79B-5C1EC33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0EAEE9-CF0B-50AB-FB62-B5AF0872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4084FA-0B6A-ED4A-A5EB-75FB102E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2D5941-B902-F60B-FC7B-F33462CE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7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A65E26-3531-3AFD-8B81-DB658C60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770B14-2B43-D831-2EB2-F622A9B6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3FB283-725C-4774-FAF8-4E7FA50F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8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52C74-05B8-C0D5-8D1D-76D4514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DA92D-01BD-8621-C7A6-114E9AE9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727B55-5573-B2ED-69A9-20F31C05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E33D85-D892-C57C-6F07-A25D3B48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E569F2-F9D7-47CE-C6DE-9F334F05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DD4A3-724B-4A3F-C250-CE1BF0E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1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0CE87-B9BD-CE56-F011-C2761CE8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567082-5833-7A0F-B7F7-D59BBB2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B737BC-85A8-6FEC-80CE-E97BF93B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FAB7C2-8BDE-E3EC-B2EA-1A32E0EA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AF176-DFD1-A07F-F467-94A5AD1E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49B474-B4DF-CCFB-CE54-48DCCD9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E1BAE1-D5F4-0207-D717-DE990DD2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22590-A932-C645-2C30-52222CB5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745DED-8505-0BE1-A68D-FF340168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A969F-E076-4541-9819-90AB11E956C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B29142-1A0B-B489-92B4-C37ACB043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CD07B-C086-251B-BE4E-974F14E66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F6816-5316-4C69-9497-0CD616B43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0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6B166-CDEF-9FC4-CF91-8B96AB8E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-984250"/>
            <a:ext cx="9144000" cy="2387600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</a:t>
            </a:r>
            <a:r>
              <a:rPr lang="en-US" altLang="zh-TW" dirty="0" err="1"/>
              <a:t>vga+pingpong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155071-C98A-EBE7-44AC-C0BF9F35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573223"/>
            <a:ext cx="8920982" cy="44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D78539-4FE5-1EA4-4C1C-AECD394549FE}"/>
              </a:ext>
            </a:extLst>
          </p:cNvPr>
          <p:cNvSpPr/>
          <p:nvPr/>
        </p:nvSpPr>
        <p:spPr>
          <a:xfrm>
            <a:off x="310353" y="3711650"/>
            <a:ext cx="1104523" cy="7514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i_swr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1ECD7A-B7E5-B58A-7492-9AC3DF76E1AF}"/>
              </a:ext>
            </a:extLst>
          </p:cNvPr>
          <p:cNvSpPr txBox="1"/>
          <p:nvPr/>
        </p:nvSpPr>
        <p:spPr>
          <a:xfrm>
            <a:off x="748006" y="5703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401EA4-124B-AB0F-9A6E-A9DF6C4FEBC9}"/>
              </a:ext>
            </a:extLst>
          </p:cNvPr>
          <p:cNvSpPr/>
          <p:nvPr/>
        </p:nvSpPr>
        <p:spPr>
          <a:xfrm>
            <a:off x="310354" y="2677562"/>
            <a:ext cx="1104523" cy="7514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9B7326-7323-A000-2A3D-93A63CD3E9CB}"/>
              </a:ext>
            </a:extLst>
          </p:cNvPr>
          <p:cNvSpPr/>
          <p:nvPr/>
        </p:nvSpPr>
        <p:spPr>
          <a:xfrm>
            <a:off x="310352" y="4951419"/>
            <a:ext cx="1104523" cy="7514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i_swl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8E461-9F87-5B30-BF98-6B9FA90754F5}"/>
              </a:ext>
            </a:extLst>
          </p:cNvPr>
          <p:cNvSpPr/>
          <p:nvPr/>
        </p:nvSpPr>
        <p:spPr>
          <a:xfrm>
            <a:off x="2500099" y="2650400"/>
            <a:ext cx="1751057" cy="302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vga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44D305-4AA5-38F5-94A1-D2011F82A095}"/>
              </a:ext>
            </a:extLst>
          </p:cNvPr>
          <p:cNvSpPr/>
          <p:nvPr/>
        </p:nvSpPr>
        <p:spPr>
          <a:xfrm>
            <a:off x="5339553" y="2677560"/>
            <a:ext cx="1751057" cy="302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 err="1"/>
              <a:t>Vga</a:t>
            </a:r>
            <a:r>
              <a:rPr lang="en-US" altLang="zh-TW" dirty="0"/>
              <a:t> move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7DDF87-F3E5-2BAB-20FF-373E5996E4A2}"/>
              </a:ext>
            </a:extLst>
          </p:cNvPr>
          <p:cNvSpPr/>
          <p:nvPr/>
        </p:nvSpPr>
        <p:spPr>
          <a:xfrm>
            <a:off x="8175834" y="2677560"/>
            <a:ext cx="1751057" cy="302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Led move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AF54404-253E-E0C3-7BD5-498E43B4C4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14877" y="3053281"/>
            <a:ext cx="1085222" cy="15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B4A78FEC-478C-6C7D-D4B6-3CF7B8A2B09B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3538848" y="1328"/>
            <a:ext cx="2" cy="5352466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26AB58F-62F3-7694-60FE-D4876C89EB0D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V="1">
            <a:off x="1414876" y="2677560"/>
            <a:ext cx="4800206" cy="1409809"/>
          </a:xfrm>
          <a:prstGeom prst="bentConnector4">
            <a:avLst>
              <a:gd name="adj1" fmla="val 9194"/>
              <a:gd name="adj2" fmla="val 1406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D8D5EBA-8858-B003-0D20-A6EF6012C137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V="1">
            <a:off x="1414875" y="2677560"/>
            <a:ext cx="4800207" cy="2649578"/>
          </a:xfrm>
          <a:prstGeom prst="bentConnector4">
            <a:avLst>
              <a:gd name="adj1" fmla="val 14664"/>
              <a:gd name="adj2" fmla="val 1468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778364A1-B2B4-F517-2296-131974D68578}"/>
              </a:ext>
            </a:extLst>
          </p:cNvPr>
          <p:cNvCxnSpPr>
            <a:endCxn id="10" idx="0"/>
          </p:cNvCxnSpPr>
          <p:nvPr/>
        </p:nvCxnSpPr>
        <p:spPr>
          <a:xfrm>
            <a:off x="6215081" y="1430448"/>
            <a:ext cx="2836282" cy="1247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9EDA748-7CF6-B257-B8F9-B803EAF1FD22}"/>
              </a:ext>
            </a:extLst>
          </p:cNvPr>
          <p:cNvCxnSpPr>
            <a:endCxn id="10" idx="0"/>
          </p:cNvCxnSpPr>
          <p:nvPr/>
        </p:nvCxnSpPr>
        <p:spPr>
          <a:xfrm>
            <a:off x="6215081" y="2109457"/>
            <a:ext cx="2836282" cy="568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DCDB5B0-119E-40A3-022A-3BB1021968F9}"/>
              </a:ext>
            </a:extLst>
          </p:cNvPr>
          <p:cNvCxnSpPr>
            <a:cxnSpLocks/>
          </p:cNvCxnSpPr>
          <p:nvPr/>
        </p:nvCxnSpPr>
        <p:spPr>
          <a:xfrm>
            <a:off x="6215080" y="2441032"/>
            <a:ext cx="2836282" cy="284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B719E62-1012-2E20-6108-CB29908DDD07}"/>
              </a:ext>
            </a:extLst>
          </p:cNvPr>
          <p:cNvSpPr/>
          <p:nvPr/>
        </p:nvSpPr>
        <p:spPr>
          <a:xfrm>
            <a:off x="10719303" y="2942376"/>
            <a:ext cx="1023042" cy="769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O_led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205FA46-36B3-A3AD-957F-97669E86A9E9}"/>
              </a:ext>
            </a:extLst>
          </p:cNvPr>
          <p:cNvSpPr/>
          <p:nvPr/>
        </p:nvSpPr>
        <p:spPr>
          <a:xfrm>
            <a:off x="10777125" y="4751561"/>
            <a:ext cx="1023042" cy="769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Hsync</a:t>
            </a:r>
            <a:endParaRPr lang="en-US" altLang="zh-TW" dirty="0"/>
          </a:p>
          <a:p>
            <a:pPr algn="ctr"/>
            <a:r>
              <a:rPr lang="en-US" altLang="zh-TW" dirty="0" err="1"/>
              <a:t>Vsync</a:t>
            </a:r>
            <a:endParaRPr lang="en-US" altLang="zh-TW" dirty="0"/>
          </a:p>
          <a:p>
            <a:pPr algn="ctr"/>
            <a:r>
              <a:rPr lang="en-US" altLang="zh-TW" dirty="0"/>
              <a:t>R g b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5A7DA24-70E2-34EB-FEA5-5030E7DC86E9}"/>
              </a:ext>
            </a:extLst>
          </p:cNvPr>
          <p:cNvCxnSpPr>
            <a:endCxn id="44" idx="1"/>
          </p:cNvCxnSpPr>
          <p:nvPr/>
        </p:nvCxnSpPr>
        <p:spPr>
          <a:xfrm>
            <a:off x="9926891" y="3327013"/>
            <a:ext cx="792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80C54C7-B962-290A-2537-D251217F819E}"/>
              </a:ext>
            </a:extLst>
          </p:cNvPr>
          <p:cNvCxnSpPr>
            <a:stCxn id="8" idx="2"/>
            <a:endCxn id="45" idx="2"/>
          </p:cNvCxnSpPr>
          <p:nvPr/>
        </p:nvCxnSpPr>
        <p:spPr>
          <a:xfrm rot="5400000" flipH="1" flipV="1">
            <a:off x="7254707" y="1641756"/>
            <a:ext cx="154860" cy="7913018"/>
          </a:xfrm>
          <a:prstGeom prst="bentConnector3">
            <a:avLst>
              <a:gd name="adj1" fmla="val -4282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026A115-2332-FBE7-29F6-44F78C9CBE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4251156" y="4163048"/>
            <a:ext cx="1088397" cy="2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4E8FD8-FA5E-735B-57AC-F8B400D1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7" y="952282"/>
            <a:ext cx="5975068" cy="34748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9FEDEE-5343-6B03-F32E-53F954B47261}"/>
              </a:ext>
            </a:extLst>
          </p:cNvPr>
          <p:cNvSpPr txBox="1"/>
          <p:nvPr/>
        </p:nvSpPr>
        <p:spPr>
          <a:xfrm>
            <a:off x="8012316" y="161151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這裡我定義了之前使用的</a:t>
            </a:r>
            <a:r>
              <a:rPr lang="en-US" altLang="zh-TW" dirty="0" err="1"/>
              <a:t>vga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以及這次會用到的線的參數，因為</a:t>
            </a:r>
            <a:endParaRPr lang="en-US" altLang="zh-TW" dirty="0"/>
          </a:p>
          <a:p>
            <a:r>
              <a:rPr lang="zh-TW" altLang="en-US" dirty="0"/>
              <a:t>我是直接用線來當作終點。</a:t>
            </a:r>
          </a:p>
        </p:txBody>
      </p:sp>
    </p:spTree>
    <p:extLst>
      <p:ext uri="{BB962C8B-B14F-4D97-AF65-F5344CB8AC3E}">
        <p14:creationId xmlns:p14="http://schemas.microsoft.com/office/powerpoint/2010/main" val="40942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5F45E7-DC99-FAC2-528E-0A0CBF53F374}"/>
              </a:ext>
            </a:extLst>
          </p:cNvPr>
          <p:cNvSpPr txBox="1"/>
          <p:nvPr/>
        </p:nvSpPr>
        <p:spPr>
          <a:xfrm>
            <a:off x="7423842" y="1231271"/>
            <a:ext cx="3201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這段程式是寫</a:t>
            </a:r>
            <a:r>
              <a:rPr lang="en-US" altLang="zh-TW" dirty="0" err="1"/>
              <a:t>vga</a:t>
            </a:r>
            <a:r>
              <a:rPr lang="zh-TW" altLang="en-US" dirty="0"/>
              <a:t>的移動方式</a:t>
            </a:r>
            <a:endParaRPr lang="en-US" altLang="zh-TW" dirty="0"/>
          </a:p>
          <a:p>
            <a:r>
              <a:rPr lang="zh-TW" altLang="en-US" dirty="0"/>
              <a:t>每一格都會移動</a:t>
            </a:r>
            <a:r>
              <a:rPr lang="en-US" altLang="zh-TW" dirty="0"/>
              <a:t>60</a:t>
            </a:r>
            <a:r>
              <a:rPr lang="zh-TW" altLang="en-US" dirty="0"/>
              <a:t>像素，左邊</a:t>
            </a:r>
            <a:endParaRPr lang="en-US" altLang="zh-TW" dirty="0"/>
          </a:p>
          <a:p>
            <a:r>
              <a:rPr lang="zh-TW" altLang="en-US" dirty="0"/>
              <a:t>發球時會從</a:t>
            </a:r>
            <a:r>
              <a:rPr lang="en-US" altLang="zh-TW" dirty="0"/>
              <a:t>60</a:t>
            </a:r>
            <a:r>
              <a:rPr lang="zh-TW" altLang="en-US" dirty="0"/>
              <a:t>開始，右邊發球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550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F0BFE-FC1C-87A0-8039-4D274D2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0" y="724433"/>
            <a:ext cx="503942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79E106-E137-3DE0-AAED-F8EA8E1E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0" y="1067997"/>
            <a:ext cx="6725589" cy="440116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8BE0ECA-A770-C1E1-C3CE-5C450DDBFD40}"/>
              </a:ext>
            </a:extLst>
          </p:cNvPr>
          <p:cNvSpPr txBox="1"/>
          <p:nvPr/>
        </p:nvSpPr>
        <p:spPr>
          <a:xfrm>
            <a:off x="7686675" y="1200150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這段是在寫</a:t>
            </a:r>
            <a:r>
              <a:rPr lang="en-US" altLang="zh-TW" dirty="0"/>
              <a:t>led</a:t>
            </a:r>
            <a:r>
              <a:rPr lang="zh-TW" altLang="en-US" dirty="0"/>
              <a:t>的運作，右邊發球</a:t>
            </a:r>
            <a:endParaRPr lang="en-US" altLang="zh-TW" dirty="0"/>
          </a:p>
          <a:p>
            <a:r>
              <a:rPr lang="zh-TW" altLang="en-US" dirty="0"/>
              <a:t>及左邊發球</a:t>
            </a:r>
          </a:p>
        </p:txBody>
      </p:sp>
    </p:spTree>
    <p:extLst>
      <p:ext uri="{BB962C8B-B14F-4D97-AF65-F5344CB8AC3E}">
        <p14:creationId xmlns:p14="http://schemas.microsoft.com/office/powerpoint/2010/main" val="40137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20F886-32EF-E8FA-C7A6-C9C12E53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9" y="747338"/>
            <a:ext cx="4439270" cy="53633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C10E14B-2024-535A-CBB0-CAD942BF6B5E}"/>
              </a:ext>
            </a:extLst>
          </p:cNvPr>
          <p:cNvSpPr txBox="1"/>
          <p:nvPr/>
        </p:nvSpPr>
        <p:spPr>
          <a:xfrm>
            <a:off x="8277225" y="990600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這裡寫的是</a:t>
            </a:r>
            <a:r>
              <a:rPr lang="en-US" altLang="zh-TW" dirty="0"/>
              <a:t>led</a:t>
            </a:r>
            <a:r>
              <a:rPr lang="zh-TW" altLang="en-US" dirty="0"/>
              <a:t>顯示分數的過程</a:t>
            </a:r>
            <a:endParaRPr lang="en-US" altLang="zh-TW" dirty="0"/>
          </a:p>
          <a:p>
            <a:r>
              <a:rPr lang="zh-TW" altLang="en-US" dirty="0"/>
              <a:t>以及分數的加法</a:t>
            </a:r>
          </a:p>
        </p:txBody>
      </p:sp>
    </p:spTree>
    <p:extLst>
      <p:ext uri="{BB962C8B-B14F-4D97-AF65-F5344CB8AC3E}">
        <p14:creationId xmlns:p14="http://schemas.microsoft.com/office/powerpoint/2010/main" val="4138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42D45F-07FB-E47A-0D7F-07A28E16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6" y="799733"/>
            <a:ext cx="7401958" cy="525853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33CF2E8-5486-4FF1-17A9-B342C43DC8ED}"/>
              </a:ext>
            </a:extLst>
          </p:cNvPr>
          <p:cNvSpPr txBox="1"/>
          <p:nvPr/>
        </p:nvSpPr>
        <p:spPr>
          <a:xfrm>
            <a:off x="8145017" y="1276539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這個就是</a:t>
            </a:r>
            <a:r>
              <a:rPr lang="en-US" altLang="zh-TW" dirty="0" err="1"/>
              <a:t>vga</a:t>
            </a:r>
            <a:r>
              <a:rPr lang="zh-TW" altLang="en-US" dirty="0"/>
              <a:t>圖形顯示的圖形</a:t>
            </a:r>
            <a:endParaRPr lang="en-US" altLang="zh-TW" dirty="0"/>
          </a:p>
          <a:p>
            <a:r>
              <a:rPr lang="zh-TW" altLang="en-US" dirty="0"/>
              <a:t>的邏輯，有著左邊及右邊的</a:t>
            </a:r>
            <a:endParaRPr lang="en-US" altLang="zh-TW" dirty="0"/>
          </a:p>
          <a:p>
            <a:r>
              <a:rPr lang="zh-TW" altLang="en-US" dirty="0"/>
              <a:t>線，讓玩家知道要碰到終點了</a:t>
            </a:r>
          </a:p>
        </p:txBody>
      </p:sp>
    </p:spTree>
    <p:extLst>
      <p:ext uri="{BB962C8B-B14F-4D97-AF65-F5344CB8AC3E}">
        <p14:creationId xmlns:p14="http://schemas.microsoft.com/office/powerpoint/2010/main" val="101944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135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fpga專題vga+pingpong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2</cp:revision>
  <dcterms:created xsi:type="dcterms:W3CDTF">2025-01-03T16:25:32Z</dcterms:created>
  <dcterms:modified xsi:type="dcterms:W3CDTF">2025-01-04T02:37:49Z</dcterms:modified>
</cp:coreProperties>
</file>