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51CFF-ACAC-4ABA-9184-94500217D190}" v="13" dt="2025-01-02T13:26:5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5490D-5E71-5F8F-6259-7BBCC330D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2D63D-6988-7F59-BD35-E90561F4D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30A19-6A37-BBDA-F422-D8AF8B5C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27C32D-03EC-F520-A0EA-24B39757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60195B-8B5E-83FA-F644-46E6FA91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4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E9541-5BAA-D0E6-87C1-369EC46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F4A00D-AA05-7ED2-4CAD-33809FAF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376E10-9FED-2D67-B827-BF4B5E44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26C6DA-8E6A-5F8D-0D93-9267CBF6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930A26-7FB4-A3CE-7E3A-EA5E5472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26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A6751E-C5C3-0CED-9F4A-FD5AFA6D7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5E1EB1-AFD9-3013-634B-E4E417AC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B8810-DDF1-99D7-601C-7A6FC0BE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1A084F-BB41-706D-9BB0-B089F7F0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6286D-1CC4-BB79-0908-A7DA88E5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00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841F1-40F2-E4A7-7641-0E36F2E5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817DD-0EA7-8C38-5CC1-9AA0252B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D92919-6E32-51B2-4ADB-30E084D0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D8CE5-22D9-D4E4-4BE5-6BE5EC5C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5B8D20-B796-319C-B51A-D34B32B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4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FC2D8-9768-DCE2-8EFA-0A2FF43E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05AA18-A1E6-0B22-09AC-B320F1A8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9E514-D176-916E-F738-7F1439C7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DD637-AC24-0FC7-D1FE-3DA7C99C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8DFBC-35D6-5D9F-4F25-0BE59CD2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63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5BC87-128D-0F1D-CA92-D24757AB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8130D-1897-CB02-2D20-AA3C30B86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A3C166-41AB-6053-19B0-3E7AC90A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270927-B453-0A96-0B89-A31280E6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DA63AD-9F74-F2BF-75F3-50801168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B7B10A-8570-D3B4-6B1A-DF35ACCA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1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FBAF3-E7EB-F3B9-8C3B-80FEF754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61A771-2571-7111-41EC-3C30FCB7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4C6EA9-36C3-4001-0AD4-73A6732C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5328F7-1A7D-24D8-2E93-6925E3C6B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899422-B5BE-5E64-EAAA-D992933F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4F6C62-0DDD-A0EB-7C0D-24EA0976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CC33EF-BC51-4ACB-1D16-EE793EDD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2D670D-8314-A46F-E545-19407B5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D9E86-22ED-736B-88DA-06BECDD8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DD1CE4-8BB4-E5F4-072F-7BF7D90C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5EC951-BE23-0223-2BD7-8A9461C5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40FF6F-770F-A17D-D48A-A317CC5B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6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2FFB79-2330-CE44-30DE-A05E6D2B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E5F73B-8925-5FDB-220B-A2845CE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4FEF33-E714-35E7-EC94-AE74866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0E114-8181-09D2-FCB1-C1F0FC0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37A9D-6CB7-4B6E-A0D8-23CC4008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08ABEE-5053-2B00-57E0-7D2073D17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2AD3E7-0242-B935-DED9-DDEF4B65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C78551-548E-3CBC-1E46-E7FEDC88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C279CC-2008-CB93-18C1-B9BBD49F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21677-38F2-2E06-60EE-5C793D9B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70D5C3-67FB-9B8A-E1D0-4DD3FB223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92F4A5-BBE8-5F87-E4C7-7FFD47F20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FAA1F7-F4A4-A56C-9F12-3E84A612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4C3C70-EB42-E601-E122-851E42C4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10C09F-93F6-A689-F91E-A660C2B5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7DB893-8E57-BDCE-5DC4-92972027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3D60DA-57F0-5C7B-8FC5-35EE6F30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60BA2-7DA5-D66D-6BD5-85DB69286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73C0E-4144-49E6-8FF7-944DE956DC8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93A2A8-6B44-8BE6-5D8E-2D1C05A4F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5D282-3FF4-2969-2D49-E0560BBD5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00AA9-ECF1-40E1-97C3-982ED744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45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BFF6C-9950-81A6-0CA6-BDF659787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06437"/>
            <a:ext cx="9144000" cy="2387600"/>
          </a:xfrm>
        </p:spPr>
        <p:txBody>
          <a:bodyPr/>
          <a:lstStyle/>
          <a:p>
            <a:r>
              <a:rPr lang="en-US" altLang="zh-TW" dirty="0" err="1"/>
              <a:t>Fpga</a:t>
            </a:r>
            <a:r>
              <a:rPr lang="zh-TW" altLang="en-US" dirty="0"/>
              <a:t>專題實習</a:t>
            </a:r>
            <a:r>
              <a:rPr lang="en-US" altLang="zh-TW" dirty="0"/>
              <a:t>breathe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D45C4E-43BA-6CBE-52ED-CE415CFA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3" y="1956789"/>
            <a:ext cx="1166022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3CF30BB-9C4B-A1F9-0CC8-0FC9D01AA4B2}"/>
              </a:ext>
            </a:extLst>
          </p:cNvPr>
          <p:cNvSpPr txBox="1"/>
          <p:nvPr/>
        </p:nvSpPr>
        <p:spPr>
          <a:xfrm>
            <a:off x="679010" y="3983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架構圖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3B89D9-3308-9624-79A0-F84D55397294}"/>
              </a:ext>
            </a:extLst>
          </p:cNvPr>
          <p:cNvSpPr/>
          <p:nvPr/>
        </p:nvSpPr>
        <p:spPr>
          <a:xfrm>
            <a:off x="1687335" y="2190939"/>
            <a:ext cx="1611517" cy="2046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呼吸頻率調整</a:t>
            </a:r>
            <a:endParaRPr lang="en-US" altLang="zh-TW" dirty="0"/>
          </a:p>
          <a:p>
            <a:pPr algn="ctr"/>
            <a:r>
              <a:rPr lang="en-US" altLang="zh-TW" dirty="0"/>
              <a:t>fsm2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A1A76A-BB72-76CF-0C3F-7298C725D201}"/>
              </a:ext>
            </a:extLst>
          </p:cNvPr>
          <p:cNvSpPr/>
          <p:nvPr/>
        </p:nvSpPr>
        <p:spPr>
          <a:xfrm>
            <a:off x="235390" y="2353901"/>
            <a:ext cx="841972" cy="43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Sw_up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D81403-E69D-4CB1-44D7-1AA4A6C4814C}"/>
              </a:ext>
            </a:extLst>
          </p:cNvPr>
          <p:cNvSpPr/>
          <p:nvPr/>
        </p:nvSpPr>
        <p:spPr>
          <a:xfrm>
            <a:off x="235390" y="3579138"/>
            <a:ext cx="841972" cy="43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Sw_down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333A08-9132-BEE5-099E-9088874AE9A2}"/>
              </a:ext>
            </a:extLst>
          </p:cNvPr>
          <p:cNvSpPr/>
          <p:nvPr/>
        </p:nvSpPr>
        <p:spPr>
          <a:xfrm>
            <a:off x="4291342" y="2190939"/>
            <a:ext cx="896294" cy="2046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調節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F361ADA-079B-F047-B24D-BC214B3A89C6}"/>
              </a:ext>
            </a:extLst>
          </p:cNvPr>
          <p:cNvCxnSpPr>
            <a:stCxn id="7" idx="3"/>
          </p:cNvCxnSpPr>
          <p:nvPr/>
        </p:nvCxnSpPr>
        <p:spPr>
          <a:xfrm flipV="1">
            <a:off x="5187636" y="2462543"/>
            <a:ext cx="1131683" cy="7514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4A55ED0-D97A-8A1F-5EDA-48572B47B5D4}"/>
              </a:ext>
            </a:extLst>
          </p:cNvPr>
          <p:cNvSpPr/>
          <p:nvPr/>
        </p:nvSpPr>
        <p:spPr>
          <a:xfrm>
            <a:off x="6319319" y="2163779"/>
            <a:ext cx="1303699" cy="597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upbnd1</a:t>
            </a:r>
            <a:endParaRPr lang="zh-TW" altLang="en-US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5911D42F-7E5D-5210-0277-2AE79636B3D3}"/>
              </a:ext>
            </a:extLst>
          </p:cNvPr>
          <p:cNvCxnSpPr>
            <a:stCxn id="7" idx="3"/>
          </p:cNvCxnSpPr>
          <p:nvPr/>
        </p:nvCxnSpPr>
        <p:spPr>
          <a:xfrm>
            <a:off x="5187636" y="3213981"/>
            <a:ext cx="1131683" cy="8962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33C1195-1D2A-DCBD-F122-92A9F454ECB3}"/>
              </a:ext>
            </a:extLst>
          </p:cNvPr>
          <p:cNvSpPr/>
          <p:nvPr/>
        </p:nvSpPr>
        <p:spPr>
          <a:xfrm>
            <a:off x="6319318" y="3796421"/>
            <a:ext cx="1303699" cy="597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upbnd2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81C118-4CB6-F990-5C9B-B6D409BC52A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98852" y="3213981"/>
            <a:ext cx="992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2A08291-1EF9-5F6A-CB43-A6041F9183CE}"/>
              </a:ext>
            </a:extLst>
          </p:cNvPr>
          <p:cNvCxnSpPr>
            <a:stCxn id="5" idx="3"/>
          </p:cNvCxnSpPr>
          <p:nvPr/>
        </p:nvCxnSpPr>
        <p:spPr>
          <a:xfrm>
            <a:off x="1077362" y="2571184"/>
            <a:ext cx="6099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89BEE57-6961-F50C-5AE6-D848F130170C}"/>
              </a:ext>
            </a:extLst>
          </p:cNvPr>
          <p:cNvCxnSpPr>
            <a:stCxn id="6" idx="3"/>
          </p:cNvCxnSpPr>
          <p:nvPr/>
        </p:nvCxnSpPr>
        <p:spPr>
          <a:xfrm>
            <a:off x="1077362" y="3796421"/>
            <a:ext cx="6099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75328B1-F107-DAB6-3DD9-AB2192C416FE}"/>
              </a:ext>
            </a:extLst>
          </p:cNvPr>
          <p:cNvSpPr/>
          <p:nvPr/>
        </p:nvSpPr>
        <p:spPr>
          <a:xfrm>
            <a:off x="258024" y="5828923"/>
            <a:ext cx="841972" cy="43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clk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6189C1-2BE2-AADA-F7C6-5A091377D9CD}"/>
              </a:ext>
            </a:extLst>
          </p:cNvPr>
          <p:cNvSpPr/>
          <p:nvPr/>
        </p:nvSpPr>
        <p:spPr>
          <a:xfrm>
            <a:off x="2326741" y="5747442"/>
            <a:ext cx="1303699" cy="597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Pwm</a:t>
            </a:r>
            <a:r>
              <a:rPr lang="en-US" altLang="zh-TW" dirty="0"/>
              <a:t> count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31279E2-DC3A-E844-8478-506C8ACA64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099996" y="6046206"/>
            <a:ext cx="1226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F658BC3-1ADD-F334-6360-CF9B0286C9D7}"/>
              </a:ext>
            </a:extLst>
          </p:cNvPr>
          <p:cNvCxnSpPr>
            <a:stCxn id="10" idx="3"/>
          </p:cNvCxnSpPr>
          <p:nvPr/>
        </p:nvCxnSpPr>
        <p:spPr>
          <a:xfrm>
            <a:off x="7623018" y="2462543"/>
            <a:ext cx="570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17D296A-AE5C-E6B7-883E-A28A94B5B556}"/>
              </a:ext>
            </a:extLst>
          </p:cNvPr>
          <p:cNvCxnSpPr>
            <a:stCxn id="15" idx="3"/>
          </p:cNvCxnSpPr>
          <p:nvPr/>
        </p:nvCxnSpPr>
        <p:spPr>
          <a:xfrm>
            <a:off x="7623017" y="4095185"/>
            <a:ext cx="570369" cy="15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614DD1A-825B-FB4B-5E79-0DEB9EA426A3}"/>
              </a:ext>
            </a:extLst>
          </p:cNvPr>
          <p:cNvSpPr/>
          <p:nvPr/>
        </p:nvSpPr>
        <p:spPr>
          <a:xfrm>
            <a:off x="8193386" y="2134355"/>
            <a:ext cx="1050202" cy="2450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Pwm</a:t>
            </a:r>
            <a:endParaRPr lang="en-US" altLang="zh-TW" dirty="0"/>
          </a:p>
          <a:p>
            <a:pPr algn="ctr"/>
            <a:r>
              <a:rPr lang="en-US" altLang="zh-TW" dirty="0"/>
              <a:t>fsm1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FD5E898-E2EB-16BE-1CEE-2ED9191C72D3}"/>
              </a:ext>
            </a:extLst>
          </p:cNvPr>
          <p:cNvSpPr/>
          <p:nvPr/>
        </p:nvSpPr>
        <p:spPr>
          <a:xfrm>
            <a:off x="9715877" y="2163779"/>
            <a:ext cx="1303699" cy="597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upbnd1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F49D7A7-4E2D-4605-DADC-E3A3A227B18E}"/>
              </a:ext>
            </a:extLst>
          </p:cNvPr>
          <p:cNvSpPr/>
          <p:nvPr/>
        </p:nvSpPr>
        <p:spPr>
          <a:xfrm>
            <a:off x="9755863" y="3811509"/>
            <a:ext cx="1303699" cy="597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upbnd2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962EB86-3AD5-110E-92BC-A10A5190555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225482" y="2462543"/>
            <a:ext cx="4903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E912F36-D14B-DFE0-20B0-AE58978D8BA4}"/>
              </a:ext>
            </a:extLst>
          </p:cNvPr>
          <p:cNvCxnSpPr/>
          <p:nvPr/>
        </p:nvCxnSpPr>
        <p:spPr>
          <a:xfrm>
            <a:off x="9185495" y="4144978"/>
            <a:ext cx="570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75B1AA-78A8-EE02-663D-169FDF9100FB}"/>
              </a:ext>
            </a:extLst>
          </p:cNvPr>
          <p:cNvCxnSpPr>
            <a:stCxn id="32" idx="3"/>
          </p:cNvCxnSpPr>
          <p:nvPr/>
        </p:nvCxnSpPr>
        <p:spPr>
          <a:xfrm>
            <a:off x="9243588" y="3359591"/>
            <a:ext cx="2064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713C0F7-F218-DE34-B8AD-CFC3D6D70744}"/>
              </a:ext>
            </a:extLst>
          </p:cNvPr>
          <p:cNvSpPr/>
          <p:nvPr/>
        </p:nvSpPr>
        <p:spPr>
          <a:xfrm>
            <a:off x="11307778" y="3123446"/>
            <a:ext cx="648832" cy="5341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pwm</a:t>
            </a:r>
            <a:endParaRPr lang="zh-TW" altLang="en-US" dirty="0"/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836595B-1593-A450-6643-23CB848B33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0440" y="3657597"/>
            <a:ext cx="8075692" cy="2533461"/>
          </a:xfrm>
          <a:prstGeom prst="bentConnector3">
            <a:avLst>
              <a:gd name="adj1" fmla="val 67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3219C84-4B88-5BB9-E0DA-69786EE41B11}"/>
              </a:ext>
            </a:extLst>
          </p:cNvPr>
          <p:cNvCxnSpPr>
            <a:stCxn id="23" idx="0"/>
            <a:endCxn id="7" idx="2"/>
          </p:cNvCxnSpPr>
          <p:nvPr/>
        </p:nvCxnSpPr>
        <p:spPr>
          <a:xfrm flipV="1">
            <a:off x="2978591" y="4237022"/>
            <a:ext cx="1760898" cy="1510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56140-45E2-42AD-404A-8BCD48335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A9AA47-9054-C6DF-423D-09DE24FA8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31" y="728316"/>
            <a:ext cx="4934639" cy="49632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C09AD1-F13C-ACC1-159C-05C295F3E92A}"/>
              </a:ext>
            </a:extLst>
          </p:cNvPr>
          <p:cNvSpPr txBox="1"/>
          <p:nvPr/>
        </p:nvSpPr>
        <p:spPr>
          <a:xfrm>
            <a:off x="6619282" y="1002578"/>
            <a:ext cx="3786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這個就是上面架構圖提到的調節，根據我對應不同的輸入，就會調整不同的頻率，</a:t>
            </a:r>
            <a:r>
              <a:rPr lang="en-US" altLang="zh-TW" dirty="0"/>
              <a:t>01</a:t>
            </a:r>
            <a:r>
              <a:rPr lang="zh-TW" altLang="en-US" dirty="0"/>
              <a:t>的時候會把我設定的</a:t>
            </a:r>
            <a:r>
              <a:rPr lang="en-US" altLang="zh-TW" dirty="0" err="1"/>
              <a:t>det_n</a:t>
            </a:r>
            <a:r>
              <a:rPr lang="zh-TW" altLang="en-US" dirty="0"/>
              <a:t>我是用</a:t>
            </a:r>
            <a:r>
              <a:rPr lang="en-US" altLang="zh-TW" dirty="0"/>
              <a:t>250</a:t>
            </a:r>
            <a:r>
              <a:rPr lang="zh-TW" altLang="en-US" dirty="0"/>
              <a:t>，我本來想說不想一次太多，但是好像週期要更大才看的出來，最小還是會固定到</a:t>
            </a:r>
            <a:r>
              <a:rPr lang="en-US" altLang="zh-TW" dirty="0" err="1"/>
              <a:t>min_cycle</a:t>
            </a:r>
            <a:r>
              <a:rPr lang="zh-TW" altLang="en-US" dirty="0"/>
              <a:t>我設定是</a:t>
            </a:r>
            <a:r>
              <a:rPr lang="en-US" altLang="zh-TW" dirty="0"/>
              <a:t>250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7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F8CAC-65A6-2A04-603A-2578269CB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E1A8C1F-F0EC-492E-171A-59213CF8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19" y="1131008"/>
            <a:ext cx="4124901" cy="359142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7EEF4B9-7E6C-531D-5F17-FE61618C7E75}"/>
              </a:ext>
            </a:extLst>
          </p:cNvPr>
          <p:cNvSpPr txBox="1"/>
          <p:nvPr/>
        </p:nvSpPr>
        <p:spPr>
          <a:xfrm>
            <a:off x="6460623" y="1131008"/>
            <a:ext cx="3786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只要</a:t>
            </a:r>
            <a:r>
              <a:rPr lang="en-US" altLang="zh-TW" dirty="0"/>
              <a:t>counter1</a:t>
            </a:r>
            <a:r>
              <a:rPr lang="zh-TW" altLang="en-US" dirty="0"/>
              <a:t>大於上限，</a:t>
            </a:r>
            <a:r>
              <a:rPr lang="en-US" altLang="zh-TW" dirty="0" err="1"/>
              <a:t>pwm</a:t>
            </a:r>
            <a:r>
              <a:rPr lang="zh-TW" altLang="en-US" dirty="0"/>
              <a:t>就會輸出</a:t>
            </a:r>
            <a:r>
              <a:rPr lang="en-US" altLang="zh-TW" dirty="0"/>
              <a:t>1</a:t>
            </a:r>
            <a:r>
              <a:rPr lang="zh-TW" altLang="en-US" dirty="0"/>
              <a:t>，上限會一直改變，導致最後會有不同的</a:t>
            </a:r>
            <a:r>
              <a:rPr lang="en-US" altLang="zh-TW" dirty="0" err="1"/>
              <a:t>pwm</a:t>
            </a:r>
            <a:r>
              <a:rPr lang="zh-TW" altLang="en-US" dirty="0"/>
              <a:t>，我把這個模擬圖用</a:t>
            </a:r>
            <a:r>
              <a:rPr lang="en-US" altLang="zh-TW" dirty="0" err="1"/>
              <a:t>yt</a:t>
            </a:r>
            <a:r>
              <a:rPr lang="zh-TW" altLang="en-US" dirty="0"/>
              <a:t>傳上，因為根據時間會有不同的</a:t>
            </a:r>
            <a:r>
              <a:rPr lang="en-US" altLang="zh-TW" dirty="0" err="1"/>
              <a:t>pwm</a:t>
            </a:r>
            <a:r>
              <a:rPr lang="zh-TW" altLang="en-US" dirty="0"/>
              <a:t>寬度。</a:t>
            </a:r>
          </a:p>
        </p:txBody>
      </p:sp>
    </p:spTree>
    <p:extLst>
      <p:ext uri="{BB962C8B-B14F-4D97-AF65-F5344CB8AC3E}">
        <p14:creationId xmlns:p14="http://schemas.microsoft.com/office/powerpoint/2010/main" val="96352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8C5D38-A6BE-438E-4D4B-0760D8D5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1" y="894350"/>
            <a:ext cx="6096851" cy="41820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ACE6508-8373-D557-325F-E201FEE3308B}"/>
              </a:ext>
            </a:extLst>
          </p:cNvPr>
          <p:cNvSpPr txBox="1"/>
          <p:nvPr/>
        </p:nvSpPr>
        <p:spPr>
          <a:xfrm>
            <a:off x="7329756" y="696441"/>
            <a:ext cx="3786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</a:t>
            </a:r>
            <a:r>
              <a:rPr lang="en-US" altLang="zh-TW" dirty="0" err="1"/>
              <a:t>rst</a:t>
            </a:r>
            <a:r>
              <a:rPr lang="zh-TW" altLang="en-US" dirty="0"/>
              <a:t>沒有觸發時，上下限會固定，當暗度要下降時，是</a:t>
            </a:r>
            <a:r>
              <a:rPr lang="en-US" altLang="zh-TW" dirty="0"/>
              <a:t>darker=1</a:t>
            </a:r>
            <a:r>
              <a:rPr lang="zh-TW" altLang="en-US" dirty="0"/>
              <a:t>會把上限加上，下限減少，因為都是一個</a:t>
            </a:r>
            <a:r>
              <a:rPr lang="en-US" altLang="zh-TW" dirty="0"/>
              <a:t>+1</a:t>
            </a:r>
            <a:r>
              <a:rPr lang="zh-TW" altLang="en-US" dirty="0"/>
              <a:t>一個</a:t>
            </a:r>
            <a:r>
              <a:rPr lang="en-US" altLang="zh-TW" dirty="0"/>
              <a:t>-1</a:t>
            </a:r>
            <a:r>
              <a:rPr lang="zh-TW" altLang="en-US" dirty="0"/>
              <a:t>所以會成為對稱，在上一張我們都是用手動的方式設定，這次讓程式自動調節。</a:t>
            </a:r>
          </a:p>
        </p:txBody>
      </p:sp>
    </p:spTree>
    <p:extLst>
      <p:ext uri="{BB962C8B-B14F-4D97-AF65-F5344CB8AC3E}">
        <p14:creationId xmlns:p14="http://schemas.microsoft.com/office/powerpoint/2010/main" val="9164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37CA04767ABB64A836EA92BAD5F5739" ma:contentTypeVersion="5" ma:contentTypeDescription="建立新的文件。" ma:contentTypeScope="" ma:versionID="1cbc241c7f2b5d2dcd04e242bb74985d">
  <xsd:schema xmlns:xsd="http://www.w3.org/2001/XMLSchema" xmlns:xs="http://www.w3.org/2001/XMLSchema" xmlns:p="http://schemas.microsoft.com/office/2006/metadata/properties" xmlns:ns3="5c95c0fe-f22e-4a6e-9970-3cb94b769546" targetNamespace="http://schemas.microsoft.com/office/2006/metadata/properties" ma:root="true" ma:fieldsID="8a33f22d096aaf16048590cb3523547b" ns3:_="">
    <xsd:import namespace="5c95c0fe-f22e-4a6e-9970-3cb94b7695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5c0fe-f22e-4a6e-9970-3cb94b769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8C5918-DEB9-45AD-A515-6EBD936637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BA225A-C5CA-4065-BBF5-62C97A5C8B3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5c95c0fe-f22e-4a6e-9970-3cb94b76954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13FA21D-F375-4C76-953D-E4EFB0275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5c0fe-f22e-4a6e-9970-3cb94b769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204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Fpga專題實習breathe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C111112164</dc:creator>
  <cp:lastModifiedBy>C111112164</cp:lastModifiedBy>
  <cp:revision>2</cp:revision>
  <dcterms:created xsi:type="dcterms:W3CDTF">2025-01-01T08:36:02Z</dcterms:created>
  <dcterms:modified xsi:type="dcterms:W3CDTF">2025-01-02T13:30:37Z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0x010100637CA04767ABB64A836EA92BAD5F5739</vt:lpwstr>
  </property>
</Properties>
</file>