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FAF75C-2D03-4CA0-927A-93ABF35C4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78F5C78-72BC-64D6-0939-A42443294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926DAB-95A2-C8F9-B94C-46462D61A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51CC3F-50C1-A962-161F-F4B88A8B4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779444-C9CB-D316-A125-2EBF7347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78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F7122-FC8F-8F31-4FA9-C8EFF014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C5EC55-C901-C173-1B9C-2D087BD55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B2F015-E444-9397-D22C-6AC063A61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AA9B79-5821-68B5-6E72-83C4A07B4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050F89-7AE2-626A-5AE7-131C3D26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36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31CFD6F-4B7C-3646-EF36-237E9F1A1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0D9F35-338D-D800-B016-3B1B87885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43910F-534C-FEBB-6487-BE524B5D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416E8E-8CBC-0713-324A-E0C6EA58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123B37-394F-DA2F-031D-18C9B08F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72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14EE8-5287-191A-F16C-DFCCD8BF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0BC512-4CBC-0C8D-4249-2A2CB25C1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8950FF-6108-3BDF-C2F9-CF4CE8EC3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BA8C0B-D9D0-CBFA-37B4-9AE0ED4C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239A77-67BB-EF9C-CDDC-F0F0AB8B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56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9B1509-7FA9-D6EC-31EE-24052856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753DE9-CF1D-916E-1E2C-8F07913E6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C51FE7-1E44-4EC2-7941-063C4A76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750674-04CA-7CCE-8CF9-BFBD37C4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ED82E-F0D5-D680-7EE8-752CAF11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25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09668-DB0D-6B5D-EE90-6AA86E44F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52EDF4-DA72-6976-EC3A-55415EBEB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0D738E-F1E0-BBF5-B16D-B653B678C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13A7F2-AF2A-4D57-6B18-7593F2BF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D2EA82-D46F-6FAB-84C6-8A3BD525F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C6B401-CE6C-0A6A-A53F-E43DD8AE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21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BD629B-FF07-261B-2CB4-30922AAA5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B97A17-7599-C023-76B2-BD43C1C31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F17192-D19B-42CC-A086-1522141FE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2A0588-C7A2-FB59-C816-63606C5A4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1EF6F4-2ACF-C112-8325-B98A664C9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38680E-6380-3128-E0F3-36996E45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C66BA31-3C56-931B-E143-79498830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F146A73-37CC-7567-D635-0986F142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20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9EC65-4C51-AC02-DC7E-E837FDAEA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CF3C23E-E4F5-A4F6-8A80-2A6CFDD23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2EA218B-193A-88A5-4185-72306540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8A9C68-EB86-186B-F97C-F290A481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17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64D4067-30FB-D832-DF36-F23CCCBB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F3479F1-B2B3-E505-9A33-9C4FC22CE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2475D5-00A2-1A52-6265-90FBB116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434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CD8E54-F178-8606-A1C4-AB24189B4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7FE860-E32C-F1D9-1188-D591469F9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C993AB-2F97-8EAA-88AD-19D061836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1649EF-1B5D-8ECE-2762-C14418DC0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D836A1-35AF-67B8-0944-D486F01A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2E4315-C6FE-19AA-25A7-9E4AA5AE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825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975288-C7ED-8914-E294-EEE51197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C77964C-5E0D-4DF8-FEBB-761F00D68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B33BD3-4061-4C4A-E9C8-5AAE852A6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6739B4-C540-D3D9-AE6F-5D125D89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4BE7-C5F7-4475-B56C-251F1E4F6FAC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29F213-BEF5-C792-B37D-F9BA41FF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732621-A62A-C5B3-C04A-64553BC3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6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A9A718-E412-D381-8292-B4EF0711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AC97D5-90FC-BD79-B59C-614443742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CA2B36-95FB-593F-C81D-D1E4957E7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D4BE7-C5F7-4475-B56C-251F1E4F6FAC}" type="datetimeFigureOut">
              <a:rPr lang="zh-TW" altLang="en-US" smtClean="0"/>
              <a:t>2025/1/8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70C09-D323-F1EE-0439-8F1F8428D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236575-4A32-4BE1-0558-C350CC5DF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A212F-8265-4B57-B824-765383EDD6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374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BFF6C-9950-81A6-0CA6-BDF659787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06437"/>
            <a:ext cx="9144000" cy="2387600"/>
          </a:xfrm>
        </p:spPr>
        <p:txBody>
          <a:bodyPr/>
          <a:lstStyle/>
          <a:p>
            <a:r>
              <a:rPr lang="en-US" altLang="zh-TW" dirty="0" err="1"/>
              <a:t>Fpga</a:t>
            </a:r>
            <a:r>
              <a:rPr lang="zh-TW" altLang="en-US" dirty="0"/>
              <a:t>專題實習</a:t>
            </a:r>
            <a:r>
              <a:rPr lang="en-US" altLang="zh-TW" dirty="0" err="1"/>
              <a:t>pingpong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8DCA2CE-8999-2C9F-7B00-0FA1D6DCF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77" y="1681163"/>
            <a:ext cx="10449745" cy="522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8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CE5C959F-CB27-C121-98A9-E19A6C46FC1F}"/>
              </a:ext>
            </a:extLst>
          </p:cNvPr>
          <p:cNvSpPr txBox="1"/>
          <p:nvPr/>
        </p:nvSpPr>
        <p:spPr>
          <a:xfrm>
            <a:off x="823865" y="50699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架構圖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44B019-ADF8-7DF2-D321-16902FC663C2}"/>
              </a:ext>
            </a:extLst>
          </p:cNvPr>
          <p:cNvSpPr/>
          <p:nvPr/>
        </p:nvSpPr>
        <p:spPr>
          <a:xfrm>
            <a:off x="986828" y="1837853"/>
            <a:ext cx="1783532" cy="8781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Sw_right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92D6BB-D12B-813A-9C2F-7FEBA51B95C2}"/>
              </a:ext>
            </a:extLst>
          </p:cNvPr>
          <p:cNvSpPr/>
          <p:nvPr/>
        </p:nvSpPr>
        <p:spPr>
          <a:xfrm>
            <a:off x="986828" y="3675707"/>
            <a:ext cx="1783532" cy="8781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Sw_left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E35A99-3FCB-DD0D-921F-5F8B8ECC282B}"/>
              </a:ext>
            </a:extLst>
          </p:cNvPr>
          <p:cNvSpPr/>
          <p:nvPr/>
        </p:nvSpPr>
        <p:spPr>
          <a:xfrm>
            <a:off x="4221932" y="1837853"/>
            <a:ext cx="1874068" cy="326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led_move_state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9AA59B-C377-BF35-AE94-522E4EF7F7A4}"/>
              </a:ext>
            </a:extLst>
          </p:cNvPr>
          <p:cNvSpPr/>
          <p:nvPr/>
        </p:nvSpPr>
        <p:spPr>
          <a:xfrm>
            <a:off x="986828" y="5222340"/>
            <a:ext cx="1783532" cy="87818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clk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1966C95-A65E-C583-58EF-F8EE8EE57E81}"/>
              </a:ext>
            </a:extLst>
          </p:cNvPr>
          <p:cNvCxnSpPr>
            <a:stCxn id="5" idx="3"/>
          </p:cNvCxnSpPr>
          <p:nvPr/>
        </p:nvCxnSpPr>
        <p:spPr>
          <a:xfrm flipV="1">
            <a:off x="2770360" y="2276946"/>
            <a:ext cx="14304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0BEDB18-D3E6-13A7-B679-F1D014F1D32D}"/>
              </a:ext>
            </a:extLst>
          </p:cNvPr>
          <p:cNvCxnSpPr>
            <a:stCxn id="6" idx="3"/>
          </p:cNvCxnSpPr>
          <p:nvPr/>
        </p:nvCxnSpPr>
        <p:spPr>
          <a:xfrm flipV="1">
            <a:off x="2770360" y="4114800"/>
            <a:ext cx="145157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2F3E7E56-27FA-EAE7-4C1A-836DEF806EC1}"/>
              </a:ext>
            </a:extLst>
          </p:cNvPr>
          <p:cNvCxnSpPr>
            <a:stCxn id="10" idx="3"/>
            <a:endCxn id="9" idx="2"/>
          </p:cNvCxnSpPr>
          <p:nvPr/>
        </p:nvCxnSpPr>
        <p:spPr>
          <a:xfrm flipV="1">
            <a:off x="2770360" y="5104567"/>
            <a:ext cx="2388606" cy="5568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79964B1-4D35-A9ED-BED6-67964FC0B6F9}"/>
              </a:ext>
            </a:extLst>
          </p:cNvPr>
          <p:cNvCxnSpPr/>
          <p:nvPr/>
        </p:nvCxnSpPr>
        <p:spPr>
          <a:xfrm>
            <a:off x="6096000" y="3429000"/>
            <a:ext cx="8570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7CE84BDF-211C-AA00-3B0C-FB6D5B928072}"/>
              </a:ext>
            </a:extLst>
          </p:cNvPr>
          <p:cNvSpPr/>
          <p:nvPr/>
        </p:nvSpPr>
        <p:spPr>
          <a:xfrm>
            <a:off x="6942498" y="1865014"/>
            <a:ext cx="1874068" cy="326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Counter_moved</a:t>
            </a:r>
            <a:endParaRPr lang="zh-TW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EA92EE2-29E1-99B8-C659-988DB86BDAC2}"/>
              </a:ext>
            </a:extLst>
          </p:cNvPr>
          <p:cNvSpPr/>
          <p:nvPr/>
        </p:nvSpPr>
        <p:spPr>
          <a:xfrm>
            <a:off x="9557441" y="1837853"/>
            <a:ext cx="1874068" cy="3266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分數計算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6AB9E00-3AFC-344A-02AD-454427EC9EBA}"/>
              </a:ext>
            </a:extLst>
          </p:cNvPr>
          <p:cNvCxnSpPr>
            <a:stCxn id="22" idx="0"/>
          </p:cNvCxnSpPr>
          <p:nvPr/>
        </p:nvCxnSpPr>
        <p:spPr>
          <a:xfrm flipH="1" flipV="1">
            <a:off x="10492966" y="1091769"/>
            <a:ext cx="1509" cy="746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52B2954-4271-584E-F190-CD96480B9874}"/>
              </a:ext>
            </a:extLst>
          </p:cNvPr>
          <p:cNvSpPr/>
          <p:nvPr/>
        </p:nvSpPr>
        <p:spPr>
          <a:xfrm>
            <a:off x="9732474" y="242330"/>
            <a:ext cx="1874068" cy="84943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O_led</a:t>
            </a:r>
            <a:endParaRPr lang="zh-TW" altLang="en-US" dirty="0"/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9D7B1CBC-1108-41D6-9F16-3213A5708C80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6074874" y="5062357"/>
            <a:ext cx="4419601" cy="42210"/>
          </a:xfrm>
          <a:prstGeom prst="bentConnector4">
            <a:avLst>
              <a:gd name="adj1" fmla="val 11540"/>
              <a:gd name="adj2" fmla="val 33655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8E43BBE9-0AB1-2E9E-94E0-C10BDBC2DC6C}"/>
              </a:ext>
            </a:extLst>
          </p:cNvPr>
          <p:cNvCxnSpPr>
            <a:cxnSpLocks/>
          </p:cNvCxnSpPr>
          <p:nvPr/>
        </p:nvCxnSpPr>
        <p:spPr>
          <a:xfrm flipV="1">
            <a:off x="8345785" y="700359"/>
            <a:ext cx="1409322" cy="1170803"/>
          </a:xfrm>
          <a:prstGeom prst="bentConnector3">
            <a:avLst>
              <a:gd name="adj1" fmla="val 326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1FEF1A99-2B81-7CF4-2EC2-BA58865AF76C}"/>
              </a:ext>
            </a:extLst>
          </p:cNvPr>
          <p:cNvCxnSpPr>
            <a:endCxn id="9" idx="0"/>
          </p:cNvCxnSpPr>
          <p:nvPr/>
        </p:nvCxnSpPr>
        <p:spPr>
          <a:xfrm rot="10800000">
            <a:off x="5158966" y="1837854"/>
            <a:ext cx="4396966" cy="27161"/>
          </a:xfrm>
          <a:prstGeom prst="bentConnector4">
            <a:avLst>
              <a:gd name="adj1" fmla="val -394"/>
              <a:gd name="adj2" fmla="val 297493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接點: 肘形 48">
            <a:extLst>
              <a:ext uri="{FF2B5EF4-FFF2-40B4-BE49-F238E27FC236}">
                <a16:creationId xmlns:a16="http://schemas.microsoft.com/office/drawing/2014/main" id="{66F9A0A4-DE71-A759-7BE4-DB70591CD0D0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38795" y="503261"/>
            <a:ext cx="27161" cy="2720566"/>
          </a:xfrm>
          <a:prstGeom prst="bentConnector3">
            <a:avLst>
              <a:gd name="adj1" fmla="val 18749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21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602CA4E-4D59-482A-9BD5-E1F4FC1218C0}"/>
              </a:ext>
            </a:extLst>
          </p:cNvPr>
          <p:cNvSpPr txBox="1"/>
          <p:nvPr/>
        </p:nvSpPr>
        <p:spPr>
          <a:xfrm>
            <a:off x="823865" y="50699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/>
              <a:t>架構圖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9BCC67-0EC4-418C-A743-B81DFDD8B531}"/>
              </a:ext>
            </a:extLst>
          </p:cNvPr>
          <p:cNvSpPr/>
          <p:nvPr/>
        </p:nvSpPr>
        <p:spPr>
          <a:xfrm>
            <a:off x="4772347" y="932818"/>
            <a:ext cx="1874068" cy="11006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分數計算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EF46ED-E725-4B23-A922-F9B7CE73785E}"/>
              </a:ext>
            </a:extLst>
          </p:cNvPr>
          <p:cNvSpPr/>
          <p:nvPr/>
        </p:nvSpPr>
        <p:spPr>
          <a:xfrm>
            <a:off x="1419740" y="1483146"/>
            <a:ext cx="134940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左移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9D2E1A-2F9E-496F-9E6E-E0282705DD9D}"/>
              </a:ext>
            </a:extLst>
          </p:cNvPr>
          <p:cNvSpPr/>
          <p:nvPr/>
        </p:nvSpPr>
        <p:spPr>
          <a:xfrm>
            <a:off x="9030070" y="1350557"/>
            <a:ext cx="134940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右移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E5D0CD1-290B-4785-AF89-1DBBA5F69F45}"/>
              </a:ext>
            </a:extLst>
          </p:cNvPr>
          <p:cNvCxnSpPr/>
          <p:nvPr/>
        </p:nvCxnSpPr>
        <p:spPr>
          <a:xfrm>
            <a:off x="9704773" y="1935332"/>
            <a:ext cx="0" cy="1925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24876C0-CD00-43E4-ABE0-755D85629E39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094443" y="2067921"/>
            <a:ext cx="0" cy="1891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F53E22D-3719-4DEA-AC4E-EE83128CC60F}"/>
              </a:ext>
            </a:extLst>
          </p:cNvPr>
          <p:cNvSpPr/>
          <p:nvPr/>
        </p:nvSpPr>
        <p:spPr>
          <a:xfrm>
            <a:off x="9030070" y="3861299"/>
            <a:ext cx="134940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左邊贏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58873F-0780-4AE5-BD2B-F2CDEC8F5FFD}"/>
              </a:ext>
            </a:extLst>
          </p:cNvPr>
          <p:cNvSpPr/>
          <p:nvPr/>
        </p:nvSpPr>
        <p:spPr>
          <a:xfrm>
            <a:off x="1419740" y="3959441"/>
            <a:ext cx="134940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右邊贏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A888ADF-CE44-49D3-9C89-E10A98F152A6}"/>
              </a:ext>
            </a:extLst>
          </p:cNvPr>
          <p:cNvSpPr txBox="1"/>
          <p:nvPr/>
        </p:nvSpPr>
        <p:spPr>
          <a:xfrm>
            <a:off x="1642369" y="28941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沒打到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96157F1-C557-40F5-8339-84CC766EFE84}"/>
              </a:ext>
            </a:extLst>
          </p:cNvPr>
          <p:cNvSpPr txBox="1"/>
          <p:nvPr/>
        </p:nvSpPr>
        <p:spPr>
          <a:xfrm>
            <a:off x="9266191" y="289412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沒打到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A01E34E-AEB2-4AA3-B9BC-227A8FEED17E}"/>
              </a:ext>
            </a:extLst>
          </p:cNvPr>
          <p:cNvSpPr/>
          <p:nvPr/>
        </p:nvSpPr>
        <p:spPr>
          <a:xfrm>
            <a:off x="5051393" y="5530789"/>
            <a:ext cx="171043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reserve</a:t>
            </a:r>
            <a:endParaRPr lang="zh-TW" altLang="en-US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9A9739F2-2EDF-43F6-A42F-62EA1F0490CD}"/>
              </a:ext>
            </a:extLst>
          </p:cNvPr>
          <p:cNvCxnSpPr>
            <a:stCxn id="19" idx="2"/>
            <a:endCxn id="23" idx="1"/>
          </p:cNvCxnSpPr>
          <p:nvPr/>
        </p:nvCxnSpPr>
        <p:spPr>
          <a:xfrm>
            <a:off x="2094443" y="4544216"/>
            <a:ext cx="2956950" cy="1443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760793C-CE09-45C2-B018-7274FC55403D}"/>
              </a:ext>
            </a:extLst>
          </p:cNvPr>
          <p:cNvCxnSpPr>
            <a:stCxn id="18" idx="2"/>
          </p:cNvCxnSpPr>
          <p:nvPr/>
        </p:nvCxnSpPr>
        <p:spPr>
          <a:xfrm flipH="1">
            <a:off x="6761824" y="4446074"/>
            <a:ext cx="2942949" cy="16528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E6839D3F-98AE-48C4-BDED-F86717174C6B}"/>
              </a:ext>
            </a:extLst>
          </p:cNvPr>
          <p:cNvSpPr/>
          <p:nvPr/>
        </p:nvSpPr>
        <p:spPr>
          <a:xfrm>
            <a:off x="4385569" y="3959441"/>
            <a:ext cx="1044608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i_swr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2D7ACBE-9AEB-435B-B2F7-F785689A9E9C}"/>
              </a:ext>
            </a:extLst>
          </p:cNvPr>
          <p:cNvSpPr/>
          <p:nvPr/>
        </p:nvSpPr>
        <p:spPr>
          <a:xfrm>
            <a:off x="6096000" y="3959441"/>
            <a:ext cx="1233996" cy="584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i_swl</a:t>
            </a:r>
            <a:endParaRPr lang="zh-TW" altLang="en-US" dirty="0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A439EA5-2222-4E41-84C3-3812C9369DB5}"/>
              </a:ext>
            </a:extLst>
          </p:cNvPr>
          <p:cNvCxnSpPr>
            <a:stCxn id="29" idx="0"/>
            <a:endCxn id="11" idx="1"/>
          </p:cNvCxnSpPr>
          <p:nvPr/>
        </p:nvCxnSpPr>
        <p:spPr>
          <a:xfrm flipV="1">
            <a:off x="6712998" y="1642945"/>
            <a:ext cx="2317072" cy="2316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F3F5B69-D5CD-444D-A28D-7ED9F1C2BA0C}"/>
              </a:ext>
            </a:extLst>
          </p:cNvPr>
          <p:cNvCxnSpPr>
            <a:stCxn id="28" idx="0"/>
            <a:endCxn id="10" idx="3"/>
          </p:cNvCxnSpPr>
          <p:nvPr/>
        </p:nvCxnSpPr>
        <p:spPr>
          <a:xfrm flipH="1" flipV="1">
            <a:off x="2769146" y="1775534"/>
            <a:ext cx="2138727" cy="2183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0025BE45-8D66-47AE-A5B7-BC76CCE0602E}"/>
              </a:ext>
            </a:extLst>
          </p:cNvPr>
          <p:cNvCxnSpPr>
            <a:stCxn id="23" idx="0"/>
            <a:endCxn id="28" idx="2"/>
          </p:cNvCxnSpPr>
          <p:nvPr/>
        </p:nvCxnSpPr>
        <p:spPr>
          <a:xfrm flipH="1" flipV="1">
            <a:off x="4907873" y="4544216"/>
            <a:ext cx="998736" cy="986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07B2EAD-1F68-407C-B0F6-FDF611344A9D}"/>
              </a:ext>
            </a:extLst>
          </p:cNvPr>
          <p:cNvCxnSpPr>
            <a:endCxn id="29" idx="2"/>
          </p:cNvCxnSpPr>
          <p:nvPr/>
        </p:nvCxnSpPr>
        <p:spPr>
          <a:xfrm flipV="1">
            <a:off x="6023499" y="4544216"/>
            <a:ext cx="689499" cy="986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77E6A78A-3450-4DC4-B9A5-221B67D2A82C}"/>
              </a:ext>
            </a:extLst>
          </p:cNvPr>
          <p:cNvCxnSpPr>
            <a:stCxn id="10" idx="3"/>
            <a:endCxn id="9" idx="1"/>
          </p:cNvCxnSpPr>
          <p:nvPr/>
        </p:nvCxnSpPr>
        <p:spPr>
          <a:xfrm flipV="1">
            <a:off x="2769146" y="1483146"/>
            <a:ext cx="2003201" cy="2923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5C8BCD13-DAF9-4D63-B28D-5BAA00B4F734}"/>
              </a:ext>
            </a:extLst>
          </p:cNvPr>
          <p:cNvCxnSpPr>
            <a:endCxn id="11" idx="1"/>
          </p:cNvCxnSpPr>
          <p:nvPr/>
        </p:nvCxnSpPr>
        <p:spPr>
          <a:xfrm>
            <a:off x="6712998" y="1483146"/>
            <a:ext cx="2317072" cy="159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0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7FB12FC-DBAE-7CE9-9E63-AA632789F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67" y="258928"/>
            <a:ext cx="7724515" cy="589679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B6D5BF1-B381-34D3-8131-14E2ADBDA7EB}"/>
              </a:ext>
            </a:extLst>
          </p:cNvPr>
          <p:cNvSpPr txBox="1"/>
          <p:nvPr/>
        </p:nvSpPr>
        <p:spPr>
          <a:xfrm>
            <a:off x="7244693" y="557419"/>
            <a:ext cx="4802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狀態機 </a:t>
            </a:r>
            <a:r>
              <a:rPr lang="en-US" altLang="zh-TW" dirty="0"/>
              <a:t>(</a:t>
            </a:r>
            <a:r>
              <a:rPr lang="en-US" altLang="zh-TW" dirty="0" err="1"/>
              <a:t>ledo_move_state</a:t>
            </a:r>
            <a:r>
              <a:rPr lang="en-US" altLang="zh-TW" dirty="0"/>
              <a:t>):</a:t>
            </a:r>
          </a:p>
          <a:p>
            <a:r>
              <a:rPr lang="zh-TW" altLang="en-US" dirty="0"/>
              <a:t>系統以有限狀態機（</a:t>
            </a:r>
            <a:r>
              <a:rPr lang="en-US" altLang="zh-TW" dirty="0"/>
              <a:t>FSM</a:t>
            </a:r>
            <a:r>
              <a:rPr lang="zh-TW" altLang="en-US" dirty="0"/>
              <a:t>）實現，處理遊戲的邏輯狀態切換。</a:t>
            </a:r>
          </a:p>
          <a:p>
            <a:r>
              <a:rPr lang="zh-TW" altLang="en-US" dirty="0"/>
              <a:t>狀態描述：</a:t>
            </a:r>
            <a:r>
              <a:rPr lang="en-US" altLang="zh-TW" dirty="0"/>
              <a:t>reserve</a:t>
            </a:r>
            <a:r>
              <a:rPr lang="zh-TW" altLang="en-US" dirty="0"/>
              <a:t>：遊戲預備狀態，等待一方開始發球。</a:t>
            </a:r>
          </a:p>
          <a:p>
            <a:r>
              <a:rPr lang="en-US" altLang="zh-TW" dirty="0" err="1"/>
              <a:t>left_ready_serve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right_ready_serve</a:t>
            </a:r>
            <a:r>
              <a:rPr lang="zh-TW" altLang="en-US" dirty="0"/>
              <a:t>：左、右玩家準備發球的狀態。</a:t>
            </a:r>
          </a:p>
          <a:p>
            <a:r>
              <a:rPr lang="en-US" altLang="zh-TW" dirty="0" err="1"/>
              <a:t>counter_is_counting_left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counter_is_counting_right</a:t>
            </a:r>
            <a:r>
              <a:rPr lang="zh-TW" altLang="en-US" dirty="0"/>
              <a:t>：球向左或向右移動的狀態。</a:t>
            </a:r>
          </a:p>
          <a:p>
            <a:r>
              <a:rPr lang="en-US" altLang="zh-TW" dirty="0" err="1"/>
              <a:t>left_win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right_win</a:t>
            </a:r>
            <a:r>
              <a:rPr lang="zh-TW" altLang="en-US" dirty="0"/>
              <a:t>：左、右玩家獲勝的狀態。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581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891606D-8591-43BF-1114-6FF9F8C14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31" y="231219"/>
            <a:ext cx="7983064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5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9C75D47-4879-8D03-7672-5AC6EB579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8" y="1146902"/>
            <a:ext cx="6592220" cy="422016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D686722-D40B-7D2F-6F69-ECFD3F34C3DC}"/>
              </a:ext>
            </a:extLst>
          </p:cNvPr>
          <p:cNvSpPr txBox="1"/>
          <p:nvPr/>
        </p:nvSpPr>
        <p:spPr>
          <a:xfrm>
            <a:off x="8515870" y="1146902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根據不同情況讓</a:t>
            </a:r>
            <a:r>
              <a:rPr lang="en-US" altLang="zh-TW" dirty="0"/>
              <a:t>count</a:t>
            </a:r>
            <a:r>
              <a:rPr lang="zh-TW" altLang="en-US" dirty="0"/>
              <a:t>產生</a:t>
            </a:r>
            <a:endParaRPr lang="en-US" altLang="zh-TW" dirty="0"/>
          </a:p>
          <a:p>
            <a:r>
              <a:rPr lang="zh-TW" altLang="en-US" dirty="0"/>
              <a:t>不同值，因為左邊發球應該</a:t>
            </a:r>
            <a:endParaRPr lang="en-US" altLang="zh-TW" dirty="0"/>
          </a:p>
          <a:p>
            <a:r>
              <a:rPr lang="zh-TW" altLang="en-US" dirty="0"/>
              <a:t>從最左邊發球</a:t>
            </a:r>
          </a:p>
        </p:txBody>
      </p:sp>
    </p:spTree>
    <p:extLst>
      <p:ext uri="{BB962C8B-B14F-4D97-AF65-F5344CB8AC3E}">
        <p14:creationId xmlns:p14="http://schemas.microsoft.com/office/powerpoint/2010/main" val="304590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81BA3BD-9904-4347-77F4-CBC9433D2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473" y="493437"/>
            <a:ext cx="4553585" cy="574437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BCAA1E9-B4B7-F235-AA3F-9D7D9086BD4B}"/>
              </a:ext>
            </a:extLst>
          </p:cNvPr>
          <p:cNvSpPr txBox="1"/>
          <p:nvPr/>
        </p:nvSpPr>
        <p:spPr>
          <a:xfrm>
            <a:off x="7581900" y="1085850"/>
            <a:ext cx="4004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這段程式在寫分數的計算方法</a:t>
            </a:r>
            <a:endParaRPr lang="en-US" altLang="zh-TW" dirty="0"/>
          </a:p>
          <a:p>
            <a:r>
              <a:rPr lang="zh-TW" altLang="en-US" dirty="0"/>
              <a:t>一開始</a:t>
            </a:r>
            <a:r>
              <a:rPr lang="en-US" altLang="zh-TW" dirty="0" err="1"/>
              <a:t>rst</a:t>
            </a:r>
            <a:r>
              <a:rPr lang="zh-TW" altLang="en-US" dirty="0"/>
              <a:t>把分數都歸零，只有在</a:t>
            </a:r>
            <a:endParaRPr lang="en-US" altLang="zh-TW" dirty="0"/>
          </a:p>
          <a:p>
            <a:r>
              <a:rPr lang="en-US" altLang="zh-TW" dirty="0" err="1"/>
              <a:t>right_win</a:t>
            </a:r>
            <a:r>
              <a:rPr lang="zh-TW" altLang="en-US" dirty="0"/>
              <a:t>，或是</a:t>
            </a:r>
            <a:r>
              <a:rPr lang="en-US" altLang="zh-TW" dirty="0" err="1"/>
              <a:t>left_win</a:t>
            </a:r>
            <a:r>
              <a:rPr lang="zh-TW" altLang="en-US" dirty="0"/>
              <a:t>進行加分動作</a:t>
            </a:r>
          </a:p>
        </p:txBody>
      </p:sp>
    </p:spTree>
    <p:extLst>
      <p:ext uri="{BB962C8B-B14F-4D97-AF65-F5344CB8AC3E}">
        <p14:creationId xmlns:p14="http://schemas.microsoft.com/office/powerpoint/2010/main" val="324513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可能是文字的圖像">
            <a:extLst>
              <a:ext uri="{FF2B5EF4-FFF2-40B4-BE49-F238E27FC236}">
                <a16:creationId xmlns:a16="http://schemas.microsoft.com/office/drawing/2014/main" id="{FE5BDD24-306C-0FBD-803C-876E05570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26" y="0"/>
            <a:ext cx="760189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BAE951C-7910-662D-F9F6-B491C42FC1AE}"/>
              </a:ext>
            </a:extLst>
          </p:cNvPr>
          <p:cNvSpPr txBox="1"/>
          <p:nvPr/>
        </p:nvSpPr>
        <p:spPr>
          <a:xfrm>
            <a:off x="8157172" y="1032095"/>
            <a:ext cx="345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照老師化的圖，只能由贏家發球</a:t>
            </a:r>
            <a:endParaRPr lang="en-US" altLang="zh-TW" dirty="0"/>
          </a:p>
          <a:p>
            <a:r>
              <a:rPr lang="zh-TW" altLang="en-US" dirty="0"/>
              <a:t>但是我新增了</a:t>
            </a:r>
            <a:r>
              <a:rPr lang="en-US" altLang="zh-TW" dirty="0"/>
              <a:t>reserve</a:t>
            </a:r>
            <a:r>
              <a:rPr lang="zh-TW" altLang="en-US" dirty="0"/>
              <a:t>，所以都可</a:t>
            </a:r>
            <a:endParaRPr lang="en-US" altLang="zh-TW" dirty="0"/>
          </a:p>
          <a:p>
            <a:r>
              <a:rPr lang="zh-TW" altLang="en-US" dirty="0"/>
              <a:t>以自由發球。</a:t>
            </a:r>
          </a:p>
        </p:txBody>
      </p:sp>
    </p:spTree>
    <p:extLst>
      <p:ext uri="{BB962C8B-B14F-4D97-AF65-F5344CB8AC3E}">
        <p14:creationId xmlns:p14="http://schemas.microsoft.com/office/powerpoint/2010/main" val="278027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226</Words>
  <Application>Microsoft Office PowerPoint</Application>
  <PresentationFormat>寬螢幕</PresentationFormat>
  <Paragraphs>35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新細明體</vt:lpstr>
      <vt:lpstr>Arial</vt:lpstr>
      <vt:lpstr>Office 佈景主題</vt:lpstr>
      <vt:lpstr>Fpga專題實習pingpong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Fpga專題實習pingpong</dc:title>
  <dc:creator>C111112164</dc:creator>
  <cp:lastModifiedBy>User</cp:lastModifiedBy>
  <cp:revision>5</cp:revision>
  <dcterms:created xsi:type="dcterms:W3CDTF">2025-01-03T03:25:52Z</dcterms:created>
  <dcterms:modified xsi:type="dcterms:W3CDTF">2025-01-08T07:19:51Z</dcterms:modified>
</cp:coreProperties>
</file>