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188F31-ACEC-6AE1-DFED-E6B1FD5103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7BBC3D6-24C5-7205-D3F4-F1FD204B11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CBF2F8F-BCD1-FB43-9C28-14BC96775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26CF3-C25A-445D-B04C-12AEE3C5CFC5}" type="datetimeFigureOut">
              <a:rPr lang="zh-TW" altLang="en-US" smtClean="0"/>
              <a:t>2024/11/17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4822607-D558-88D2-4A13-C991EBD8D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E264E65-3B90-14E5-4F53-A4D676B19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F0D92-443B-4365-A28C-D9A63E8A9A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29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1A0F611-8BE9-F3B2-E845-DDA5831C1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532BB5E-7B16-FF59-5936-22678DE338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8EEA0AF-3851-A1DE-89EF-A202D1A1E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26CF3-C25A-445D-B04C-12AEE3C5CFC5}" type="datetimeFigureOut">
              <a:rPr lang="zh-TW" altLang="en-US" smtClean="0"/>
              <a:t>2024/11/17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9621EFB-6EAB-A9D7-6FB8-51D3CF801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06B0A41-CF62-8E55-908C-7855BE72B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F0D92-443B-4365-A28C-D9A63E8A9A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5100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C0304B43-4DBA-FEAE-8A67-91786B0D2B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CC6B7E0-3558-5A72-776A-3D74F918FD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D90FCBC-1F91-D3B2-C3E1-E85DA7EE7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26CF3-C25A-445D-B04C-12AEE3C5CFC5}" type="datetimeFigureOut">
              <a:rPr lang="zh-TW" altLang="en-US" smtClean="0"/>
              <a:t>2024/11/17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FDCF65F-C4D4-82B1-4818-F2F3083A9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98D3D1A-8B3A-635E-7398-F0108C9AA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F0D92-443B-4365-A28C-D9A63E8A9A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0895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6A42524-EE6B-4346-00FC-553C4B361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7E3AD0D-F47B-14F7-8233-302A5EAE63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52F15FE-5B55-5189-42A1-292E94F87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26CF3-C25A-445D-B04C-12AEE3C5CFC5}" type="datetimeFigureOut">
              <a:rPr lang="zh-TW" altLang="en-US" smtClean="0"/>
              <a:t>2024/11/17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633520F-0C73-8873-7B57-38B80334D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108A7AF-21E7-73CD-BCBD-E76EAFC34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F0D92-443B-4365-A28C-D9A63E8A9A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3352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F873722-270A-C438-B2AF-F79EEA2B0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955873A-8CB3-0C28-4613-3FEEC5B12B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D4E4A1B-9808-2159-6BA8-DB76CFD26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26CF3-C25A-445D-B04C-12AEE3C5CFC5}" type="datetimeFigureOut">
              <a:rPr lang="zh-TW" altLang="en-US" smtClean="0"/>
              <a:t>2024/11/17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4994C1D-68E1-728F-3E92-EBA076640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F4F1F59-D85F-8338-4353-5C7959DB4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F0D92-443B-4365-A28C-D9A63E8A9A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9865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EBEABF-8A7C-47E2-2E0B-1B9C87158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4617EB1-3B41-8BF4-3269-523671FF5A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F38E555-D6D6-653F-FE7D-8ABBF72F23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26667EF-74FD-5154-302D-37A8754CA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26CF3-C25A-445D-B04C-12AEE3C5CFC5}" type="datetimeFigureOut">
              <a:rPr lang="zh-TW" altLang="en-US" smtClean="0"/>
              <a:t>2024/11/17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0ADA533-0178-060B-D551-6E16F2603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77BB6EB-4F02-5547-670A-A5291D9FB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F0D92-443B-4365-A28C-D9A63E8A9A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3088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3888B5B-F29B-FC71-F4A6-5866F1E5A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AD965D1-D05A-23F9-7375-C1EA95BA9F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CEEBAB2-A74C-4C74-8661-DF17A1CE6C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448BD87D-89CA-E70C-E599-2F293BB869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7E8771E3-D905-7213-40F2-CD315707FD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EDD62736-D885-B99C-9C14-0B8168794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26CF3-C25A-445D-B04C-12AEE3C5CFC5}" type="datetimeFigureOut">
              <a:rPr lang="zh-TW" altLang="en-US" smtClean="0"/>
              <a:t>2024/11/17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EE7355B3-36B2-5C71-A49C-2CE813A2D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AF18A11A-6D47-62CB-2DB0-3322B401D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F0D92-443B-4365-A28C-D9A63E8A9A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3745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46BFB31-A4F9-7004-537A-791BD816C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326926D6-BFAC-B1AA-E8EC-DA3DA6569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26CF3-C25A-445D-B04C-12AEE3C5CFC5}" type="datetimeFigureOut">
              <a:rPr lang="zh-TW" altLang="en-US" smtClean="0"/>
              <a:t>2024/11/17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2C5943AF-D61A-C37A-8E72-32C9D58A7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0FEF6B4-EB5D-B5EE-1D0D-CDD0EDF03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F0D92-443B-4365-A28C-D9A63E8A9A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1451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28AB0711-9B7C-4440-FD1A-1F553EE41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26CF3-C25A-445D-B04C-12AEE3C5CFC5}" type="datetimeFigureOut">
              <a:rPr lang="zh-TW" altLang="en-US" smtClean="0"/>
              <a:t>2024/11/17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35C22435-FD91-F6D4-DE05-7622E889A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3F4EDC8-D28A-0455-8511-47697076B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F0D92-443B-4365-A28C-D9A63E8A9A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7047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A200E4-2BFE-0282-7078-546E736F7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571EB64-33D3-1EFB-1E93-C9B40E7E2B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BD90042-20F5-E24C-F4F9-4E90E4E276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931942A-7019-1458-C278-F1A7399FF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26CF3-C25A-445D-B04C-12AEE3C5CFC5}" type="datetimeFigureOut">
              <a:rPr lang="zh-TW" altLang="en-US" smtClean="0"/>
              <a:t>2024/11/17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6BA48AA-E129-245E-2A02-114DC8747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F5A83B7-359E-589E-BACB-CDBE17DAA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F0D92-443B-4365-A28C-D9A63E8A9A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1407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3F17D4-5D8B-0BE3-9B95-1D62DD853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34035CE7-AA47-2763-8CA8-1381CBAE1D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CD8FC63-5352-B546-0E22-EDBF575C8B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F485331-718E-70E7-B5C3-71703004C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26CF3-C25A-445D-B04C-12AEE3C5CFC5}" type="datetimeFigureOut">
              <a:rPr lang="zh-TW" altLang="en-US" smtClean="0"/>
              <a:t>2024/11/17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C609290-3850-F90F-9E19-3DD01D949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3960555-271E-73CF-4470-1B3A035D7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F0D92-443B-4365-A28C-D9A63E8A9A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1116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0B5916F0-2323-7094-A017-C78822F34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0F27627-37DD-FB83-2F7A-5D35598FF8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075E886-7B00-2492-7906-E893C31703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6126CF3-C25A-445D-B04C-12AEE3C5CFC5}" type="datetimeFigureOut">
              <a:rPr lang="zh-TW" altLang="en-US" smtClean="0"/>
              <a:t>2024/11/17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B5B0493-84EE-3AE2-3EC8-126EBEC7DD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9339520-8E13-D3C6-8107-DDEC09DD48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BCF0D92-443B-4365-A28C-D9A63E8A9A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4685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6170D68-95B1-CBA1-64FF-597EFF6DF8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6434" y="323363"/>
            <a:ext cx="7049632" cy="1294912"/>
          </a:xfrm>
        </p:spPr>
        <p:txBody>
          <a:bodyPr/>
          <a:lstStyle/>
          <a:p>
            <a:r>
              <a:rPr lang="en-US" altLang="zh-TW" dirty="0" err="1"/>
              <a:t>Fpga</a:t>
            </a:r>
            <a:r>
              <a:rPr lang="zh-TW" altLang="en-US" dirty="0"/>
              <a:t>專題實習</a:t>
            </a:r>
            <a:r>
              <a:rPr lang="en-US" altLang="zh-TW" dirty="0" err="1"/>
              <a:t>pwm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85D465A0-B5E1-A4AD-7C54-827A3CBE73F7}"/>
              </a:ext>
            </a:extLst>
          </p:cNvPr>
          <p:cNvSpPr txBox="1"/>
          <p:nvPr/>
        </p:nvSpPr>
        <p:spPr>
          <a:xfrm>
            <a:off x="9940705" y="6400801"/>
            <a:ext cx="2148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C111112164</a:t>
            </a:r>
            <a:r>
              <a:rPr lang="zh-TW" altLang="en-US" dirty="0"/>
              <a:t>陳昱辰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9FDF2E0-026A-6FAE-FC06-4BB92F7E32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9804" y="1792846"/>
            <a:ext cx="8982891" cy="4484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837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1493B4A1-F522-C5C8-CFA1-3E097C31B365}"/>
              </a:ext>
            </a:extLst>
          </p:cNvPr>
          <p:cNvSpPr txBox="1">
            <a:spLocks/>
          </p:cNvSpPr>
          <p:nvPr/>
        </p:nvSpPr>
        <p:spPr>
          <a:xfrm>
            <a:off x="434805" y="346870"/>
            <a:ext cx="2787882" cy="6231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dirty="0"/>
              <a:t>流程圖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1F9C5F6-6E5B-6995-A7E8-DF32789E72D2}"/>
              </a:ext>
            </a:extLst>
          </p:cNvPr>
          <p:cNvSpPr/>
          <p:nvPr/>
        </p:nvSpPr>
        <p:spPr>
          <a:xfrm>
            <a:off x="3394573" y="2740937"/>
            <a:ext cx="1656784" cy="688063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Fsm1(</a:t>
            </a:r>
            <a:r>
              <a:rPr lang="zh-TW" altLang="en-US" dirty="0"/>
              <a:t>計數器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5665691-8739-196D-B89F-2183FF63475A}"/>
              </a:ext>
            </a:extLst>
          </p:cNvPr>
          <p:cNvSpPr/>
          <p:nvPr/>
        </p:nvSpPr>
        <p:spPr>
          <a:xfrm>
            <a:off x="434805" y="2396905"/>
            <a:ext cx="1656784" cy="688063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i_clk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A94107F-C81E-F298-DE25-A1AFE703357C}"/>
              </a:ext>
            </a:extLst>
          </p:cNvPr>
          <p:cNvSpPr/>
          <p:nvPr/>
        </p:nvSpPr>
        <p:spPr>
          <a:xfrm>
            <a:off x="434805" y="3429000"/>
            <a:ext cx="1656784" cy="688063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i_rst</a:t>
            </a:r>
            <a:endParaRPr lang="zh-TW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37D3C7B-5D98-864D-C711-A7A0D70F4797}"/>
              </a:ext>
            </a:extLst>
          </p:cNvPr>
          <p:cNvSpPr/>
          <p:nvPr/>
        </p:nvSpPr>
        <p:spPr>
          <a:xfrm>
            <a:off x="434805" y="4741753"/>
            <a:ext cx="1656784" cy="688063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目標速度</a:t>
            </a:r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93A7A13C-8FA9-29DE-FB2E-790E7CFDC402}"/>
              </a:ext>
            </a:extLst>
          </p:cNvPr>
          <p:cNvCxnSpPr>
            <a:stCxn id="9" idx="3"/>
            <a:endCxn id="8" idx="1"/>
          </p:cNvCxnSpPr>
          <p:nvPr/>
        </p:nvCxnSpPr>
        <p:spPr>
          <a:xfrm>
            <a:off x="2091589" y="2740937"/>
            <a:ext cx="1302984" cy="3440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721AEBAF-A266-F6BE-AD5D-DAD0E756101A}"/>
              </a:ext>
            </a:extLst>
          </p:cNvPr>
          <p:cNvCxnSpPr>
            <a:stCxn id="10" idx="3"/>
            <a:endCxn id="8" idx="1"/>
          </p:cNvCxnSpPr>
          <p:nvPr/>
        </p:nvCxnSpPr>
        <p:spPr>
          <a:xfrm flipV="1">
            <a:off x="2091589" y="3084969"/>
            <a:ext cx="1302984" cy="68806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EB2A62E1-2B7A-09FB-C74D-1CF835BBDB5C}"/>
              </a:ext>
            </a:extLst>
          </p:cNvPr>
          <p:cNvCxnSpPr>
            <a:stCxn id="8" idx="3"/>
          </p:cNvCxnSpPr>
          <p:nvPr/>
        </p:nvCxnSpPr>
        <p:spPr>
          <a:xfrm flipV="1">
            <a:off x="5051357" y="3084968"/>
            <a:ext cx="1675368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C10ABF95-FBCB-8C8C-D1C5-D3CECFD5D26D}"/>
              </a:ext>
            </a:extLst>
          </p:cNvPr>
          <p:cNvSpPr/>
          <p:nvPr/>
        </p:nvSpPr>
        <p:spPr>
          <a:xfrm>
            <a:off x="6726724" y="2765835"/>
            <a:ext cx="1774479" cy="66316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Fsm2(</a:t>
            </a:r>
            <a:r>
              <a:rPr lang="zh-TW" altLang="en-US" dirty="0"/>
              <a:t>控制轉數</a:t>
            </a:r>
            <a:r>
              <a:rPr lang="en-US" altLang="zh-TW" dirty="0"/>
              <a:t>)</a:t>
            </a:r>
            <a:endParaRPr lang="zh-TW" altLang="en-US" dirty="0"/>
          </a:p>
        </p:txBody>
      </p:sp>
      <p:cxnSp>
        <p:nvCxnSpPr>
          <p:cNvPr id="20" name="接點: 肘形 19">
            <a:extLst>
              <a:ext uri="{FF2B5EF4-FFF2-40B4-BE49-F238E27FC236}">
                <a16:creationId xmlns:a16="http://schemas.microsoft.com/office/drawing/2014/main" id="{1BD4251A-2BAE-8FFA-5F32-4BC649042BC1}"/>
              </a:ext>
            </a:extLst>
          </p:cNvPr>
          <p:cNvCxnSpPr>
            <a:stCxn id="11" idx="3"/>
            <a:endCxn id="18" idx="2"/>
          </p:cNvCxnSpPr>
          <p:nvPr/>
        </p:nvCxnSpPr>
        <p:spPr>
          <a:xfrm flipV="1">
            <a:off x="2091589" y="3429001"/>
            <a:ext cx="5522375" cy="1656784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B5C142F4-284D-1BB1-7AB3-D43CC12603E9}"/>
              </a:ext>
            </a:extLst>
          </p:cNvPr>
          <p:cNvSpPr/>
          <p:nvPr/>
        </p:nvSpPr>
        <p:spPr>
          <a:xfrm>
            <a:off x="434805" y="5748951"/>
            <a:ext cx="1656784" cy="688063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最終速度</a:t>
            </a:r>
          </a:p>
        </p:txBody>
      </p:sp>
      <p:cxnSp>
        <p:nvCxnSpPr>
          <p:cNvPr id="23" name="接點: 肘形 22">
            <a:extLst>
              <a:ext uri="{FF2B5EF4-FFF2-40B4-BE49-F238E27FC236}">
                <a16:creationId xmlns:a16="http://schemas.microsoft.com/office/drawing/2014/main" id="{25713B20-7710-A4FA-DBFA-21201BB72C72}"/>
              </a:ext>
            </a:extLst>
          </p:cNvPr>
          <p:cNvCxnSpPr>
            <a:cxnSpLocks/>
            <a:stCxn id="21" idx="3"/>
          </p:cNvCxnSpPr>
          <p:nvPr/>
        </p:nvCxnSpPr>
        <p:spPr>
          <a:xfrm flipV="1">
            <a:off x="2091589" y="3429000"/>
            <a:ext cx="5720955" cy="2663983"/>
          </a:xfrm>
          <a:prstGeom prst="bentConnector3">
            <a:avLst>
              <a:gd name="adj1" fmla="val 100007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接點: 肘形 24">
            <a:extLst>
              <a:ext uri="{FF2B5EF4-FFF2-40B4-BE49-F238E27FC236}">
                <a16:creationId xmlns:a16="http://schemas.microsoft.com/office/drawing/2014/main" id="{AABAFD55-ABBB-22A0-0B1A-B6C3837ED4CC}"/>
              </a:ext>
            </a:extLst>
          </p:cNvPr>
          <p:cNvCxnSpPr>
            <a:stCxn id="18" idx="0"/>
            <a:endCxn id="8" idx="0"/>
          </p:cNvCxnSpPr>
          <p:nvPr/>
        </p:nvCxnSpPr>
        <p:spPr>
          <a:xfrm rot="16200000" flipV="1">
            <a:off x="5906016" y="1057886"/>
            <a:ext cx="24898" cy="3390999"/>
          </a:xfrm>
          <a:prstGeom prst="bentConnector3">
            <a:avLst>
              <a:gd name="adj1" fmla="val 2436264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0" name="接點: 肘形 29">
            <a:extLst>
              <a:ext uri="{FF2B5EF4-FFF2-40B4-BE49-F238E27FC236}">
                <a16:creationId xmlns:a16="http://schemas.microsoft.com/office/drawing/2014/main" id="{0108BA23-34B9-0466-5471-61142591CA9E}"/>
              </a:ext>
            </a:extLst>
          </p:cNvPr>
          <p:cNvCxnSpPr>
            <a:cxnSpLocks/>
          </p:cNvCxnSpPr>
          <p:nvPr/>
        </p:nvCxnSpPr>
        <p:spPr>
          <a:xfrm rot="16200000" flipH="1">
            <a:off x="6745725" y="906238"/>
            <a:ext cx="1143000" cy="6188520"/>
          </a:xfrm>
          <a:prstGeom prst="bentConnector2">
            <a:avLst/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接點: 肘形 31">
            <a:extLst>
              <a:ext uri="{FF2B5EF4-FFF2-40B4-BE49-F238E27FC236}">
                <a16:creationId xmlns:a16="http://schemas.microsoft.com/office/drawing/2014/main" id="{EE91C2B3-C4DE-2C82-5386-E2F804CC101C}"/>
              </a:ext>
            </a:extLst>
          </p:cNvPr>
          <p:cNvCxnSpPr>
            <a:cxnSpLocks/>
          </p:cNvCxnSpPr>
          <p:nvPr/>
        </p:nvCxnSpPr>
        <p:spPr>
          <a:xfrm rot="16200000" flipH="1">
            <a:off x="6609923" y="1796876"/>
            <a:ext cx="1414604" cy="6188520"/>
          </a:xfrm>
          <a:prstGeom prst="bentConnector2">
            <a:avLst/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矩形 32">
            <a:extLst>
              <a:ext uri="{FF2B5EF4-FFF2-40B4-BE49-F238E27FC236}">
                <a16:creationId xmlns:a16="http://schemas.microsoft.com/office/drawing/2014/main" id="{34985D92-AB97-614E-6FDC-5DBF6B389C24}"/>
              </a:ext>
            </a:extLst>
          </p:cNvPr>
          <p:cNvSpPr/>
          <p:nvPr/>
        </p:nvSpPr>
        <p:spPr>
          <a:xfrm>
            <a:off x="10411485" y="4180438"/>
            <a:ext cx="1774479" cy="66316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counter1</a:t>
            </a:r>
            <a:endParaRPr lang="zh-TW" altLang="en-US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30002866-15C4-58A3-40E8-58F34BFC950F}"/>
              </a:ext>
            </a:extLst>
          </p:cNvPr>
          <p:cNvSpPr/>
          <p:nvPr/>
        </p:nvSpPr>
        <p:spPr>
          <a:xfrm>
            <a:off x="10417521" y="5323439"/>
            <a:ext cx="1774479" cy="66316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counter2</a:t>
            </a:r>
            <a:endParaRPr lang="zh-TW" altLang="en-US" dirty="0"/>
          </a:p>
        </p:txBody>
      </p:sp>
      <p:cxnSp>
        <p:nvCxnSpPr>
          <p:cNvPr id="38" name="接點: 肘形 37">
            <a:extLst>
              <a:ext uri="{FF2B5EF4-FFF2-40B4-BE49-F238E27FC236}">
                <a16:creationId xmlns:a16="http://schemas.microsoft.com/office/drawing/2014/main" id="{0BA9E181-51EE-5ACD-04D0-301DC91B29F7}"/>
              </a:ext>
            </a:extLst>
          </p:cNvPr>
          <p:cNvCxnSpPr>
            <a:stCxn id="8" idx="2"/>
          </p:cNvCxnSpPr>
          <p:nvPr/>
        </p:nvCxnSpPr>
        <p:spPr>
          <a:xfrm rot="16200000" flipH="1">
            <a:off x="7145210" y="506755"/>
            <a:ext cx="344031" cy="6188520"/>
          </a:xfrm>
          <a:prstGeom prst="bentConnector2">
            <a:avLst/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矩形 38">
            <a:extLst>
              <a:ext uri="{FF2B5EF4-FFF2-40B4-BE49-F238E27FC236}">
                <a16:creationId xmlns:a16="http://schemas.microsoft.com/office/drawing/2014/main" id="{B4455FFF-C578-E08A-96EF-DD3E68E0AB0D}"/>
              </a:ext>
            </a:extLst>
          </p:cNvPr>
          <p:cNvSpPr/>
          <p:nvPr/>
        </p:nvSpPr>
        <p:spPr>
          <a:xfrm>
            <a:off x="10411484" y="3354311"/>
            <a:ext cx="1774479" cy="66316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pwm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120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4718C7D-EF4D-F201-2CD9-5FF952661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2398" y="356072"/>
            <a:ext cx="3679479" cy="866146"/>
          </a:xfrm>
        </p:spPr>
        <p:txBody>
          <a:bodyPr/>
          <a:lstStyle/>
          <a:p>
            <a:r>
              <a:rPr lang="zh-TW" altLang="en-US" dirty="0"/>
              <a:t>四種工作週期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D54E063D-6731-DE03-C095-E2D3B6FADEA1}"/>
              </a:ext>
            </a:extLst>
          </p:cNvPr>
          <p:cNvSpPr txBox="1"/>
          <p:nvPr/>
        </p:nvSpPr>
        <p:spPr>
          <a:xfrm>
            <a:off x="2005290" y="1647297"/>
            <a:ext cx="2823658" cy="369332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err="1"/>
              <a:t>Full_speed</a:t>
            </a:r>
            <a:r>
              <a:rPr lang="en-US" altLang="zh-TW" dirty="0"/>
              <a:t>:</a:t>
            </a:r>
            <a:r>
              <a:rPr lang="zh-TW" altLang="en-US" dirty="0"/>
              <a:t>轉速全開</a:t>
            </a:r>
            <a:r>
              <a:rPr lang="en-US" altLang="zh-TW" dirty="0"/>
              <a:t>100%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29F405F-28EF-7476-C47C-CDBC80F0378C}"/>
              </a:ext>
            </a:extLst>
          </p:cNvPr>
          <p:cNvSpPr txBox="1"/>
          <p:nvPr/>
        </p:nvSpPr>
        <p:spPr>
          <a:xfrm>
            <a:off x="8452600" y="1651904"/>
            <a:ext cx="2608406" cy="369332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err="1"/>
              <a:t>Speed_up</a:t>
            </a:r>
            <a:r>
              <a:rPr lang="en-US" altLang="zh-TW" dirty="0"/>
              <a:t>:</a:t>
            </a:r>
            <a:r>
              <a:rPr lang="zh-TW" altLang="en-US" dirty="0"/>
              <a:t>轉速上升</a:t>
            </a:r>
            <a:r>
              <a:rPr lang="en-US" altLang="zh-TW" dirty="0"/>
              <a:t>80%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89F50ED8-F1A7-4EFF-FFCC-58C4B42FDBE6}"/>
              </a:ext>
            </a:extLst>
          </p:cNvPr>
          <p:cNvSpPr txBox="1"/>
          <p:nvPr/>
        </p:nvSpPr>
        <p:spPr>
          <a:xfrm>
            <a:off x="1767468" y="4102615"/>
            <a:ext cx="3299301" cy="369332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err="1"/>
              <a:t>Speed_dn</a:t>
            </a:r>
            <a:r>
              <a:rPr lang="en-US" altLang="zh-TW" dirty="0"/>
              <a:t>:</a:t>
            </a:r>
            <a:r>
              <a:rPr lang="zh-TW" altLang="en-US" dirty="0"/>
              <a:t>降速模式轉速剩</a:t>
            </a:r>
            <a:r>
              <a:rPr lang="en-US" altLang="zh-TW" dirty="0"/>
              <a:t>25%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B935EBF8-C865-B6CE-35AE-28D0EB6EF461}"/>
              </a:ext>
            </a:extLst>
          </p:cNvPr>
          <p:cNvSpPr txBox="1"/>
          <p:nvPr/>
        </p:nvSpPr>
        <p:spPr>
          <a:xfrm>
            <a:off x="8677149" y="4110971"/>
            <a:ext cx="2093586" cy="369332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/>
              <a:t>Final:</a:t>
            </a:r>
            <a:r>
              <a:rPr lang="zh-TW" altLang="en-US" dirty="0"/>
              <a:t>轉速全開</a:t>
            </a:r>
            <a:r>
              <a:rPr lang="en-US" altLang="zh-TW" dirty="0"/>
              <a:t>50%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733C2537-FD1C-8B8A-2480-53734869E38A}"/>
              </a:ext>
            </a:extLst>
          </p:cNvPr>
          <p:cNvSpPr txBox="1"/>
          <p:nvPr/>
        </p:nvSpPr>
        <p:spPr>
          <a:xfrm>
            <a:off x="96527" y="1647297"/>
            <a:ext cx="605871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err="1"/>
              <a:t>i_rst</a:t>
            </a:r>
            <a:endParaRPr lang="zh-TW" altLang="en-US" dirty="0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913504FB-B6F6-FDFC-3B4F-853B226B2B96}"/>
              </a:ext>
            </a:extLst>
          </p:cNvPr>
          <p:cNvCxnSpPr>
            <a:stCxn id="8" idx="3"/>
            <a:endCxn id="4" idx="1"/>
          </p:cNvCxnSpPr>
          <p:nvPr/>
        </p:nvCxnSpPr>
        <p:spPr>
          <a:xfrm>
            <a:off x="702398" y="1831963"/>
            <a:ext cx="130289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15E03A20-F3BD-240D-D28A-3FB432501B21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4828948" y="1831963"/>
            <a:ext cx="3623652" cy="46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C9C8B3F6-0B1C-72DB-E6DE-166A77BE909E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3385362" y="2021236"/>
            <a:ext cx="6371441" cy="20897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DF91C89F-B9B9-87B9-D6B4-4B1A051E8056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5066769" y="4287281"/>
            <a:ext cx="3610380" cy="83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3621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D7C6481-F1A0-2D5E-B85E-82678D703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pwm</a:t>
            </a:r>
            <a:r>
              <a:rPr lang="zh-TW" altLang="en-US" dirty="0"/>
              <a:t>運作原理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8FFF580-0659-0358-CFF0-62D90DD8A6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4994" y="2167338"/>
            <a:ext cx="6696075" cy="7604919"/>
          </a:xfrm>
        </p:spPr>
        <p:txBody>
          <a:bodyPr/>
          <a:lstStyle/>
          <a:p>
            <a:pPr marL="0" indent="0">
              <a:buNone/>
            </a:pPr>
            <a:r>
              <a:rPr lang="zh-TW" altLang="en-US" dirty="0"/>
              <a:t>利用不同的</a:t>
            </a:r>
            <a:r>
              <a:rPr lang="en-US" altLang="zh-TW" dirty="0" err="1"/>
              <a:t>upperband</a:t>
            </a:r>
            <a:r>
              <a:rPr lang="zh-TW" altLang="en-US" dirty="0"/>
              <a:t>讓</a:t>
            </a:r>
            <a:r>
              <a:rPr lang="en-US" altLang="zh-TW" dirty="0"/>
              <a:t>counter1</a:t>
            </a:r>
            <a:r>
              <a:rPr lang="zh-TW" altLang="en-US" dirty="0"/>
              <a:t>及</a:t>
            </a:r>
            <a:r>
              <a:rPr lang="en-US" altLang="zh-TW" dirty="0"/>
              <a:t>counter2</a:t>
            </a:r>
            <a:r>
              <a:rPr lang="zh-TW" altLang="en-US" dirty="0"/>
              <a:t>來數數，只要是</a:t>
            </a:r>
            <a:r>
              <a:rPr lang="en-US" altLang="zh-TW" dirty="0"/>
              <a:t>counter1</a:t>
            </a:r>
            <a:r>
              <a:rPr lang="zh-TW" altLang="en-US" dirty="0"/>
              <a:t>在計數時</a:t>
            </a:r>
            <a:r>
              <a:rPr lang="en-US" altLang="zh-TW" dirty="0" err="1"/>
              <a:t>pwm</a:t>
            </a:r>
            <a:r>
              <a:rPr lang="zh-TW" altLang="en-US" dirty="0"/>
              <a:t>進行</a:t>
            </a:r>
            <a:r>
              <a:rPr lang="en-US" altLang="zh-TW" dirty="0"/>
              <a:t>+1</a:t>
            </a:r>
            <a:r>
              <a:rPr lang="zh-TW" altLang="en-US" dirty="0"/>
              <a:t>如果</a:t>
            </a:r>
            <a:r>
              <a:rPr lang="en-US" altLang="zh-TW" dirty="0" err="1"/>
              <a:t>counte</a:t>
            </a:r>
            <a:r>
              <a:rPr lang="zh-TW" altLang="en-US" dirty="0"/>
              <a:t>在數時</a:t>
            </a:r>
            <a:r>
              <a:rPr lang="en-US" altLang="zh-TW" dirty="0"/>
              <a:t>+0</a:t>
            </a:r>
            <a:r>
              <a:rPr lang="zh-TW" altLang="en-US" dirty="0"/>
              <a:t>，就可以控制速度。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9DF8C34-7C62-0100-816E-15F8F4E10C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650" y="1501949"/>
            <a:ext cx="2829320" cy="4467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2018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CE3346E-083B-D3D3-D9D9-FAED9C791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模擬圖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1071C11-F2D7-F730-FA57-3A100A2D6A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399" y="1381124"/>
            <a:ext cx="10608423" cy="5111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7624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363</TotalTime>
  <Words>112</Words>
  <Application>Microsoft Office PowerPoint</Application>
  <PresentationFormat>寬螢幕</PresentationFormat>
  <Paragraphs>21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佈景主題</vt:lpstr>
      <vt:lpstr>Fpga專題實習pwm</vt:lpstr>
      <vt:lpstr>PowerPoint 簡報</vt:lpstr>
      <vt:lpstr>四種工作週期</vt:lpstr>
      <vt:lpstr>pwm運作原理</vt:lpstr>
      <vt:lpstr>模擬圖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C111112164</dc:creator>
  <cp:lastModifiedBy>C111112164</cp:lastModifiedBy>
  <cp:revision>4</cp:revision>
  <dcterms:created xsi:type="dcterms:W3CDTF">2024-11-17T02:59:34Z</dcterms:created>
  <dcterms:modified xsi:type="dcterms:W3CDTF">2024-11-17T11:26:37Z</dcterms:modified>
</cp:coreProperties>
</file>