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88F31-ACEC-6AE1-DFED-E6B1FD51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BC3D6-24C5-7205-D3F4-F1FD204B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F2F8F-BCD1-FB43-9C28-14BC9677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22607-D558-88D2-4A13-C991EBD8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64E65-3B90-14E5-4F53-A4D676B1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0F611-8BE9-F3B2-E845-DDA5831C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2BB5E-7B16-FF59-5936-22678DE3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EA0AF-3851-A1DE-89EF-A202D1A1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21EFB-6EAB-A9D7-6FB8-51D3CF80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B0A41-CF62-8E55-908C-7855BE72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304B43-4DBA-FEAE-8A67-91786B0D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C6B7E0-3558-5A72-776A-3D74F918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0FCBC-1F91-D3B2-C3E1-E85DA7EE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CF65F-C4D4-82B1-4818-F2F3083A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D3D1A-8B3A-635E-7398-F0108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42524-EE6B-4346-00FC-553C4B36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3AD0D-F47B-14F7-8233-302A5EAE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F15FE-5B55-5189-42A1-292E94F8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3520F-0C73-8873-7B57-38B80334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8A7AF-21E7-73CD-BCBD-E76EAFC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5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73722-270A-C438-B2AF-F79EEA2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55873A-8CB3-0C28-4613-3FEEC5B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E4A1B-9808-2159-6BA8-DB76CFD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94C1D-68E1-728F-3E92-EBA07664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F1F59-D85F-8338-4353-5C7959D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BEABF-8A7C-47E2-2E0B-1B9C8715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17EB1-3B41-8BF4-3269-523671FF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38E555-D6D6-653F-FE7D-8ABBF72F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667EF-74FD-5154-302D-37A8754C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DA533-0178-060B-D551-6E16F26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BB6EB-4F02-5547-670A-A5291D9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88B5B-F29B-FC71-F4A6-5866F1E5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D965D1-D05A-23F9-7375-C1EA95BA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EEBAB2-A74C-4C74-8661-DF17A1CE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8BD87D-89CA-E70C-E599-2F293BB86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8771E3-D905-7213-40F2-CD315707F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D62736-D885-B99C-9C14-0B81687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7355B3-36B2-5C71-A49C-2CE813A2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18A11A-6D47-62CB-2DB0-3322B401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BFB31-A4F9-7004-537A-791BD81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6926D6-BFAC-B1AA-E8EC-DA3DA656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943AF-D61A-C37A-8E72-32C9D58A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FEF6B4-EB5D-B5EE-1D0D-CDD0EDF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AB0711-9B7C-4440-FD1A-1F553EE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C22435-FD91-F6D4-DE05-7622E889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4EDC8-D28A-0455-8511-47697076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0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200E4-2BFE-0282-7078-546E736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1EB64-33D3-1EFB-1E93-C9B40E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D90042-20F5-E24C-F4F9-4E90E4E27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31942A-7019-1458-C278-F1A7399F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BA48AA-E129-245E-2A02-114DC874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A83B7-359E-589E-BACB-CDBE17DA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0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F17D4-5D8B-0BE3-9B95-1D62DD85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035CE7-AA47-2763-8CA8-1381CBAE1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D8FC63-5352-B546-0E22-EDBF575C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485331-718E-70E7-B5C3-71703004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609290-3850-F90F-9E19-3DD01D94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60555-271E-73CF-4470-1B3A035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1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5916F0-2323-7094-A017-C78822F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F27627-37DD-FB83-2F7A-5D35598F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5E886-7B00-2492-7906-E893C3170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26CF3-C25A-445D-B04C-12AEE3C5CFC5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B0493-84EE-3AE2-3EC8-126EBEC7D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39520-8E13-D3C6-8107-DDEC09DD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F0D92-443B-4365-A28C-D9A63E8A9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70D68-95B1-CBA1-64FF-597EFF6D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434" y="323363"/>
            <a:ext cx="7049632" cy="1294912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 err="1"/>
              <a:t>pwm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D465A0-B5E1-A4AD-7C54-827A3CBE73F7}"/>
              </a:ext>
            </a:extLst>
          </p:cNvPr>
          <p:cNvSpPr txBox="1"/>
          <p:nvPr/>
        </p:nvSpPr>
        <p:spPr>
          <a:xfrm>
            <a:off x="9940705" y="640080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C111112164</a:t>
            </a:r>
            <a:r>
              <a:rPr lang="zh-TW" altLang="en-US" dirty="0"/>
              <a:t>陳昱辰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F2E0-026A-6FAE-FC06-4BB92F7E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04" y="1792846"/>
            <a:ext cx="8982891" cy="44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93B4A1-F522-C5C8-CFA1-3E097C31B365}"/>
              </a:ext>
            </a:extLst>
          </p:cNvPr>
          <p:cNvSpPr txBox="1">
            <a:spLocks/>
          </p:cNvSpPr>
          <p:nvPr/>
        </p:nvSpPr>
        <p:spPr>
          <a:xfrm>
            <a:off x="434805" y="346870"/>
            <a:ext cx="2787882" cy="62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F9C5F6-6E5B-6995-A7E8-DF32789E72D2}"/>
              </a:ext>
            </a:extLst>
          </p:cNvPr>
          <p:cNvSpPr/>
          <p:nvPr/>
        </p:nvSpPr>
        <p:spPr>
          <a:xfrm>
            <a:off x="3394573" y="2740937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Fsm1(</a:t>
            </a:r>
            <a:r>
              <a:rPr lang="zh-TW" altLang="en-US" dirty="0"/>
              <a:t>計數器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665691-8739-196D-B89F-2183FF63475A}"/>
              </a:ext>
            </a:extLst>
          </p:cNvPr>
          <p:cNvSpPr/>
          <p:nvPr/>
        </p:nvSpPr>
        <p:spPr>
          <a:xfrm>
            <a:off x="434805" y="2396905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94107F-C81E-F298-DE25-A1AFE703357C}"/>
              </a:ext>
            </a:extLst>
          </p:cNvPr>
          <p:cNvSpPr/>
          <p:nvPr/>
        </p:nvSpPr>
        <p:spPr>
          <a:xfrm>
            <a:off x="434805" y="3429000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i_rst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D3C7B-5D98-864D-C711-A7A0D70F4797}"/>
              </a:ext>
            </a:extLst>
          </p:cNvPr>
          <p:cNvSpPr/>
          <p:nvPr/>
        </p:nvSpPr>
        <p:spPr>
          <a:xfrm>
            <a:off x="434805" y="4741753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目標速度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7A13C-8FA9-29DE-FB2E-790E7CFDC402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091589" y="2740937"/>
            <a:ext cx="1302984" cy="34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21AEBAF-A266-F6BE-AD5D-DAD0E756101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2091589" y="3084969"/>
            <a:ext cx="1302984" cy="68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2A62E1-2B7A-09FB-C74D-1CF835BBDB5C}"/>
              </a:ext>
            </a:extLst>
          </p:cNvPr>
          <p:cNvCxnSpPr>
            <a:stCxn id="8" idx="3"/>
          </p:cNvCxnSpPr>
          <p:nvPr/>
        </p:nvCxnSpPr>
        <p:spPr>
          <a:xfrm flipV="1">
            <a:off x="5051357" y="3084968"/>
            <a:ext cx="16753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10ABF95-FBCB-8C8C-D1C5-D3CECFD5D26D}"/>
              </a:ext>
            </a:extLst>
          </p:cNvPr>
          <p:cNvSpPr/>
          <p:nvPr/>
        </p:nvSpPr>
        <p:spPr>
          <a:xfrm>
            <a:off x="6726724" y="2765835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Fsm2(</a:t>
            </a:r>
            <a:r>
              <a:rPr lang="zh-TW" altLang="en-US" dirty="0"/>
              <a:t>控制轉數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BD4251A-2BAE-8FFA-5F32-4BC649042BC1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2091589" y="3429001"/>
            <a:ext cx="5522375" cy="16567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5C142F4-284D-1BB1-7AB3-D43CC12603E9}"/>
              </a:ext>
            </a:extLst>
          </p:cNvPr>
          <p:cNvSpPr/>
          <p:nvPr/>
        </p:nvSpPr>
        <p:spPr>
          <a:xfrm>
            <a:off x="434805" y="5748951"/>
            <a:ext cx="1656784" cy="688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最終速度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713B20-7710-A4FA-DBFA-21201BB72C7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91589" y="3429000"/>
            <a:ext cx="5720955" cy="2663983"/>
          </a:xfrm>
          <a:prstGeom prst="bentConnector3">
            <a:avLst>
              <a:gd name="adj1" fmla="val 1000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ABAFD55-ABBB-22A0-0B1A-B6C3837ED4CC}"/>
              </a:ext>
            </a:extLst>
          </p:cNvPr>
          <p:cNvCxnSpPr>
            <a:stCxn id="18" idx="0"/>
            <a:endCxn id="8" idx="0"/>
          </p:cNvCxnSpPr>
          <p:nvPr/>
        </p:nvCxnSpPr>
        <p:spPr>
          <a:xfrm rot="16200000" flipV="1">
            <a:off x="5906016" y="1057886"/>
            <a:ext cx="24898" cy="3390999"/>
          </a:xfrm>
          <a:prstGeom prst="bentConnector3">
            <a:avLst>
              <a:gd name="adj1" fmla="val 24362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0108BA23-34B9-0466-5471-61142591C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5725" y="906238"/>
            <a:ext cx="1143000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E91C2B3-C4DE-2C82-5386-E2F804CC10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9923" y="1796876"/>
            <a:ext cx="1414604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4985D92-AB97-614E-6FDC-5DBF6B389C24}"/>
              </a:ext>
            </a:extLst>
          </p:cNvPr>
          <p:cNvSpPr/>
          <p:nvPr/>
        </p:nvSpPr>
        <p:spPr>
          <a:xfrm>
            <a:off x="10411485" y="4180438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002866-15C4-58A3-40E8-58F34BFC950F}"/>
              </a:ext>
            </a:extLst>
          </p:cNvPr>
          <p:cNvSpPr/>
          <p:nvPr/>
        </p:nvSpPr>
        <p:spPr>
          <a:xfrm>
            <a:off x="10417521" y="5323439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counter2</a:t>
            </a:r>
            <a:endParaRPr lang="zh-TW" altLang="en-US" dirty="0"/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0BA9E181-51EE-5ACD-04D0-301DC91B29F7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145210" y="506755"/>
            <a:ext cx="344031" cy="61885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4455FFF-C578-E08A-96EF-DD3E68E0AB0D}"/>
              </a:ext>
            </a:extLst>
          </p:cNvPr>
          <p:cNvSpPr/>
          <p:nvPr/>
        </p:nvSpPr>
        <p:spPr>
          <a:xfrm>
            <a:off x="10411484" y="3354311"/>
            <a:ext cx="1774479" cy="6631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pwm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18C7D-EF4D-F201-2CD9-5FF95266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356072"/>
            <a:ext cx="3679479" cy="866146"/>
          </a:xfrm>
        </p:spPr>
        <p:txBody>
          <a:bodyPr/>
          <a:lstStyle/>
          <a:p>
            <a:r>
              <a:rPr lang="zh-TW" altLang="en-US" dirty="0"/>
              <a:t>四種工作週期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4E063D-6731-DE03-C095-E2D3B6FADEA1}"/>
              </a:ext>
            </a:extLst>
          </p:cNvPr>
          <p:cNvSpPr txBox="1"/>
          <p:nvPr/>
        </p:nvSpPr>
        <p:spPr>
          <a:xfrm>
            <a:off x="2005290" y="1647297"/>
            <a:ext cx="282365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Full_speed</a:t>
            </a:r>
            <a:r>
              <a:rPr lang="en-US" altLang="zh-TW" dirty="0"/>
              <a:t>:</a:t>
            </a:r>
            <a:r>
              <a:rPr lang="zh-TW" altLang="en-US" dirty="0"/>
              <a:t>轉速全開</a:t>
            </a:r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9F405F-28EF-7476-C47C-CDBC80F0378C}"/>
              </a:ext>
            </a:extLst>
          </p:cNvPr>
          <p:cNvSpPr txBox="1"/>
          <p:nvPr/>
        </p:nvSpPr>
        <p:spPr>
          <a:xfrm>
            <a:off x="8452600" y="1651904"/>
            <a:ext cx="260840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Speed_up</a:t>
            </a:r>
            <a:r>
              <a:rPr lang="en-US" altLang="zh-TW" dirty="0"/>
              <a:t>:</a:t>
            </a:r>
            <a:r>
              <a:rPr lang="zh-TW" altLang="en-US" dirty="0"/>
              <a:t>轉速上升</a:t>
            </a:r>
            <a:r>
              <a:rPr lang="en-US" altLang="zh-TW" dirty="0"/>
              <a:t>80%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F50ED8-F1A7-4EFF-FFCC-58C4B42FDBE6}"/>
              </a:ext>
            </a:extLst>
          </p:cNvPr>
          <p:cNvSpPr txBox="1"/>
          <p:nvPr/>
        </p:nvSpPr>
        <p:spPr>
          <a:xfrm>
            <a:off x="1767468" y="4102615"/>
            <a:ext cx="3299301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Speed_dn</a:t>
            </a:r>
            <a:r>
              <a:rPr lang="en-US" altLang="zh-TW" dirty="0"/>
              <a:t>:</a:t>
            </a:r>
            <a:r>
              <a:rPr lang="zh-TW" altLang="en-US" dirty="0"/>
              <a:t>降速模式轉速剩</a:t>
            </a:r>
            <a:r>
              <a:rPr lang="en-US" altLang="zh-TW" dirty="0"/>
              <a:t>25%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35EBF8-C865-B6CE-35AE-28D0EB6EF461}"/>
              </a:ext>
            </a:extLst>
          </p:cNvPr>
          <p:cNvSpPr txBox="1"/>
          <p:nvPr/>
        </p:nvSpPr>
        <p:spPr>
          <a:xfrm>
            <a:off x="8677149" y="4110971"/>
            <a:ext cx="2093586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Final:</a:t>
            </a:r>
            <a:r>
              <a:rPr lang="zh-TW" altLang="en-US" dirty="0"/>
              <a:t>轉速全開</a:t>
            </a:r>
            <a:r>
              <a:rPr lang="en-US" altLang="zh-TW" dirty="0"/>
              <a:t>50%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3C2537-FD1C-8B8A-2480-53734869E38A}"/>
              </a:ext>
            </a:extLst>
          </p:cNvPr>
          <p:cNvSpPr txBox="1"/>
          <p:nvPr/>
        </p:nvSpPr>
        <p:spPr>
          <a:xfrm>
            <a:off x="96527" y="1647297"/>
            <a:ext cx="6058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3504FB-B6F6-FDFC-3B4F-853B226B2B96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702398" y="1831963"/>
            <a:ext cx="1302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5E03A20-F3BD-240D-D28A-3FB432501B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28948" y="1831963"/>
            <a:ext cx="3623652" cy="4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9C8B3F6-0B1C-72DB-E6DE-166A77BE909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85362" y="2021236"/>
            <a:ext cx="6371441" cy="2089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F91C89F-B9B9-87B9-D6B4-4B1A051E80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66769" y="4287281"/>
            <a:ext cx="3610380" cy="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C6481-F1A0-2D5E-B85E-82678D70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</a:t>
            </a:r>
            <a:r>
              <a:rPr lang="zh-TW" altLang="en-US" dirty="0"/>
              <a:t>運作原理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FF580-0659-0358-CFF0-62D90DD8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994" y="2167338"/>
            <a:ext cx="6696075" cy="760491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利用不同的</a:t>
            </a:r>
            <a:r>
              <a:rPr lang="en-US" altLang="zh-TW" dirty="0" err="1"/>
              <a:t>upperband</a:t>
            </a:r>
            <a:r>
              <a:rPr lang="zh-TW" altLang="en-US" dirty="0"/>
              <a:t>讓</a:t>
            </a:r>
            <a:r>
              <a:rPr lang="en-US" altLang="zh-TW" dirty="0"/>
              <a:t>counter1</a:t>
            </a:r>
            <a:r>
              <a:rPr lang="zh-TW" altLang="en-US" dirty="0"/>
              <a:t>及</a:t>
            </a:r>
            <a:r>
              <a:rPr lang="en-US" altLang="zh-TW" dirty="0"/>
              <a:t>counter2</a:t>
            </a:r>
            <a:r>
              <a:rPr lang="zh-TW" altLang="en-US" dirty="0"/>
              <a:t>來數數，只要是</a:t>
            </a:r>
            <a:r>
              <a:rPr lang="en-US" altLang="zh-TW" dirty="0"/>
              <a:t>counter1</a:t>
            </a:r>
            <a:r>
              <a:rPr lang="zh-TW" altLang="en-US" dirty="0"/>
              <a:t>在計數時</a:t>
            </a:r>
            <a:r>
              <a:rPr lang="en-US" altLang="zh-TW" dirty="0" err="1"/>
              <a:t>pwm</a:t>
            </a:r>
            <a:r>
              <a:rPr lang="zh-TW" altLang="en-US" dirty="0"/>
              <a:t>進行</a:t>
            </a:r>
            <a:r>
              <a:rPr lang="en-US" altLang="zh-TW" dirty="0"/>
              <a:t>+1</a:t>
            </a:r>
            <a:r>
              <a:rPr lang="zh-TW" altLang="en-US" dirty="0"/>
              <a:t>如果</a:t>
            </a:r>
            <a:r>
              <a:rPr lang="en-US" altLang="zh-TW" dirty="0" err="1"/>
              <a:t>counte</a:t>
            </a:r>
            <a:r>
              <a:rPr lang="zh-TW" altLang="en-US" dirty="0"/>
              <a:t>在數時</a:t>
            </a:r>
            <a:r>
              <a:rPr lang="en-US" altLang="zh-TW" dirty="0"/>
              <a:t>+0</a:t>
            </a:r>
            <a:r>
              <a:rPr lang="zh-TW" altLang="en-US" dirty="0"/>
              <a:t>，就可以控制速度。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F8C34-7C62-0100-816E-15F8F4E1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01949"/>
            <a:ext cx="282932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0CCEC20-AD27-2F30-CD24-2537C1FC9356}"/>
              </a:ext>
            </a:extLst>
          </p:cNvPr>
          <p:cNvSpPr/>
          <p:nvPr/>
        </p:nvSpPr>
        <p:spPr>
          <a:xfrm>
            <a:off x="2172832" y="1308225"/>
            <a:ext cx="2643612" cy="1421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r>
              <a:rPr lang="zh-TW" altLang="en-US" dirty="0"/>
              <a:t>全速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CDD8F89-6A94-470D-E626-F122661A71EE}"/>
              </a:ext>
            </a:extLst>
          </p:cNvPr>
          <p:cNvSpPr/>
          <p:nvPr/>
        </p:nvSpPr>
        <p:spPr>
          <a:xfrm>
            <a:off x="6898741" y="1249378"/>
            <a:ext cx="2616451" cy="15390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zh-TW" altLang="en-US" dirty="0"/>
              <a:t>等速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B0E784A-3F33-4EFF-0C66-F7E827414768}"/>
              </a:ext>
            </a:extLst>
          </p:cNvPr>
          <p:cNvSpPr/>
          <p:nvPr/>
        </p:nvSpPr>
        <p:spPr>
          <a:xfrm>
            <a:off x="2073244" y="4187228"/>
            <a:ext cx="2815628" cy="1421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r>
              <a:rPr lang="zh-TW" altLang="en-US" dirty="0"/>
              <a:t>加速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4D1301-08C1-2BC5-C22B-614AE37FD7AF}"/>
              </a:ext>
            </a:extLst>
          </p:cNvPr>
          <p:cNvSpPr/>
          <p:nvPr/>
        </p:nvSpPr>
        <p:spPr>
          <a:xfrm>
            <a:off x="6898741" y="4187228"/>
            <a:ext cx="2643612" cy="1421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r>
              <a:rPr lang="zh-TW" altLang="en-US" dirty="0"/>
              <a:t>減速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7E14B6-CD9B-86EA-7B20-ADF6030401E0}"/>
              </a:ext>
            </a:extLst>
          </p:cNvPr>
          <p:cNvSpPr txBox="1"/>
          <p:nvPr/>
        </p:nvSpPr>
        <p:spPr>
          <a:xfrm>
            <a:off x="501420" y="3485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狀態切換圖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1BE4D5-D4B6-A8B2-05E4-77A8ABFD0466}"/>
              </a:ext>
            </a:extLst>
          </p:cNvPr>
          <p:cNvCxnSpPr/>
          <p:nvPr/>
        </p:nvCxnSpPr>
        <p:spPr>
          <a:xfrm>
            <a:off x="2978590" y="2729619"/>
            <a:ext cx="0" cy="156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579040F-717B-3F9C-E577-82E2291B6CC0}"/>
              </a:ext>
            </a:extLst>
          </p:cNvPr>
          <p:cNvCxnSpPr>
            <a:cxnSpLocks/>
          </p:cNvCxnSpPr>
          <p:nvPr/>
        </p:nvCxnSpPr>
        <p:spPr>
          <a:xfrm>
            <a:off x="4725910" y="1665838"/>
            <a:ext cx="2353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2A11DC5-1404-54BB-A19C-836A430F034D}"/>
              </a:ext>
            </a:extLst>
          </p:cNvPr>
          <p:cNvCxnSpPr/>
          <p:nvPr/>
        </p:nvCxnSpPr>
        <p:spPr>
          <a:xfrm>
            <a:off x="8781861" y="2729619"/>
            <a:ext cx="0" cy="156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DF888F5-0DBF-410B-FD6F-337B59AB53A3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4888872" y="4897925"/>
            <a:ext cx="2009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C4CB973-A5CC-71D3-BBF5-72263B974B62}"/>
              </a:ext>
            </a:extLst>
          </p:cNvPr>
          <p:cNvSpPr txBox="1"/>
          <p:nvPr/>
        </p:nvSpPr>
        <p:spPr>
          <a:xfrm>
            <a:off x="5293260" y="119958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SPEED=100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800956A-80E3-ACC1-4DB1-AF92184D9803}"/>
              </a:ext>
            </a:extLst>
          </p:cNvPr>
          <p:cNvSpPr txBox="1"/>
          <p:nvPr/>
        </p:nvSpPr>
        <p:spPr>
          <a:xfrm>
            <a:off x="4385357" y="5794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記數器設計架構圖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F0CCBD-21E2-F2A4-196A-896C770231F7}"/>
              </a:ext>
            </a:extLst>
          </p:cNvPr>
          <p:cNvSpPr txBox="1"/>
          <p:nvPr/>
        </p:nvSpPr>
        <p:spPr>
          <a:xfrm>
            <a:off x="2978590" y="324433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SPEED&gt;80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05790A-A564-1227-1126-FAB821D61BB0}"/>
              </a:ext>
            </a:extLst>
          </p:cNvPr>
          <p:cNvSpPr txBox="1"/>
          <p:nvPr/>
        </p:nvSpPr>
        <p:spPr>
          <a:xfrm>
            <a:off x="5233711" y="506860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SPEED&lt;100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B0B206E-24DF-4DE9-D030-115280BD6503}"/>
              </a:ext>
            </a:extLst>
          </p:cNvPr>
          <p:cNvCxnSpPr/>
          <p:nvPr/>
        </p:nvCxnSpPr>
        <p:spPr>
          <a:xfrm>
            <a:off x="4617267" y="2376536"/>
            <a:ext cx="2462543" cy="209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59E55B7-1446-FF40-38AD-43C145E1E2ED}"/>
              </a:ext>
            </a:extLst>
          </p:cNvPr>
          <p:cNvSpPr txBox="1"/>
          <p:nvPr/>
        </p:nvSpPr>
        <p:spPr>
          <a:xfrm>
            <a:off x="5664889" y="314114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SPEED&gt;100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4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6D87EC1-AA13-3436-9B6D-21848BDAAB5B}"/>
              </a:ext>
            </a:extLst>
          </p:cNvPr>
          <p:cNvSpPr txBox="1"/>
          <p:nvPr/>
        </p:nvSpPr>
        <p:spPr>
          <a:xfrm>
            <a:off x="501420" y="3485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各個狀態上下限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7FD5C5-FA88-C89E-050A-0545671DFBF1}"/>
              </a:ext>
            </a:extLst>
          </p:cNvPr>
          <p:cNvSpPr txBox="1"/>
          <p:nvPr/>
        </p:nvSpPr>
        <p:spPr>
          <a:xfrm>
            <a:off x="1937442" y="1855960"/>
            <a:ext cx="29899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1:FULL SPEED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2: uppnd1=127 uppnd2=127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3: uppnd1=191 uppnd2=63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4: uppnd1=63 uppnd2=191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3AA4FE-7261-EF35-57D4-8F99DAC3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09" y="1218891"/>
            <a:ext cx="33056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7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1F5C4D4-7FE1-5421-50E0-D01D6F850E3A}"/>
              </a:ext>
            </a:extLst>
          </p:cNvPr>
          <p:cNvSpPr txBox="1">
            <a:spLocks/>
          </p:cNvSpPr>
          <p:nvPr/>
        </p:nvSpPr>
        <p:spPr>
          <a:xfrm>
            <a:off x="727296" y="660904"/>
            <a:ext cx="5854574" cy="1158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1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波形圖</a:t>
            </a:r>
            <a:br>
              <a:rPr lang="zh-TW" altLang="zh-TW" sz="18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D5A965-F5C6-A165-FB9E-3EE41082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89" y="1354932"/>
            <a:ext cx="8608291" cy="48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8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3346E-083B-D3D3-D9D9-FAED9C7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071C11-F2D7-F730-FA57-3A100A2D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99" y="1381124"/>
            <a:ext cx="10608423" cy="51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164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Fpga專題實習pwm</vt:lpstr>
      <vt:lpstr>PowerPoint 簡報</vt:lpstr>
      <vt:lpstr>四種工作週期</vt:lpstr>
      <vt:lpstr>pwm運作原理</vt:lpstr>
      <vt:lpstr>PowerPoint 簡報</vt:lpstr>
      <vt:lpstr>PowerPoint 簡報</vt:lpstr>
      <vt:lpstr>PowerPoint 簡報</vt:lpstr>
      <vt:lpstr>模擬圖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5</cp:revision>
  <dcterms:created xsi:type="dcterms:W3CDTF">2024-11-17T02:59:34Z</dcterms:created>
  <dcterms:modified xsi:type="dcterms:W3CDTF">2025-01-01T18:07:35Z</dcterms:modified>
</cp:coreProperties>
</file>